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4" r:id="rId4"/>
    <p:sldMasterId id="2147483685"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Lst>
  <p:sldSz cy="5143500" cx="9144000"/>
  <p:notesSz cx="6858000" cy="9144000"/>
  <p:embeddedFontLst>
    <p:embeddedFont>
      <p:font typeface="DM Sans Medium"/>
      <p:regular r:id="rId62"/>
      <p:bold r:id="rId63"/>
      <p:italic r:id="rId64"/>
      <p:boldItalic r:id="rId65"/>
    </p:embeddedFont>
    <p:embeddedFont>
      <p:font typeface="Proxima Nova"/>
      <p:regular r:id="rId66"/>
      <p:bold r:id="rId67"/>
      <p:italic r:id="rId68"/>
      <p:boldItalic r:id="rId69"/>
    </p:embeddedFont>
    <p:embeddedFont>
      <p:font typeface="Roboto Medium"/>
      <p:regular r:id="rId70"/>
      <p:bold r:id="rId71"/>
      <p:italic r:id="rId72"/>
      <p:boldItalic r:id="rId73"/>
    </p:embeddedFont>
    <p:embeddedFont>
      <p:font typeface="Amatic SC"/>
      <p:regular r:id="rId74"/>
      <p:bold r:id="rId75"/>
    </p:embeddedFont>
    <p:embeddedFont>
      <p:font typeface="Lato"/>
      <p:regular r:id="rId76"/>
      <p:bold r:id="rId77"/>
      <p:italic r:id="rId78"/>
      <p:boldItalic r:id="rId79"/>
    </p:embeddedFont>
    <p:embeddedFont>
      <p:font typeface="Anaheim"/>
      <p:regular r:id="rId80"/>
    </p:embeddedFont>
    <p:embeddedFont>
      <p:font typeface="Bebas Neue"/>
      <p:regular r:id="rId81"/>
    </p:embeddedFont>
    <p:embeddedFont>
      <p:font typeface="PT Sans"/>
      <p:regular r:id="rId82"/>
      <p:bold r:id="rId83"/>
      <p:italic r:id="rId84"/>
      <p:boldItalic r:id="rId85"/>
    </p:embeddedFont>
    <p:embeddedFont>
      <p:font typeface="DM Sans"/>
      <p:regular r:id="rId86"/>
      <p:bold r:id="rId87"/>
      <p:italic r:id="rId88"/>
      <p:boldItalic r:id="rId89"/>
    </p:embeddedFont>
    <p:embeddedFont>
      <p:font typeface="Comfortaa Medium"/>
      <p:regular r:id="rId90"/>
      <p:bold r:id="rId91"/>
    </p:embeddedFont>
    <p:embeddedFont>
      <p:font typeface="Comfortaa"/>
      <p:regular r:id="rId92"/>
      <p:bold r:id="rId9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A00D4B5-E3C7-4907-AB5E-E7943724B496}">
  <a:tblStyle styleId="{8A00D4B5-E3C7-4907-AB5E-E7943724B496}"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 styleId="{74CD12BA-D83B-49C2-9F88-B5D8156E31D0}" styleName="Table_1">
    <a:wholeTbl>
      <a:tcTxStyle>
        <a:font>
          <a:latin typeface="Arial"/>
          <a:ea typeface="Arial"/>
          <a:cs typeface="Arial"/>
        </a:font>
        <a:srgbClr val="000000"/>
      </a:tcTxStyle>
      <a:tcStyle>
        <a:tcBdr>
          <a:left>
            <a:ln cap="flat" cmpd="sng" w="9525">
              <a:solidFill>
                <a:srgbClr val="000000"/>
              </a:solidFill>
              <a:prstDash val="solid"/>
              <a:round/>
              <a:headEnd len="sm" w="sm" type="none"/>
              <a:tailEnd len="sm" w="sm" type="none"/>
            </a:ln>
          </a:left>
          <a:right>
            <a:ln cap="flat" cmpd="sng" w="9525">
              <a:solidFill>
                <a:srgbClr val="000000"/>
              </a:solidFill>
              <a:prstDash val="solid"/>
              <a:round/>
              <a:headEnd len="sm" w="sm" type="none"/>
              <a:tailEnd len="sm" w="sm" type="none"/>
            </a:ln>
          </a:right>
          <a:top>
            <a:ln cap="flat" cmpd="sng" w="9525">
              <a:solidFill>
                <a:srgbClr val="000000"/>
              </a:solidFill>
              <a:prstDash val="solid"/>
              <a:round/>
              <a:headEnd len="sm" w="sm" type="none"/>
              <a:tailEnd len="sm" w="sm" type="none"/>
            </a:ln>
          </a:top>
          <a:bottom>
            <a:ln cap="flat" cmpd="sng" w="9525">
              <a:solidFill>
                <a:srgbClr val="000000"/>
              </a:solidFill>
              <a:prstDash val="solid"/>
              <a:round/>
              <a:headEnd len="sm" w="sm" type="none"/>
              <a:tailEnd len="sm" w="sm" type="none"/>
            </a:ln>
          </a:bottom>
          <a:insideH>
            <a:ln cap="flat" cmpd="sng" w="9525">
              <a:solidFill>
                <a:srgbClr val="000000"/>
              </a:solidFill>
              <a:prstDash val="solid"/>
              <a:round/>
              <a:headEnd len="sm" w="sm" type="none"/>
              <a:tailEnd len="sm" w="sm" type="none"/>
            </a:ln>
          </a:insideH>
          <a:insideV>
            <a:ln cap="flat" cmpd="sng" w="9525">
              <a:solidFill>
                <a:srgbClr val="000000"/>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4" Type="http://schemas.openxmlformats.org/officeDocument/2006/relationships/font" Target="fonts/PTSans-italic.fntdata"/><Relationship Id="rId83" Type="http://schemas.openxmlformats.org/officeDocument/2006/relationships/font" Target="fonts/PTSans-bold.fntdata"/><Relationship Id="rId42" Type="http://schemas.openxmlformats.org/officeDocument/2006/relationships/slide" Target="slides/slide36.xml"/><Relationship Id="rId86" Type="http://schemas.openxmlformats.org/officeDocument/2006/relationships/font" Target="fonts/DMSans-regular.fntdata"/><Relationship Id="rId41" Type="http://schemas.openxmlformats.org/officeDocument/2006/relationships/slide" Target="slides/slide35.xml"/><Relationship Id="rId85" Type="http://schemas.openxmlformats.org/officeDocument/2006/relationships/font" Target="fonts/PTSans-boldItalic.fntdata"/><Relationship Id="rId44" Type="http://schemas.openxmlformats.org/officeDocument/2006/relationships/slide" Target="slides/slide38.xml"/><Relationship Id="rId88" Type="http://schemas.openxmlformats.org/officeDocument/2006/relationships/font" Target="fonts/DMSans-italic.fntdata"/><Relationship Id="rId43" Type="http://schemas.openxmlformats.org/officeDocument/2006/relationships/slide" Target="slides/slide37.xml"/><Relationship Id="rId87" Type="http://schemas.openxmlformats.org/officeDocument/2006/relationships/font" Target="fonts/DMSans-bold.fntdata"/><Relationship Id="rId46" Type="http://schemas.openxmlformats.org/officeDocument/2006/relationships/slide" Target="slides/slide40.xml"/><Relationship Id="rId45" Type="http://schemas.openxmlformats.org/officeDocument/2006/relationships/slide" Target="slides/slide39.xml"/><Relationship Id="rId89" Type="http://schemas.openxmlformats.org/officeDocument/2006/relationships/font" Target="fonts/DMSans-boldItalic.fntdata"/><Relationship Id="rId80" Type="http://schemas.openxmlformats.org/officeDocument/2006/relationships/font" Target="fonts/Anaheim-regular.fntdata"/><Relationship Id="rId82" Type="http://schemas.openxmlformats.org/officeDocument/2006/relationships/font" Target="fonts/PTSans-regular.fntdata"/><Relationship Id="rId81" Type="http://schemas.openxmlformats.org/officeDocument/2006/relationships/font" Target="fonts/BebasNeue-regular.fntdata"/><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RobotoMedium-boldItalic.fntdata"/><Relationship Id="rId72" Type="http://schemas.openxmlformats.org/officeDocument/2006/relationships/font" Target="fonts/RobotoMedium-italic.fntdata"/><Relationship Id="rId31" Type="http://schemas.openxmlformats.org/officeDocument/2006/relationships/slide" Target="slides/slide25.xml"/><Relationship Id="rId75" Type="http://schemas.openxmlformats.org/officeDocument/2006/relationships/font" Target="fonts/AmaticSC-bold.fntdata"/><Relationship Id="rId30" Type="http://schemas.openxmlformats.org/officeDocument/2006/relationships/slide" Target="slides/slide24.xml"/><Relationship Id="rId74" Type="http://schemas.openxmlformats.org/officeDocument/2006/relationships/font" Target="fonts/AmaticSC-regular.fntdata"/><Relationship Id="rId33" Type="http://schemas.openxmlformats.org/officeDocument/2006/relationships/slide" Target="slides/slide27.xml"/><Relationship Id="rId77" Type="http://schemas.openxmlformats.org/officeDocument/2006/relationships/font" Target="fonts/Lato-bold.fntdata"/><Relationship Id="rId32" Type="http://schemas.openxmlformats.org/officeDocument/2006/relationships/slide" Target="slides/slide26.xml"/><Relationship Id="rId76" Type="http://schemas.openxmlformats.org/officeDocument/2006/relationships/font" Target="fonts/Lato-regular.fntdata"/><Relationship Id="rId35" Type="http://schemas.openxmlformats.org/officeDocument/2006/relationships/slide" Target="slides/slide29.xml"/><Relationship Id="rId79" Type="http://schemas.openxmlformats.org/officeDocument/2006/relationships/font" Target="fonts/Lato-boldItalic.fntdata"/><Relationship Id="rId34" Type="http://schemas.openxmlformats.org/officeDocument/2006/relationships/slide" Target="slides/slide28.xml"/><Relationship Id="rId78" Type="http://schemas.openxmlformats.org/officeDocument/2006/relationships/font" Target="fonts/Lato-italic.fntdata"/><Relationship Id="rId71" Type="http://schemas.openxmlformats.org/officeDocument/2006/relationships/font" Target="fonts/RobotoMedium-bold.fntdata"/><Relationship Id="rId70" Type="http://schemas.openxmlformats.org/officeDocument/2006/relationships/font" Target="fonts/RobotoMedium-regular.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font" Target="fonts/DMSansMedium-regular.fntdata"/><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DMSansMedium-italic.fntdata"/><Relationship Id="rId63" Type="http://schemas.openxmlformats.org/officeDocument/2006/relationships/font" Target="fonts/DMSansMedium-bold.fntdata"/><Relationship Id="rId22" Type="http://schemas.openxmlformats.org/officeDocument/2006/relationships/slide" Target="slides/slide16.xml"/><Relationship Id="rId66" Type="http://schemas.openxmlformats.org/officeDocument/2006/relationships/font" Target="fonts/ProximaNova-regular.fntdata"/><Relationship Id="rId21" Type="http://schemas.openxmlformats.org/officeDocument/2006/relationships/slide" Target="slides/slide15.xml"/><Relationship Id="rId65" Type="http://schemas.openxmlformats.org/officeDocument/2006/relationships/font" Target="fonts/DMSansMedium-boldItalic.fntdata"/><Relationship Id="rId24" Type="http://schemas.openxmlformats.org/officeDocument/2006/relationships/slide" Target="slides/slide18.xml"/><Relationship Id="rId68" Type="http://schemas.openxmlformats.org/officeDocument/2006/relationships/font" Target="fonts/ProximaNova-italic.fntdata"/><Relationship Id="rId23" Type="http://schemas.openxmlformats.org/officeDocument/2006/relationships/slide" Target="slides/slide17.xml"/><Relationship Id="rId67" Type="http://schemas.openxmlformats.org/officeDocument/2006/relationships/font" Target="fonts/ProximaNova-bold.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ProximaNova-bold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91" Type="http://schemas.openxmlformats.org/officeDocument/2006/relationships/font" Target="fonts/ComfortaaMedium-bold.fntdata"/><Relationship Id="rId90" Type="http://schemas.openxmlformats.org/officeDocument/2006/relationships/font" Target="fonts/ComfortaaMedium-regular.fntdata"/><Relationship Id="rId93" Type="http://schemas.openxmlformats.org/officeDocument/2006/relationships/font" Target="fonts/Comfortaa-bold.fntdata"/><Relationship Id="rId92" Type="http://schemas.openxmlformats.org/officeDocument/2006/relationships/font" Target="fonts/Comfortaa-regular.fntdata"/><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9" name="Shape 229"/>
        <p:cNvGrpSpPr/>
        <p:nvPr/>
      </p:nvGrpSpPr>
      <p:grpSpPr>
        <a:xfrm>
          <a:off x="0" y="0"/>
          <a:ext cx="0" cy="0"/>
          <a:chOff x="0" y="0"/>
          <a:chExt cx="0" cy="0"/>
        </a:xfrm>
      </p:grpSpPr>
      <p:sp>
        <p:nvSpPr>
          <p:cNvPr id="230" name="Google Shape;230;g206348ffde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1" name="Google Shape;231;g206348ffde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54dda1946d_6_3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2" name="Google Shape;332;g54dda1946d_6_3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54dda1946d_6_3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54dda1946d_6_3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54" name="Shape 354"/>
        <p:cNvGrpSpPr/>
        <p:nvPr/>
      </p:nvGrpSpPr>
      <p:grpSpPr>
        <a:xfrm>
          <a:off x="0" y="0"/>
          <a:ext cx="0" cy="0"/>
          <a:chOff x="0" y="0"/>
          <a:chExt cx="0" cy="0"/>
        </a:xfrm>
      </p:grpSpPr>
      <p:sp>
        <p:nvSpPr>
          <p:cNvPr id="355" name="Google Shape;355;g54dda1946d_4_27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56" name="Google Shape;356;g54dda1946d_4_27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3" name="Shape 373"/>
        <p:cNvGrpSpPr/>
        <p:nvPr/>
      </p:nvGrpSpPr>
      <p:grpSpPr>
        <a:xfrm>
          <a:off x="0" y="0"/>
          <a:ext cx="0" cy="0"/>
          <a:chOff x="0" y="0"/>
          <a:chExt cx="0" cy="0"/>
        </a:xfrm>
      </p:grpSpPr>
      <p:sp>
        <p:nvSpPr>
          <p:cNvPr id="374" name="Google Shape;374;g54dda1946d_6_3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75" name="Google Shape;375;g54dda1946d_6_3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1" name="Shape 381"/>
        <p:cNvGrpSpPr/>
        <p:nvPr/>
      </p:nvGrpSpPr>
      <p:grpSpPr>
        <a:xfrm>
          <a:off x="0" y="0"/>
          <a:ext cx="0" cy="0"/>
          <a:chOff x="0" y="0"/>
          <a:chExt cx="0" cy="0"/>
        </a:xfrm>
      </p:grpSpPr>
      <p:sp>
        <p:nvSpPr>
          <p:cNvPr id="382" name="Google Shape;382;g54ff9c4cb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83" name="Google Shape;383;g54ff9c4cb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9" name="Shape 389"/>
        <p:cNvGrpSpPr/>
        <p:nvPr/>
      </p:nvGrpSpPr>
      <p:grpSpPr>
        <a:xfrm>
          <a:off x="0" y="0"/>
          <a:ext cx="0" cy="0"/>
          <a:chOff x="0" y="0"/>
          <a:chExt cx="0" cy="0"/>
        </a:xfrm>
      </p:grpSpPr>
      <p:sp>
        <p:nvSpPr>
          <p:cNvPr id="390" name="Google Shape;390;g54dda1946d_6_3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1" name="Google Shape;391;g54dda1946d_6_3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5" name="Shape 395"/>
        <p:cNvGrpSpPr/>
        <p:nvPr/>
      </p:nvGrpSpPr>
      <p:grpSpPr>
        <a:xfrm>
          <a:off x="0" y="0"/>
          <a:ext cx="0" cy="0"/>
          <a:chOff x="0" y="0"/>
          <a:chExt cx="0" cy="0"/>
        </a:xfrm>
      </p:grpSpPr>
      <p:sp>
        <p:nvSpPr>
          <p:cNvPr id="396" name="Google Shape;396;g54dda1946d_6_3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7" name="Google Shape;397;g54dda1946d_6_3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03" name="Shape 403"/>
        <p:cNvGrpSpPr/>
        <p:nvPr/>
      </p:nvGrpSpPr>
      <p:grpSpPr>
        <a:xfrm>
          <a:off x="0" y="0"/>
          <a:ext cx="0" cy="0"/>
          <a:chOff x="0" y="0"/>
          <a:chExt cx="0" cy="0"/>
        </a:xfrm>
      </p:grpSpPr>
      <p:sp>
        <p:nvSpPr>
          <p:cNvPr id="404" name="Google Shape;404;g2063e606fdb_0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05" name="Google Shape;405;g2063e606fdb_0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54dda1946d_4_27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54dda1946d_4_27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0" name="Shape 420"/>
        <p:cNvGrpSpPr/>
        <p:nvPr/>
      </p:nvGrpSpPr>
      <p:grpSpPr>
        <a:xfrm>
          <a:off x="0" y="0"/>
          <a:ext cx="0" cy="0"/>
          <a:chOff x="0" y="0"/>
          <a:chExt cx="0" cy="0"/>
        </a:xfrm>
      </p:grpSpPr>
      <p:sp>
        <p:nvSpPr>
          <p:cNvPr id="421" name="Google Shape;421;g54dda1946d_4_27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22" name="Google Shape;422;g54dda1946d_4_27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9" name="Shape 239"/>
        <p:cNvGrpSpPr/>
        <p:nvPr/>
      </p:nvGrpSpPr>
      <p:grpSpPr>
        <a:xfrm>
          <a:off x="0" y="0"/>
          <a:ext cx="0" cy="0"/>
          <a:chOff x="0" y="0"/>
          <a:chExt cx="0" cy="0"/>
        </a:xfrm>
      </p:grpSpPr>
      <p:sp>
        <p:nvSpPr>
          <p:cNvPr id="240" name="Google Shape;240;gd431007ba2_0_2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1" name="Google Shape;241;gd431007ba2_0_2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 consigo hacer update in theme, no se que me pasa con esta slide en todas las present :S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32" name="Shape 432"/>
        <p:cNvGrpSpPr/>
        <p:nvPr/>
      </p:nvGrpSpPr>
      <p:grpSpPr>
        <a:xfrm>
          <a:off x="0" y="0"/>
          <a:ext cx="0" cy="0"/>
          <a:chOff x="0" y="0"/>
          <a:chExt cx="0" cy="0"/>
        </a:xfrm>
      </p:grpSpPr>
      <p:sp>
        <p:nvSpPr>
          <p:cNvPr id="433" name="Google Shape;433;gd5260bdd85_0_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34" name="Google Shape;434;gd5260bdd85_0_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8" name="Shape 448"/>
        <p:cNvGrpSpPr/>
        <p:nvPr/>
      </p:nvGrpSpPr>
      <p:grpSpPr>
        <a:xfrm>
          <a:off x="0" y="0"/>
          <a:ext cx="0" cy="0"/>
          <a:chOff x="0" y="0"/>
          <a:chExt cx="0" cy="0"/>
        </a:xfrm>
      </p:grpSpPr>
      <p:sp>
        <p:nvSpPr>
          <p:cNvPr id="449" name="Google Shape;449;g54dda1946d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50" name="Google Shape;450;g54dda1946d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2" name="Shape 462"/>
        <p:cNvGrpSpPr/>
        <p:nvPr/>
      </p:nvGrpSpPr>
      <p:grpSpPr>
        <a:xfrm>
          <a:off x="0" y="0"/>
          <a:ext cx="0" cy="0"/>
          <a:chOff x="0" y="0"/>
          <a:chExt cx="0" cy="0"/>
        </a:xfrm>
      </p:grpSpPr>
      <p:sp>
        <p:nvSpPr>
          <p:cNvPr id="463" name="Google Shape;463;g54dda1946d_4_27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64" name="Google Shape;464;g54dda1946d_4_27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4" name="Shape 474"/>
        <p:cNvGrpSpPr/>
        <p:nvPr/>
      </p:nvGrpSpPr>
      <p:grpSpPr>
        <a:xfrm>
          <a:off x="0" y="0"/>
          <a:ext cx="0" cy="0"/>
          <a:chOff x="0" y="0"/>
          <a:chExt cx="0" cy="0"/>
        </a:xfrm>
      </p:grpSpPr>
      <p:sp>
        <p:nvSpPr>
          <p:cNvPr id="475" name="Google Shape;475;g54dda1946d_4_27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76" name="Google Shape;476;g54dda1946d_4_27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7" name="Shape 487"/>
        <p:cNvGrpSpPr/>
        <p:nvPr/>
      </p:nvGrpSpPr>
      <p:grpSpPr>
        <a:xfrm>
          <a:off x="0" y="0"/>
          <a:ext cx="0" cy="0"/>
          <a:chOff x="0" y="0"/>
          <a:chExt cx="0" cy="0"/>
        </a:xfrm>
      </p:grpSpPr>
      <p:sp>
        <p:nvSpPr>
          <p:cNvPr id="488" name="Google Shape;488;g2063e606fdb_0_1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9" name="Google Shape;489;g2063e606fdb_0_1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54dda1946d_4_268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2" name="Google Shape;502;g54dda1946d_4_268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6" name="Shape 566"/>
        <p:cNvGrpSpPr/>
        <p:nvPr/>
      </p:nvGrpSpPr>
      <p:grpSpPr>
        <a:xfrm>
          <a:off x="0" y="0"/>
          <a:ext cx="0" cy="0"/>
          <a:chOff x="0" y="0"/>
          <a:chExt cx="0" cy="0"/>
        </a:xfrm>
      </p:grpSpPr>
      <p:sp>
        <p:nvSpPr>
          <p:cNvPr id="567" name="Google Shape;567;g54dda1946d_4_27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8" name="Google Shape;568;g54dda1946d_4_27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9" name="Shape 589"/>
        <p:cNvGrpSpPr/>
        <p:nvPr/>
      </p:nvGrpSpPr>
      <p:grpSpPr>
        <a:xfrm>
          <a:off x="0" y="0"/>
          <a:ext cx="0" cy="0"/>
          <a:chOff x="0" y="0"/>
          <a:chExt cx="0" cy="0"/>
        </a:xfrm>
      </p:grpSpPr>
      <p:sp>
        <p:nvSpPr>
          <p:cNvPr id="590" name="Google Shape;590;g54dda1946d_4_26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91" name="Google Shape;591;g54dda1946d_4_26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8" name="Shape 608"/>
        <p:cNvGrpSpPr/>
        <p:nvPr/>
      </p:nvGrpSpPr>
      <p:grpSpPr>
        <a:xfrm>
          <a:off x="0" y="0"/>
          <a:ext cx="0" cy="0"/>
          <a:chOff x="0" y="0"/>
          <a:chExt cx="0" cy="0"/>
        </a:xfrm>
      </p:grpSpPr>
      <p:sp>
        <p:nvSpPr>
          <p:cNvPr id="609" name="Google Shape;609;g2063e606fdb_0_1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0" name="Google Shape;610;g2063e606fdb_0_1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6" name="Shape 616"/>
        <p:cNvGrpSpPr/>
        <p:nvPr/>
      </p:nvGrpSpPr>
      <p:grpSpPr>
        <a:xfrm>
          <a:off x="0" y="0"/>
          <a:ext cx="0" cy="0"/>
          <a:chOff x="0" y="0"/>
          <a:chExt cx="0" cy="0"/>
        </a:xfrm>
      </p:grpSpPr>
      <p:sp>
        <p:nvSpPr>
          <p:cNvPr id="617" name="Google Shape;617;g54dda1946d_4_27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8" name="Google Shape;618;g54dda1946d_4_27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d431007ba2_0_2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d431007ba2_0_2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i="1" sz="1200">
              <a:solidFill>
                <a:srgbClr val="595959"/>
              </a:solidFill>
              <a:latin typeface="Anaheim"/>
              <a:ea typeface="Anaheim"/>
              <a:cs typeface="Anaheim"/>
              <a:sym typeface="Anaheim"/>
            </a:endParaRPr>
          </a:p>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3" name="Shape 623"/>
        <p:cNvGrpSpPr/>
        <p:nvPr/>
      </p:nvGrpSpPr>
      <p:grpSpPr>
        <a:xfrm>
          <a:off x="0" y="0"/>
          <a:ext cx="0" cy="0"/>
          <a:chOff x="0" y="0"/>
          <a:chExt cx="0" cy="0"/>
        </a:xfrm>
      </p:grpSpPr>
      <p:sp>
        <p:nvSpPr>
          <p:cNvPr id="624" name="Google Shape;624;g206af30bd12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25" name="Google Shape;625;g206af30bd12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8" name="Shape 638"/>
        <p:cNvGrpSpPr/>
        <p:nvPr/>
      </p:nvGrpSpPr>
      <p:grpSpPr>
        <a:xfrm>
          <a:off x="0" y="0"/>
          <a:ext cx="0" cy="0"/>
          <a:chOff x="0" y="0"/>
          <a:chExt cx="0" cy="0"/>
        </a:xfrm>
      </p:grpSpPr>
      <p:sp>
        <p:nvSpPr>
          <p:cNvPr id="639" name="Google Shape;639;g54dda1946d_4_26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0" name="Google Shape;640;g54dda1946d_4_26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1" name="Shape 651"/>
        <p:cNvGrpSpPr/>
        <p:nvPr/>
      </p:nvGrpSpPr>
      <p:grpSpPr>
        <a:xfrm>
          <a:off x="0" y="0"/>
          <a:ext cx="0" cy="0"/>
          <a:chOff x="0" y="0"/>
          <a:chExt cx="0" cy="0"/>
        </a:xfrm>
      </p:grpSpPr>
      <p:sp>
        <p:nvSpPr>
          <p:cNvPr id="652" name="Google Shape;652;g2063e606fdb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3" name="Google Shape;653;g2063e606fdb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9" name="Shape 659"/>
        <p:cNvGrpSpPr/>
        <p:nvPr/>
      </p:nvGrpSpPr>
      <p:grpSpPr>
        <a:xfrm>
          <a:off x="0" y="0"/>
          <a:ext cx="0" cy="0"/>
          <a:chOff x="0" y="0"/>
          <a:chExt cx="0" cy="0"/>
        </a:xfrm>
      </p:grpSpPr>
      <p:sp>
        <p:nvSpPr>
          <p:cNvPr id="660" name="Google Shape;660;gd5260bdd85_0_3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1" name="Google Shape;661;gd5260bdd85_0_3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1" name="Shape 671"/>
        <p:cNvGrpSpPr/>
        <p:nvPr/>
      </p:nvGrpSpPr>
      <p:grpSpPr>
        <a:xfrm>
          <a:off x="0" y="0"/>
          <a:ext cx="0" cy="0"/>
          <a:chOff x="0" y="0"/>
          <a:chExt cx="0" cy="0"/>
        </a:xfrm>
      </p:grpSpPr>
      <p:sp>
        <p:nvSpPr>
          <p:cNvPr id="672" name="Google Shape;672;g2063e606fdb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3" name="Google Shape;673;g2063e606fdb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6" name="Shape 686"/>
        <p:cNvGrpSpPr/>
        <p:nvPr/>
      </p:nvGrpSpPr>
      <p:grpSpPr>
        <a:xfrm>
          <a:off x="0" y="0"/>
          <a:ext cx="0" cy="0"/>
          <a:chOff x="0" y="0"/>
          <a:chExt cx="0" cy="0"/>
        </a:xfrm>
      </p:grpSpPr>
      <p:sp>
        <p:nvSpPr>
          <p:cNvPr id="687" name="Google Shape;687;g135e18421cc_13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8" name="Google Shape;688;g135e18421cc_13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d44c0c1fca_0_1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6" name="Google Shape;706;gd44c0c1fca_0_1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2" name="Shape 712"/>
        <p:cNvGrpSpPr/>
        <p:nvPr/>
      </p:nvGrpSpPr>
      <p:grpSpPr>
        <a:xfrm>
          <a:off x="0" y="0"/>
          <a:ext cx="0" cy="0"/>
          <a:chOff x="0" y="0"/>
          <a:chExt cx="0" cy="0"/>
        </a:xfrm>
      </p:grpSpPr>
      <p:sp>
        <p:nvSpPr>
          <p:cNvPr id="713" name="Google Shape;713;g51b1a71d38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14" name="Google Shape;714;g51b1a71d38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0" name="Shape 720"/>
        <p:cNvGrpSpPr/>
        <p:nvPr/>
      </p:nvGrpSpPr>
      <p:grpSpPr>
        <a:xfrm>
          <a:off x="0" y="0"/>
          <a:ext cx="0" cy="0"/>
          <a:chOff x="0" y="0"/>
          <a:chExt cx="0" cy="0"/>
        </a:xfrm>
      </p:grpSpPr>
      <p:sp>
        <p:nvSpPr>
          <p:cNvPr id="721" name="Google Shape;721;g206af38b038_3_109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2" name="Google Shape;722;g206af38b038_3_109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6" name="Shape 726"/>
        <p:cNvGrpSpPr/>
        <p:nvPr/>
      </p:nvGrpSpPr>
      <p:grpSpPr>
        <a:xfrm>
          <a:off x="0" y="0"/>
          <a:ext cx="0" cy="0"/>
          <a:chOff x="0" y="0"/>
          <a:chExt cx="0" cy="0"/>
        </a:xfrm>
      </p:grpSpPr>
      <p:sp>
        <p:nvSpPr>
          <p:cNvPr id="727" name="Google Shape;727;g206af38b038_3_109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8" name="Google Shape;728;g206af38b038_3_109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54dda1946d_6_2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54dda1946d_6_2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2" name="Shape 732"/>
        <p:cNvGrpSpPr/>
        <p:nvPr/>
      </p:nvGrpSpPr>
      <p:grpSpPr>
        <a:xfrm>
          <a:off x="0" y="0"/>
          <a:ext cx="0" cy="0"/>
          <a:chOff x="0" y="0"/>
          <a:chExt cx="0" cy="0"/>
        </a:xfrm>
      </p:grpSpPr>
      <p:sp>
        <p:nvSpPr>
          <p:cNvPr id="733" name="Google Shape;733;g206af38b038_3_109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4" name="Google Shape;734;g206af38b038_3_109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4" name="Shape 744"/>
        <p:cNvGrpSpPr/>
        <p:nvPr/>
      </p:nvGrpSpPr>
      <p:grpSpPr>
        <a:xfrm>
          <a:off x="0" y="0"/>
          <a:ext cx="0" cy="0"/>
          <a:chOff x="0" y="0"/>
          <a:chExt cx="0" cy="0"/>
        </a:xfrm>
      </p:grpSpPr>
      <p:sp>
        <p:nvSpPr>
          <p:cNvPr id="745" name="Google Shape;745;g206af38b038_3_11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6" name="Google Shape;746;g206af38b038_3_11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 name="Shape 760"/>
        <p:cNvGrpSpPr/>
        <p:nvPr/>
      </p:nvGrpSpPr>
      <p:grpSpPr>
        <a:xfrm>
          <a:off x="0" y="0"/>
          <a:ext cx="0" cy="0"/>
          <a:chOff x="0" y="0"/>
          <a:chExt cx="0" cy="0"/>
        </a:xfrm>
      </p:grpSpPr>
      <p:sp>
        <p:nvSpPr>
          <p:cNvPr id="761" name="Google Shape;761;g206af38b038_3_110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2" name="Google Shape;762;g206af38b038_3_110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7" name="Shape 1097"/>
        <p:cNvGrpSpPr/>
        <p:nvPr/>
      </p:nvGrpSpPr>
      <p:grpSpPr>
        <a:xfrm>
          <a:off x="0" y="0"/>
          <a:ext cx="0" cy="0"/>
          <a:chOff x="0" y="0"/>
          <a:chExt cx="0" cy="0"/>
        </a:xfrm>
      </p:grpSpPr>
      <p:sp>
        <p:nvSpPr>
          <p:cNvPr id="1098" name="Google Shape;1098;g206af38b038_3_1137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9" name="Google Shape;1099;g206af38b038_3_1137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11" name="Shape 7011"/>
        <p:cNvGrpSpPr/>
        <p:nvPr/>
      </p:nvGrpSpPr>
      <p:grpSpPr>
        <a:xfrm>
          <a:off x="0" y="0"/>
          <a:ext cx="0" cy="0"/>
          <a:chOff x="0" y="0"/>
          <a:chExt cx="0" cy="0"/>
        </a:xfrm>
      </p:grpSpPr>
      <p:sp>
        <p:nvSpPr>
          <p:cNvPr id="7012" name="Google Shape;7012;g206af38b038_3_172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13" name="Google Shape;7013;g206af38b038_3_172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438" name="Shape 7438"/>
        <p:cNvGrpSpPr/>
        <p:nvPr/>
      </p:nvGrpSpPr>
      <p:grpSpPr>
        <a:xfrm>
          <a:off x="0" y="0"/>
          <a:ext cx="0" cy="0"/>
          <a:chOff x="0" y="0"/>
          <a:chExt cx="0" cy="0"/>
        </a:xfrm>
      </p:grpSpPr>
      <p:sp>
        <p:nvSpPr>
          <p:cNvPr id="7439" name="Google Shape;7439;g206af38b038_3_17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40" name="Google Shape;7440;g206af38b038_3_17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01" name="Shape 7601"/>
        <p:cNvGrpSpPr/>
        <p:nvPr/>
      </p:nvGrpSpPr>
      <p:grpSpPr>
        <a:xfrm>
          <a:off x="0" y="0"/>
          <a:ext cx="0" cy="0"/>
          <a:chOff x="0" y="0"/>
          <a:chExt cx="0" cy="0"/>
        </a:xfrm>
      </p:grpSpPr>
      <p:sp>
        <p:nvSpPr>
          <p:cNvPr id="7602" name="Google Shape;7602;g206af38b038_3_178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03" name="Google Shape;7603;g206af38b038_3_178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03" name="Shape 8003"/>
        <p:cNvGrpSpPr/>
        <p:nvPr/>
      </p:nvGrpSpPr>
      <p:grpSpPr>
        <a:xfrm>
          <a:off x="0" y="0"/>
          <a:ext cx="0" cy="0"/>
          <a:chOff x="0" y="0"/>
          <a:chExt cx="0" cy="0"/>
        </a:xfrm>
      </p:grpSpPr>
      <p:sp>
        <p:nvSpPr>
          <p:cNvPr id="8004" name="Google Shape;8004;g206af38b038_3_18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005" name="Google Shape;8005;g206af38b038_3_18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74" name="Shape 8374"/>
        <p:cNvGrpSpPr/>
        <p:nvPr/>
      </p:nvGrpSpPr>
      <p:grpSpPr>
        <a:xfrm>
          <a:off x="0" y="0"/>
          <a:ext cx="0" cy="0"/>
          <a:chOff x="0" y="0"/>
          <a:chExt cx="0" cy="0"/>
        </a:xfrm>
      </p:grpSpPr>
      <p:sp>
        <p:nvSpPr>
          <p:cNvPr id="8375" name="Google Shape;8375;g206af38b038_3_186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76" name="Google Shape;8376;g206af38b038_3_186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88" name="Shape 8688"/>
        <p:cNvGrpSpPr/>
        <p:nvPr/>
      </p:nvGrpSpPr>
      <p:grpSpPr>
        <a:xfrm>
          <a:off x="0" y="0"/>
          <a:ext cx="0" cy="0"/>
          <a:chOff x="0" y="0"/>
          <a:chExt cx="0" cy="0"/>
        </a:xfrm>
      </p:grpSpPr>
      <p:sp>
        <p:nvSpPr>
          <p:cNvPr id="8689" name="Google Shape;8689;g206af38b038_3_189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90" name="Google Shape;8690;g206af38b038_3_189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54dda1946d_6_3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54dda1946d_6_3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79" name="Shape 8979"/>
        <p:cNvGrpSpPr/>
        <p:nvPr/>
      </p:nvGrpSpPr>
      <p:grpSpPr>
        <a:xfrm>
          <a:off x="0" y="0"/>
          <a:ext cx="0" cy="0"/>
          <a:chOff x="0" y="0"/>
          <a:chExt cx="0" cy="0"/>
        </a:xfrm>
      </p:grpSpPr>
      <p:sp>
        <p:nvSpPr>
          <p:cNvPr id="8980" name="Google Shape;8980;g206af38b038_3_192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81" name="Google Shape;8981;g206af38b038_3_192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38" name="Shape 9338"/>
        <p:cNvGrpSpPr/>
        <p:nvPr/>
      </p:nvGrpSpPr>
      <p:grpSpPr>
        <a:xfrm>
          <a:off x="0" y="0"/>
          <a:ext cx="0" cy="0"/>
          <a:chOff x="0" y="0"/>
          <a:chExt cx="0" cy="0"/>
        </a:xfrm>
      </p:grpSpPr>
      <p:sp>
        <p:nvSpPr>
          <p:cNvPr id="9339" name="Google Shape;9339;g206af38b038_3_196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0" name="Google Shape;9340;g206af38b038_3_196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55" name="Shape 9755"/>
        <p:cNvGrpSpPr/>
        <p:nvPr/>
      </p:nvGrpSpPr>
      <p:grpSpPr>
        <a:xfrm>
          <a:off x="0" y="0"/>
          <a:ext cx="0" cy="0"/>
          <a:chOff x="0" y="0"/>
          <a:chExt cx="0" cy="0"/>
        </a:xfrm>
      </p:grpSpPr>
      <p:sp>
        <p:nvSpPr>
          <p:cNvPr id="9756" name="Google Shape;9756;g206af38b038_3_200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57" name="Google Shape;9757;g206af38b038_3_200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95" name="Shape 10095"/>
        <p:cNvGrpSpPr/>
        <p:nvPr/>
      </p:nvGrpSpPr>
      <p:grpSpPr>
        <a:xfrm>
          <a:off x="0" y="0"/>
          <a:ext cx="0" cy="0"/>
          <a:chOff x="0" y="0"/>
          <a:chExt cx="0" cy="0"/>
        </a:xfrm>
      </p:grpSpPr>
      <p:sp>
        <p:nvSpPr>
          <p:cNvPr id="10096" name="Google Shape;10096;g206af38b038_3_203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97" name="Google Shape;10097;g206af38b038_3_203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83" name="Shape 10283"/>
        <p:cNvGrpSpPr/>
        <p:nvPr/>
      </p:nvGrpSpPr>
      <p:grpSpPr>
        <a:xfrm>
          <a:off x="0" y="0"/>
          <a:ext cx="0" cy="0"/>
          <a:chOff x="0" y="0"/>
          <a:chExt cx="0" cy="0"/>
        </a:xfrm>
      </p:grpSpPr>
      <p:sp>
        <p:nvSpPr>
          <p:cNvPr id="10284" name="Google Shape;10284;g206af38b038_3_205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85" name="Google Shape;10285;g206af38b038_3_205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29" name="Shape 10529"/>
        <p:cNvGrpSpPr/>
        <p:nvPr/>
      </p:nvGrpSpPr>
      <p:grpSpPr>
        <a:xfrm>
          <a:off x="0" y="0"/>
          <a:ext cx="0" cy="0"/>
          <a:chOff x="0" y="0"/>
          <a:chExt cx="0" cy="0"/>
        </a:xfrm>
      </p:grpSpPr>
      <p:sp>
        <p:nvSpPr>
          <p:cNvPr id="10530" name="Google Shape;10530;g206af38b038_3_2196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31" name="Google Shape;10531;g206af38b038_3_2196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06348ffeb2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06348ffeb2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8" name="Shape 298"/>
        <p:cNvGrpSpPr/>
        <p:nvPr/>
      </p:nvGrpSpPr>
      <p:grpSpPr>
        <a:xfrm>
          <a:off x="0" y="0"/>
          <a:ext cx="0" cy="0"/>
          <a:chOff x="0" y="0"/>
          <a:chExt cx="0" cy="0"/>
        </a:xfrm>
      </p:grpSpPr>
      <p:sp>
        <p:nvSpPr>
          <p:cNvPr id="299" name="Google Shape;299;gd5260bdd85_0_2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 name="Google Shape;300;gd5260bdd85_0_2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3" name="Shape 313"/>
        <p:cNvGrpSpPr/>
        <p:nvPr/>
      </p:nvGrpSpPr>
      <p:grpSpPr>
        <a:xfrm>
          <a:off x="0" y="0"/>
          <a:ext cx="0" cy="0"/>
          <a:chOff x="0" y="0"/>
          <a:chExt cx="0" cy="0"/>
        </a:xfrm>
      </p:grpSpPr>
      <p:sp>
        <p:nvSpPr>
          <p:cNvPr id="314" name="Google Shape;314;g54dda1946d_6_3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5" name="Google Shape;315;g54dda1946d_6_3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1" name="Shape 321"/>
        <p:cNvGrpSpPr/>
        <p:nvPr/>
      </p:nvGrpSpPr>
      <p:grpSpPr>
        <a:xfrm>
          <a:off x="0" y="0"/>
          <a:ext cx="0" cy="0"/>
          <a:chOff x="0" y="0"/>
          <a:chExt cx="0" cy="0"/>
        </a:xfrm>
      </p:grpSpPr>
      <p:sp>
        <p:nvSpPr>
          <p:cNvPr id="322" name="Google Shape;322;g2063e606fdb_0_1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3" name="Google Shape;323;g2063e606fdb_0_1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 name="Google Shape;10;p2"/>
          <p:cNvSpPr txBox="1"/>
          <p:nvPr>
            <p:ph type="ctrTitle"/>
          </p:nvPr>
        </p:nvSpPr>
        <p:spPr>
          <a:xfrm>
            <a:off x="1164450" y="1264225"/>
            <a:ext cx="6815100" cy="1927200"/>
          </a:xfrm>
          <a:prstGeom prst="rect">
            <a:avLst/>
          </a:prstGeom>
          <a:effectLst>
            <a:outerShdw blurRad="57150" rotWithShape="0" algn="bl" dir="5400000" dist="19050">
              <a:srgbClr val="000000">
                <a:alpha val="50000"/>
              </a:srgbClr>
            </a:outerShdw>
          </a:effectLst>
        </p:spPr>
        <p:txBody>
          <a:bodyPr anchorCtr="0" anchor="b" bIns="91425" lIns="91425" spcFirstLastPara="1" rIns="91425" wrap="square" tIns="91425">
            <a:noAutofit/>
          </a:bodyPr>
          <a:lstStyle>
            <a:lvl1pPr lvl="0" algn="ctr">
              <a:lnSpc>
                <a:spcPct val="115000"/>
              </a:lnSpc>
              <a:spcBef>
                <a:spcPts val="0"/>
              </a:spcBef>
              <a:spcAft>
                <a:spcPts val="0"/>
              </a:spcAft>
              <a:buClr>
                <a:srgbClr val="191919"/>
              </a:buClr>
              <a:buSzPts val="5200"/>
              <a:buNone/>
              <a:defRPr sz="4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1" name="Google Shape;11;p2"/>
          <p:cNvSpPr txBox="1"/>
          <p:nvPr>
            <p:ph idx="1" type="subTitle"/>
          </p:nvPr>
        </p:nvSpPr>
        <p:spPr>
          <a:xfrm>
            <a:off x="2220750" y="3232150"/>
            <a:ext cx="4702500" cy="475800"/>
          </a:xfrm>
          <a:prstGeom prst="rect">
            <a:avLst/>
          </a:prstGeom>
          <a:solidFill>
            <a:schemeClr val="dk1"/>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algn="ctr">
              <a:lnSpc>
                <a:spcPct val="100000"/>
              </a:lnSpc>
              <a:spcBef>
                <a:spcPts val="0"/>
              </a:spcBef>
              <a:spcAft>
                <a:spcPts val="0"/>
              </a:spcAft>
              <a:buSzPts val="1400"/>
              <a:buNone/>
              <a:defRPr sz="1600">
                <a:solidFill>
                  <a:schemeClr val="lt1"/>
                </a:solidFill>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pic>
        <p:nvPicPr>
          <p:cNvPr id="49" name="Google Shape;49;p11"/>
          <p:cNvPicPr preferRelativeResize="0"/>
          <p:nvPr/>
        </p:nvPicPr>
        <p:blipFill>
          <a:blip r:embed="rId2">
            <a:alphaModFix/>
          </a:blip>
          <a:stretch>
            <a:fillRect/>
          </a:stretch>
        </p:blipFill>
        <p:spPr>
          <a:xfrm>
            <a:off x="0" y="0"/>
            <a:ext cx="9144000" cy="5143500"/>
          </a:xfrm>
          <a:prstGeom prst="rect">
            <a:avLst/>
          </a:prstGeom>
          <a:noFill/>
          <a:ln>
            <a:noFill/>
          </a:ln>
        </p:spPr>
      </p:pic>
      <p:sp>
        <p:nvSpPr>
          <p:cNvPr id="50" name="Google Shape;50;p11"/>
          <p:cNvSpPr txBox="1"/>
          <p:nvPr>
            <p:ph hasCustomPrompt="1" type="title"/>
          </p:nvPr>
        </p:nvSpPr>
        <p:spPr>
          <a:xfrm>
            <a:off x="1284000" y="1339825"/>
            <a:ext cx="6576000" cy="1716300"/>
          </a:xfrm>
          <a:prstGeom prst="rect">
            <a:avLst/>
          </a:prstGeom>
        </p:spPr>
        <p:txBody>
          <a:bodyPr anchorCtr="0" anchor="b" bIns="91425" lIns="91425" spcFirstLastPara="1" rIns="91425" wrap="square" tIns="91425">
            <a:noAutofit/>
          </a:bodyPr>
          <a:lstStyle>
            <a:lvl1pPr lvl="0" algn="ctr">
              <a:spcBef>
                <a:spcPts val="0"/>
              </a:spcBef>
              <a:spcAft>
                <a:spcPts val="0"/>
              </a:spcAft>
              <a:buSzPts val="9600"/>
              <a:buNone/>
              <a:defRPr sz="8300">
                <a:solidFill>
                  <a:schemeClr val="dk2"/>
                </a:solidFill>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51" name="Google Shape;51;p11"/>
          <p:cNvSpPr txBox="1"/>
          <p:nvPr>
            <p:ph idx="1" type="subTitle"/>
          </p:nvPr>
        </p:nvSpPr>
        <p:spPr>
          <a:xfrm>
            <a:off x="1988250" y="3056375"/>
            <a:ext cx="5167500" cy="4092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1600"/>
              <a:buNone/>
              <a:defRPr sz="1600">
                <a:solidFill>
                  <a:schemeClr val="lt1"/>
                </a:solidFill>
              </a:defRPr>
            </a:lvl1pPr>
            <a:lvl2pPr lvl="1" rtl="0" algn="ctr">
              <a:lnSpc>
                <a:spcPct val="100000"/>
              </a:lnSpc>
              <a:spcBef>
                <a:spcPts val="0"/>
              </a:spcBef>
              <a:spcAft>
                <a:spcPts val="0"/>
              </a:spcAft>
              <a:buSzPts val="1600"/>
              <a:buNone/>
              <a:defRPr sz="1600"/>
            </a:lvl2pPr>
            <a:lvl3pPr lvl="2" rtl="0" algn="ctr">
              <a:lnSpc>
                <a:spcPct val="100000"/>
              </a:lnSpc>
              <a:spcBef>
                <a:spcPts val="0"/>
              </a:spcBef>
              <a:spcAft>
                <a:spcPts val="0"/>
              </a:spcAft>
              <a:buSzPts val="1600"/>
              <a:buNone/>
              <a:defRPr sz="1600"/>
            </a:lvl3pPr>
            <a:lvl4pPr lvl="3" rtl="0" algn="ctr">
              <a:lnSpc>
                <a:spcPct val="100000"/>
              </a:lnSpc>
              <a:spcBef>
                <a:spcPts val="0"/>
              </a:spcBef>
              <a:spcAft>
                <a:spcPts val="0"/>
              </a:spcAft>
              <a:buSzPts val="1600"/>
              <a:buNone/>
              <a:defRPr sz="1600"/>
            </a:lvl4pPr>
            <a:lvl5pPr lvl="4" rtl="0" algn="ctr">
              <a:lnSpc>
                <a:spcPct val="100000"/>
              </a:lnSpc>
              <a:spcBef>
                <a:spcPts val="0"/>
              </a:spcBef>
              <a:spcAft>
                <a:spcPts val="0"/>
              </a:spcAft>
              <a:buSzPts val="1600"/>
              <a:buNone/>
              <a:defRPr sz="1600"/>
            </a:lvl5pPr>
            <a:lvl6pPr lvl="5" rtl="0" algn="ctr">
              <a:lnSpc>
                <a:spcPct val="100000"/>
              </a:lnSpc>
              <a:spcBef>
                <a:spcPts val="0"/>
              </a:spcBef>
              <a:spcAft>
                <a:spcPts val="0"/>
              </a:spcAft>
              <a:buSzPts val="1600"/>
              <a:buNone/>
              <a:defRPr sz="1600"/>
            </a:lvl6pPr>
            <a:lvl7pPr lvl="6" rtl="0" algn="ctr">
              <a:lnSpc>
                <a:spcPct val="100000"/>
              </a:lnSpc>
              <a:spcBef>
                <a:spcPts val="0"/>
              </a:spcBef>
              <a:spcAft>
                <a:spcPts val="0"/>
              </a:spcAft>
              <a:buSzPts val="1600"/>
              <a:buNone/>
              <a:defRPr sz="1600"/>
            </a:lvl7pPr>
            <a:lvl8pPr lvl="7" rtl="0" algn="ctr">
              <a:lnSpc>
                <a:spcPct val="100000"/>
              </a:lnSpc>
              <a:spcBef>
                <a:spcPts val="0"/>
              </a:spcBef>
              <a:spcAft>
                <a:spcPts val="0"/>
              </a:spcAft>
              <a:buSzPts val="1600"/>
              <a:buNone/>
              <a:defRPr sz="1600"/>
            </a:lvl8pPr>
            <a:lvl9pPr lvl="8" rtl="0" algn="ctr">
              <a:lnSpc>
                <a:spcPct val="100000"/>
              </a:lnSpc>
              <a:spcBef>
                <a:spcPts val="0"/>
              </a:spcBef>
              <a:spcAft>
                <a:spcPts val="0"/>
              </a:spcAft>
              <a:buSzPts val="1600"/>
              <a:buNone/>
              <a:defRPr sz="1600"/>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chemeClr val="dk1"/>
        </a:solidFill>
      </p:bgPr>
    </p:bg>
    <p:spTree>
      <p:nvGrpSpPr>
        <p:cNvPr id="52" name="Shape 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53" name="Shape 53"/>
        <p:cNvGrpSpPr/>
        <p:nvPr/>
      </p:nvGrpSpPr>
      <p:grpSpPr>
        <a:xfrm>
          <a:off x="0" y="0"/>
          <a:ext cx="0" cy="0"/>
          <a:chOff x="0" y="0"/>
          <a:chExt cx="0" cy="0"/>
        </a:xfrm>
      </p:grpSpPr>
      <p:pic>
        <p:nvPicPr>
          <p:cNvPr id="54" name="Google Shape;54;p13"/>
          <p:cNvPicPr preferRelativeResize="0"/>
          <p:nvPr/>
        </p:nvPicPr>
        <p:blipFill>
          <a:blip r:embed="rId2">
            <a:alphaModFix/>
          </a:blip>
          <a:stretch>
            <a:fillRect/>
          </a:stretch>
        </p:blipFill>
        <p:spPr>
          <a:xfrm>
            <a:off x="0" y="0"/>
            <a:ext cx="9144000" cy="5143500"/>
          </a:xfrm>
          <a:prstGeom prst="rect">
            <a:avLst/>
          </a:prstGeom>
          <a:noFill/>
          <a:ln>
            <a:noFill/>
          </a:ln>
        </p:spPr>
      </p:pic>
      <p:sp>
        <p:nvSpPr>
          <p:cNvPr id="55" name="Google Shape;55;p13"/>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56" name="Google Shape;56;p13"/>
          <p:cNvSpPr txBox="1"/>
          <p:nvPr>
            <p:ph hasCustomPrompt="1" idx="2" type="title"/>
          </p:nvPr>
        </p:nvSpPr>
        <p:spPr>
          <a:xfrm>
            <a:off x="6522700" y="676775"/>
            <a:ext cx="1652100" cy="15114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9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57" name="Google Shape;57;p13"/>
          <p:cNvSpPr txBox="1"/>
          <p:nvPr>
            <p:ph idx="1" type="subTitle"/>
          </p:nvPr>
        </p:nvSpPr>
        <p:spPr>
          <a:xfrm>
            <a:off x="2973725" y="3682800"/>
            <a:ext cx="4863900" cy="4641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2">
    <p:spTree>
      <p:nvGrpSpPr>
        <p:cNvPr id="58" name="Shape 58"/>
        <p:cNvGrpSpPr/>
        <p:nvPr/>
      </p:nvGrpSpPr>
      <p:grpSpPr>
        <a:xfrm>
          <a:off x="0" y="0"/>
          <a:ext cx="0" cy="0"/>
          <a:chOff x="0" y="0"/>
          <a:chExt cx="0" cy="0"/>
        </a:xfrm>
      </p:grpSpPr>
      <p:pic>
        <p:nvPicPr>
          <p:cNvPr id="59" name="Google Shape;59;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60" name="Google Shape;60;p14"/>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lvl1pPr lvl="0" rtl="0">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61" name="Google Shape;61;p14"/>
          <p:cNvSpPr txBox="1"/>
          <p:nvPr>
            <p:ph hasCustomPrompt="1" idx="2" type="title"/>
          </p:nvPr>
        </p:nvSpPr>
        <p:spPr>
          <a:xfrm>
            <a:off x="1258150" y="653300"/>
            <a:ext cx="1652100" cy="15114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9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62" name="Google Shape;62;p14"/>
          <p:cNvSpPr txBox="1"/>
          <p:nvPr>
            <p:ph idx="1" type="subTitle"/>
          </p:nvPr>
        </p:nvSpPr>
        <p:spPr>
          <a:xfrm>
            <a:off x="1754525" y="3682800"/>
            <a:ext cx="4863900" cy="4641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_1_1_1_1_1">
    <p:spTree>
      <p:nvGrpSpPr>
        <p:cNvPr id="63" name="Shape 63"/>
        <p:cNvGrpSpPr/>
        <p:nvPr/>
      </p:nvGrpSpPr>
      <p:grpSpPr>
        <a:xfrm>
          <a:off x="0" y="0"/>
          <a:ext cx="0" cy="0"/>
          <a:chOff x="0" y="0"/>
          <a:chExt cx="0" cy="0"/>
        </a:xfrm>
      </p:grpSpPr>
      <p:pic>
        <p:nvPicPr>
          <p:cNvPr id="64" name="Google Shape;64;p15"/>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15"/>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 name="Google Shape;66;p1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67" name="Google Shape;67;p15"/>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8" name="Google Shape;68;p15"/>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9" name="Google Shape;69;p15"/>
          <p:cNvSpPr txBox="1"/>
          <p:nvPr>
            <p:ph idx="3" type="subTitle"/>
          </p:nvPr>
        </p:nvSpPr>
        <p:spPr>
          <a:xfrm>
            <a:off x="720000" y="3942375"/>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0" name="Google Shape;70;p15"/>
          <p:cNvSpPr txBox="1"/>
          <p:nvPr>
            <p:ph idx="4" type="subTitle"/>
          </p:nvPr>
        </p:nvSpPr>
        <p:spPr>
          <a:xfrm>
            <a:off x="3419271" y="3942375"/>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 name="Google Shape;71;p15"/>
          <p:cNvSpPr txBox="1"/>
          <p:nvPr>
            <p:ph idx="5" type="subTitle"/>
          </p:nvPr>
        </p:nvSpPr>
        <p:spPr>
          <a:xfrm>
            <a:off x="6118549" y="2209193"/>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 name="Google Shape;72;p15"/>
          <p:cNvSpPr txBox="1"/>
          <p:nvPr>
            <p:ph idx="6" type="subTitle"/>
          </p:nvPr>
        </p:nvSpPr>
        <p:spPr>
          <a:xfrm>
            <a:off x="6118549" y="3942375"/>
            <a:ext cx="23055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3" name="Google Shape;73;p15"/>
          <p:cNvSpPr txBox="1"/>
          <p:nvPr>
            <p:ph hasCustomPrompt="1" idx="7" type="title"/>
          </p:nvPr>
        </p:nvSpPr>
        <p:spPr>
          <a:xfrm>
            <a:off x="1505400" y="1332020"/>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5"/>
          <p:cNvSpPr txBox="1"/>
          <p:nvPr>
            <p:ph hasCustomPrompt="1" idx="8" type="title"/>
          </p:nvPr>
        </p:nvSpPr>
        <p:spPr>
          <a:xfrm>
            <a:off x="1505400" y="3064616"/>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5" name="Google Shape;75;p15"/>
          <p:cNvSpPr txBox="1"/>
          <p:nvPr>
            <p:ph hasCustomPrompt="1" idx="9" type="title"/>
          </p:nvPr>
        </p:nvSpPr>
        <p:spPr>
          <a:xfrm>
            <a:off x="4204671" y="1332020"/>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5"/>
          <p:cNvSpPr txBox="1"/>
          <p:nvPr>
            <p:ph hasCustomPrompt="1" idx="13" type="title"/>
          </p:nvPr>
        </p:nvSpPr>
        <p:spPr>
          <a:xfrm>
            <a:off x="4204671" y="3064616"/>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5"/>
          <p:cNvSpPr txBox="1"/>
          <p:nvPr>
            <p:ph hasCustomPrompt="1" idx="14" type="title"/>
          </p:nvPr>
        </p:nvSpPr>
        <p:spPr>
          <a:xfrm>
            <a:off x="6903949" y="1332020"/>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8" name="Google Shape;78;p15"/>
          <p:cNvSpPr txBox="1"/>
          <p:nvPr>
            <p:ph hasCustomPrompt="1" idx="15" type="title"/>
          </p:nvPr>
        </p:nvSpPr>
        <p:spPr>
          <a:xfrm>
            <a:off x="6903949" y="3064616"/>
            <a:ext cx="734700" cy="447600"/>
          </a:xfrm>
          <a:prstGeom prst="rect">
            <a:avLst/>
          </a:prstGeom>
          <a:no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SzPts val="3000"/>
              <a:buNone/>
              <a:defRPr sz="3000">
                <a:solidFill>
                  <a:schemeClr val="accen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9" name="Google Shape;79;p15"/>
          <p:cNvSpPr txBox="1"/>
          <p:nvPr>
            <p:ph idx="16" type="subTitle"/>
          </p:nvPr>
        </p:nvSpPr>
        <p:spPr>
          <a:xfrm>
            <a:off x="720000"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0" name="Google Shape;80;p15"/>
          <p:cNvSpPr txBox="1"/>
          <p:nvPr>
            <p:ph idx="17" type="subTitle"/>
          </p:nvPr>
        </p:nvSpPr>
        <p:spPr>
          <a:xfrm>
            <a:off x="3419271"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1" name="Google Shape;81;p15"/>
          <p:cNvSpPr txBox="1"/>
          <p:nvPr>
            <p:ph idx="18" type="subTitle"/>
          </p:nvPr>
        </p:nvSpPr>
        <p:spPr>
          <a:xfrm>
            <a:off x="6118549" y="1877312"/>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2" name="Google Shape;82;p15"/>
          <p:cNvSpPr txBox="1"/>
          <p:nvPr>
            <p:ph idx="19" type="subTitle"/>
          </p:nvPr>
        </p:nvSpPr>
        <p:spPr>
          <a:xfrm>
            <a:off x="720000" y="36099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3" name="Google Shape;83;p15"/>
          <p:cNvSpPr txBox="1"/>
          <p:nvPr>
            <p:ph idx="20" type="subTitle"/>
          </p:nvPr>
        </p:nvSpPr>
        <p:spPr>
          <a:xfrm>
            <a:off x="3419274" y="36099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84" name="Google Shape;84;p15"/>
          <p:cNvSpPr txBox="1"/>
          <p:nvPr>
            <p:ph idx="21" type="subTitle"/>
          </p:nvPr>
        </p:nvSpPr>
        <p:spPr>
          <a:xfrm>
            <a:off x="6118549" y="3609975"/>
            <a:ext cx="2305500" cy="4848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85" name="Shape 85"/>
        <p:cNvGrpSpPr/>
        <p:nvPr/>
      </p:nvGrpSpPr>
      <p:grpSpPr>
        <a:xfrm>
          <a:off x="0" y="0"/>
          <a:ext cx="0" cy="0"/>
          <a:chOff x="0" y="0"/>
          <a:chExt cx="0" cy="0"/>
        </a:xfrm>
      </p:grpSpPr>
      <p:pic>
        <p:nvPicPr>
          <p:cNvPr id="86" name="Google Shape;86;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16"/>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1">
  <p:cSld name="TITLE_ONLY_1_1">
    <p:spTree>
      <p:nvGrpSpPr>
        <p:cNvPr id="89" name="Shape 89"/>
        <p:cNvGrpSpPr/>
        <p:nvPr/>
      </p:nvGrpSpPr>
      <p:grpSpPr>
        <a:xfrm>
          <a:off x="0" y="0"/>
          <a:ext cx="0" cy="0"/>
          <a:chOff x="0" y="0"/>
          <a:chExt cx="0" cy="0"/>
        </a:xfrm>
      </p:grpSpPr>
      <p:pic>
        <p:nvPicPr>
          <p:cNvPr id="90" name="Google Shape;90;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91" name="Google Shape;91;p17"/>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1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93" name="Shape 93"/>
        <p:cNvGrpSpPr/>
        <p:nvPr/>
      </p:nvGrpSpPr>
      <p:grpSpPr>
        <a:xfrm>
          <a:off x="0" y="0"/>
          <a:ext cx="0" cy="0"/>
          <a:chOff x="0" y="0"/>
          <a:chExt cx="0" cy="0"/>
        </a:xfrm>
      </p:grpSpPr>
      <p:pic>
        <p:nvPicPr>
          <p:cNvPr id="94" name="Google Shape;94;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95" name="Google Shape;95;p18"/>
          <p:cNvSpPr txBox="1"/>
          <p:nvPr>
            <p:ph type="title"/>
          </p:nvPr>
        </p:nvSpPr>
        <p:spPr>
          <a:xfrm>
            <a:off x="1303050" y="3176500"/>
            <a:ext cx="6537900" cy="661800"/>
          </a:xfrm>
          <a:prstGeom prst="rect">
            <a:avLst/>
          </a:prstGeom>
        </p:spPr>
        <p:txBody>
          <a:bodyPr anchorCtr="0" anchor="t" bIns="91425" lIns="91425" spcFirstLastPara="1" rIns="91425" wrap="square" tIns="91425">
            <a:noAutofit/>
          </a:bodyPr>
          <a:lstStyle>
            <a:lvl1pPr lvl="0" rtl="0" algn="r">
              <a:spcBef>
                <a:spcPts val="0"/>
              </a:spcBef>
              <a:spcAft>
                <a:spcPts val="0"/>
              </a:spcAft>
              <a:buSzPts val="3000"/>
              <a:buNone/>
              <a:defRPr sz="3000"/>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96" name="Google Shape;96;p18"/>
          <p:cNvSpPr txBox="1"/>
          <p:nvPr>
            <p:ph idx="1" type="subTitle"/>
          </p:nvPr>
        </p:nvSpPr>
        <p:spPr>
          <a:xfrm>
            <a:off x="1303050" y="1202625"/>
            <a:ext cx="6537900" cy="1863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000"/>
              <a:buNone/>
              <a:defRPr sz="3000"/>
            </a:lvl1pPr>
            <a:lvl2pPr lvl="1" rtl="0" algn="ctr">
              <a:lnSpc>
                <a:spcPct val="100000"/>
              </a:lnSpc>
              <a:spcBef>
                <a:spcPts val="0"/>
              </a:spcBef>
              <a:spcAft>
                <a:spcPts val="0"/>
              </a:spcAft>
              <a:buSzPts val="3000"/>
              <a:buNone/>
              <a:defRPr sz="3000"/>
            </a:lvl2pPr>
            <a:lvl3pPr lvl="2" rtl="0" algn="ctr">
              <a:lnSpc>
                <a:spcPct val="100000"/>
              </a:lnSpc>
              <a:spcBef>
                <a:spcPts val="0"/>
              </a:spcBef>
              <a:spcAft>
                <a:spcPts val="0"/>
              </a:spcAft>
              <a:buSzPts val="3000"/>
              <a:buNone/>
              <a:defRPr sz="3000"/>
            </a:lvl3pPr>
            <a:lvl4pPr lvl="3" rtl="0" algn="ctr">
              <a:lnSpc>
                <a:spcPct val="100000"/>
              </a:lnSpc>
              <a:spcBef>
                <a:spcPts val="0"/>
              </a:spcBef>
              <a:spcAft>
                <a:spcPts val="0"/>
              </a:spcAft>
              <a:buSzPts val="3000"/>
              <a:buNone/>
              <a:defRPr sz="3000"/>
            </a:lvl4pPr>
            <a:lvl5pPr lvl="4" rtl="0" algn="ctr">
              <a:lnSpc>
                <a:spcPct val="100000"/>
              </a:lnSpc>
              <a:spcBef>
                <a:spcPts val="0"/>
              </a:spcBef>
              <a:spcAft>
                <a:spcPts val="0"/>
              </a:spcAft>
              <a:buSzPts val="3000"/>
              <a:buNone/>
              <a:defRPr sz="3000"/>
            </a:lvl5pPr>
            <a:lvl6pPr lvl="5" rtl="0" algn="ctr">
              <a:lnSpc>
                <a:spcPct val="100000"/>
              </a:lnSpc>
              <a:spcBef>
                <a:spcPts val="0"/>
              </a:spcBef>
              <a:spcAft>
                <a:spcPts val="0"/>
              </a:spcAft>
              <a:buSzPts val="3000"/>
              <a:buNone/>
              <a:defRPr sz="3000"/>
            </a:lvl6pPr>
            <a:lvl7pPr lvl="6" rtl="0" algn="ctr">
              <a:lnSpc>
                <a:spcPct val="100000"/>
              </a:lnSpc>
              <a:spcBef>
                <a:spcPts val="0"/>
              </a:spcBef>
              <a:spcAft>
                <a:spcPts val="0"/>
              </a:spcAft>
              <a:buSzPts val="3000"/>
              <a:buNone/>
              <a:defRPr sz="3000"/>
            </a:lvl7pPr>
            <a:lvl8pPr lvl="7" rtl="0" algn="ctr">
              <a:lnSpc>
                <a:spcPct val="100000"/>
              </a:lnSpc>
              <a:spcBef>
                <a:spcPts val="0"/>
              </a:spcBef>
              <a:spcAft>
                <a:spcPts val="0"/>
              </a:spcAft>
              <a:buSzPts val="3000"/>
              <a:buNone/>
              <a:defRPr sz="3000"/>
            </a:lvl8pPr>
            <a:lvl9pPr lvl="8" rtl="0" algn="ctr">
              <a:lnSpc>
                <a:spcPct val="100000"/>
              </a:lnSpc>
              <a:spcBef>
                <a:spcPts val="0"/>
              </a:spcBef>
              <a:spcAft>
                <a:spcPts val="0"/>
              </a:spcAft>
              <a:buSzPts val="3000"/>
              <a:buNone/>
              <a:defRPr sz="3000"/>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
    <p:spTree>
      <p:nvGrpSpPr>
        <p:cNvPr id="97" name="Shape 97"/>
        <p:cNvGrpSpPr/>
        <p:nvPr/>
      </p:nvGrpSpPr>
      <p:grpSpPr>
        <a:xfrm>
          <a:off x="0" y="0"/>
          <a:ext cx="0" cy="0"/>
          <a:chOff x="0" y="0"/>
          <a:chExt cx="0" cy="0"/>
        </a:xfrm>
      </p:grpSpPr>
      <p:pic>
        <p:nvPicPr>
          <p:cNvPr id="98" name="Google Shape;98;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99" name="Google Shape;99;p19"/>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19"/>
          <p:cNvSpPr txBox="1"/>
          <p:nvPr>
            <p:ph type="title"/>
          </p:nvPr>
        </p:nvSpPr>
        <p:spPr>
          <a:xfrm>
            <a:off x="1024800" y="1060025"/>
            <a:ext cx="3998700" cy="18438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1" name="Google Shape;101;p19"/>
          <p:cNvSpPr txBox="1"/>
          <p:nvPr>
            <p:ph idx="1" type="subTitle"/>
          </p:nvPr>
        </p:nvSpPr>
        <p:spPr>
          <a:xfrm>
            <a:off x="1024800" y="3001225"/>
            <a:ext cx="3998700" cy="1116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02" name="Google Shape;102;p19"/>
          <p:cNvSpPr/>
          <p:nvPr>
            <p:ph idx="2" type="pic"/>
          </p:nvPr>
        </p:nvSpPr>
        <p:spPr>
          <a:xfrm>
            <a:off x="5086250" y="798550"/>
            <a:ext cx="3300000" cy="3546300"/>
          </a:xfrm>
          <a:prstGeom prst="rect">
            <a:avLst/>
          </a:prstGeom>
          <a:noFill/>
          <a:ln cap="flat" cmpd="sng" w="28575">
            <a:solidFill>
              <a:schemeClr val="dk2"/>
            </a:solidFill>
            <a:prstDash val="solid"/>
            <a:round/>
            <a:headEnd len="sm" w="sm" type="none"/>
            <a:tailEnd len="sm" w="sm" type="none"/>
          </a:ln>
        </p:spPr>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4">
    <p:spTree>
      <p:nvGrpSpPr>
        <p:cNvPr id="103" name="Shape 103"/>
        <p:cNvGrpSpPr/>
        <p:nvPr/>
      </p:nvGrpSpPr>
      <p:grpSpPr>
        <a:xfrm>
          <a:off x="0" y="0"/>
          <a:ext cx="0" cy="0"/>
          <a:chOff x="0" y="0"/>
          <a:chExt cx="0" cy="0"/>
        </a:xfrm>
      </p:grpSpPr>
      <p:pic>
        <p:nvPicPr>
          <p:cNvPr id="104" name="Google Shape;104;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5" name="Google Shape;105;p20"/>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20"/>
          <p:cNvSpPr txBox="1"/>
          <p:nvPr>
            <p:ph type="title"/>
          </p:nvPr>
        </p:nvSpPr>
        <p:spPr>
          <a:xfrm>
            <a:off x="1062424" y="1637550"/>
            <a:ext cx="3326100" cy="1063200"/>
          </a:xfrm>
          <a:prstGeom prst="rect">
            <a:avLst/>
          </a:prstGeom>
        </p:spPr>
        <p:txBody>
          <a:bodyPr anchorCtr="0" anchor="b" bIns="91425" lIns="91425" spcFirstLastPara="1" rIns="91425" wrap="square" tIns="91425">
            <a:noAutofit/>
          </a:bodyPr>
          <a:lstStyle>
            <a:lvl1pPr lvl="0" rtl="0" algn="l">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07" name="Google Shape;107;p20"/>
          <p:cNvSpPr txBox="1"/>
          <p:nvPr>
            <p:ph idx="1" type="subTitle"/>
          </p:nvPr>
        </p:nvSpPr>
        <p:spPr>
          <a:xfrm>
            <a:off x="1062425" y="2700750"/>
            <a:ext cx="3291900" cy="8052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2" name="Shape 12"/>
        <p:cNvGrpSpPr/>
        <p:nvPr/>
      </p:nvGrpSpPr>
      <p:grpSpPr>
        <a:xfrm>
          <a:off x="0" y="0"/>
          <a:ext cx="0" cy="0"/>
          <a:chOff x="0" y="0"/>
          <a:chExt cx="0" cy="0"/>
        </a:xfrm>
      </p:grpSpPr>
      <p:pic>
        <p:nvPicPr>
          <p:cNvPr id="13" name="Google Shape;13;p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 name="Google Shape;14;p3"/>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sz="45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hasCustomPrompt="1" idx="2" type="title"/>
          </p:nvPr>
        </p:nvSpPr>
        <p:spPr>
          <a:xfrm>
            <a:off x="1264400" y="661125"/>
            <a:ext cx="1652100" cy="1511400"/>
          </a:xfrm>
          <a:prstGeom prst="rect">
            <a:avLst/>
          </a:prstGeom>
          <a:solidFill>
            <a:srgbClr val="072C4E">
              <a:alpha val="86310"/>
            </a:srgbClr>
          </a:solid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6900">
                <a:solidFill>
                  <a:schemeClr val="accen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6" name="Google Shape;16;p3"/>
          <p:cNvSpPr txBox="1"/>
          <p:nvPr>
            <p:ph idx="1" type="subTitle"/>
          </p:nvPr>
        </p:nvSpPr>
        <p:spPr>
          <a:xfrm>
            <a:off x="1754525" y="3682800"/>
            <a:ext cx="4863900" cy="464100"/>
          </a:xfrm>
          <a:prstGeom prst="rect">
            <a:avLst/>
          </a:prstGeom>
          <a:solidFill>
            <a:schemeClr val="dk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ONE_COLUMN_TEXT_1">
    <p:spTree>
      <p:nvGrpSpPr>
        <p:cNvPr id="108" name="Shape 108"/>
        <p:cNvGrpSpPr/>
        <p:nvPr/>
      </p:nvGrpSpPr>
      <p:grpSpPr>
        <a:xfrm>
          <a:off x="0" y="0"/>
          <a:ext cx="0" cy="0"/>
          <a:chOff x="0" y="0"/>
          <a:chExt cx="0" cy="0"/>
        </a:xfrm>
      </p:grpSpPr>
      <p:pic>
        <p:nvPicPr>
          <p:cNvPr id="109" name="Google Shape;109;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0" name="Google Shape;110;p21"/>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21"/>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2" name="Google Shape;112;p21"/>
          <p:cNvSpPr txBox="1"/>
          <p:nvPr>
            <p:ph idx="1" type="subTitle"/>
          </p:nvPr>
        </p:nvSpPr>
        <p:spPr>
          <a:xfrm>
            <a:off x="1710150" y="1471700"/>
            <a:ext cx="5723700" cy="27495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4_3">
    <p:spTree>
      <p:nvGrpSpPr>
        <p:cNvPr id="113" name="Shape 113"/>
        <p:cNvGrpSpPr/>
        <p:nvPr/>
      </p:nvGrpSpPr>
      <p:grpSpPr>
        <a:xfrm>
          <a:off x="0" y="0"/>
          <a:ext cx="0" cy="0"/>
          <a:chOff x="0" y="0"/>
          <a:chExt cx="0" cy="0"/>
        </a:xfrm>
      </p:grpSpPr>
      <p:pic>
        <p:nvPicPr>
          <p:cNvPr id="114" name="Google Shape;114;p22"/>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5" name="Google Shape;115;p22"/>
          <p:cNvSpPr txBox="1"/>
          <p:nvPr>
            <p:ph type="title"/>
          </p:nvPr>
        </p:nvSpPr>
        <p:spPr>
          <a:xfrm>
            <a:off x="2333025" y="1567075"/>
            <a:ext cx="4478100" cy="1063200"/>
          </a:xfrm>
          <a:prstGeom prst="rect">
            <a:avLst/>
          </a:prstGeom>
        </p:spPr>
        <p:txBody>
          <a:bodyPr anchorCtr="0" anchor="b"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16" name="Google Shape;116;p22"/>
          <p:cNvSpPr txBox="1"/>
          <p:nvPr>
            <p:ph idx="1" type="subTitle"/>
          </p:nvPr>
        </p:nvSpPr>
        <p:spPr>
          <a:xfrm>
            <a:off x="2332875" y="2630275"/>
            <a:ext cx="4478100" cy="8052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_1">
    <p:spTree>
      <p:nvGrpSpPr>
        <p:cNvPr id="117" name="Shape 117"/>
        <p:cNvGrpSpPr/>
        <p:nvPr/>
      </p:nvGrpSpPr>
      <p:grpSpPr>
        <a:xfrm>
          <a:off x="0" y="0"/>
          <a:ext cx="0" cy="0"/>
          <a:chOff x="0" y="0"/>
          <a:chExt cx="0" cy="0"/>
        </a:xfrm>
      </p:grpSpPr>
      <p:pic>
        <p:nvPicPr>
          <p:cNvPr id="118" name="Google Shape;118;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19" name="Google Shape;119;p23"/>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23"/>
          <p:cNvSpPr txBox="1"/>
          <p:nvPr>
            <p:ph type="title"/>
          </p:nvPr>
        </p:nvSpPr>
        <p:spPr>
          <a:xfrm>
            <a:off x="4837200" y="1655575"/>
            <a:ext cx="3593400" cy="906300"/>
          </a:xfrm>
          <a:prstGeom prst="rect">
            <a:avLst/>
          </a:prstGeom>
        </p:spPr>
        <p:txBody>
          <a:bodyPr anchorCtr="0" anchor="b" bIns="91425" lIns="91425" spcFirstLastPara="1" rIns="91425" wrap="square" tIns="91425">
            <a:noAutofit/>
          </a:bodyPr>
          <a:lstStyle>
            <a:lvl1pPr lvl="0" rtl="0" algn="r">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1" name="Google Shape;121;p23"/>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TITLE_AND_BODY_1">
    <p:spTree>
      <p:nvGrpSpPr>
        <p:cNvPr id="122" name="Shape 122"/>
        <p:cNvGrpSpPr/>
        <p:nvPr/>
      </p:nvGrpSpPr>
      <p:grpSpPr>
        <a:xfrm>
          <a:off x="0" y="0"/>
          <a:ext cx="0" cy="0"/>
          <a:chOff x="0" y="0"/>
          <a:chExt cx="0" cy="0"/>
        </a:xfrm>
      </p:grpSpPr>
      <p:pic>
        <p:nvPicPr>
          <p:cNvPr id="123" name="Google Shape;123;p2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4" name="Google Shape;124;p24"/>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2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26" name="Google Shape;126;p24"/>
          <p:cNvSpPr txBox="1"/>
          <p:nvPr>
            <p:ph idx="1" type="body"/>
          </p:nvPr>
        </p:nvSpPr>
        <p:spPr>
          <a:xfrm>
            <a:off x="720000" y="1215742"/>
            <a:ext cx="7704000" cy="3146400"/>
          </a:xfrm>
          <a:prstGeom prst="rect">
            <a:avLst/>
          </a:prstGeom>
        </p:spPr>
        <p:txBody>
          <a:bodyPr anchorCtr="0" anchor="t" bIns="91425" lIns="91425" spcFirstLastPara="1" rIns="91425" wrap="square" tIns="91425">
            <a:noAutofit/>
          </a:bodyPr>
          <a:lstStyle>
            <a:lvl1pPr indent="-317500" lvl="0" marL="457200" rtl="0">
              <a:lnSpc>
                <a:spcPct val="100000"/>
              </a:lnSpc>
              <a:spcBef>
                <a:spcPts val="30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27" name="Shape 127"/>
        <p:cNvGrpSpPr/>
        <p:nvPr/>
      </p:nvGrpSpPr>
      <p:grpSpPr>
        <a:xfrm>
          <a:off x="0" y="0"/>
          <a:ext cx="0" cy="0"/>
          <a:chOff x="0" y="0"/>
          <a:chExt cx="0" cy="0"/>
        </a:xfrm>
      </p:grpSpPr>
      <p:pic>
        <p:nvPicPr>
          <p:cNvPr id="128" name="Google Shape;128;p25"/>
          <p:cNvPicPr preferRelativeResize="0"/>
          <p:nvPr/>
        </p:nvPicPr>
        <p:blipFill>
          <a:blip r:embed="rId2">
            <a:alphaModFix/>
          </a:blip>
          <a:stretch>
            <a:fillRect/>
          </a:stretch>
        </p:blipFill>
        <p:spPr>
          <a:xfrm>
            <a:off x="0" y="0"/>
            <a:ext cx="9144000" cy="5143500"/>
          </a:xfrm>
          <a:prstGeom prst="rect">
            <a:avLst/>
          </a:prstGeom>
          <a:noFill/>
          <a:ln>
            <a:noFill/>
          </a:ln>
        </p:spPr>
      </p:pic>
      <p:sp>
        <p:nvSpPr>
          <p:cNvPr id="129" name="Google Shape;129;p25"/>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 name="Google Shape;130;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1" name="Google Shape;131;p25"/>
          <p:cNvSpPr txBox="1"/>
          <p:nvPr>
            <p:ph idx="1" type="subTitle"/>
          </p:nvPr>
        </p:nvSpPr>
        <p:spPr>
          <a:xfrm>
            <a:off x="4923075" y="2371225"/>
            <a:ext cx="2640000" cy="10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2" name="Google Shape;132;p25"/>
          <p:cNvSpPr txBox="1"/>
          <p:nvPr>
            <p:ph idx="2" type="subTitle"/>
          </p:nvPr>
        </p:nvSpPr>
        <p:spPr>
          <a:xfrm>
            <a:off x="1580900" y="2371225"/>
            <a:ext cx="2640000" cy="1067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33" name="Google Shape;133;p25"/>
          <p:cNvSpPr txBox="1"/>
          <p:nvPr>
            <p:ph idx="3" type="subTitle"/>
          </p:nvPr>
        </p:nvSpPr>
        <p:spPr>
          <a:xfrm>
            <a:off x="1580911" y="1812325"/>
            <a:ext cx="26400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34" name="Google Shape;134;p25"/>
          <p:cNvSpPr txBox="1"/>
          <p:nvPr>
            <p:ph idx="4" type="subTitle"/>
          </p:nvPr>
        </p:nvSpPr>
        <p:spPr>
          <a:xfrm>
            <a:off x="4923089" y="1812325"/>
            <a:ext cx="2640000" cy="5589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TITLE_AND_TWO_COLUMNS_1_1">
    <p:spTree>
      <p:nvGrpSpPr>
        <p:cNvPr id="135" name="Shape 135"/>
        <p:cNvGrpSpPr/>
        <p:nvPr/>
      </p:nvGrpSpPr>
      <p:grpSpPr>
        <a:xfrm>
          <a:off x="0" y="0"/>
          <a:ext cx="0" cy="0"/>
          <a:chOff x="0" y="0"/>
          <a:chExt cx="0" cy="0"/>
        </a:xfrm>
      </p:grpSpPr>
      <p:pic>
        <p:nvPicPr>
          <p:cNvPr id="136" name="Google Shape;136;p26"/>
          <p:cNvPicPr preferRelativeResize="0"/>
          <p:nvPr/>
        </p:nvPicPr>
        <p:blipFill>
          <a:blip r:embed="rId2">
            <a:alphaModFix/>
          </a:blip>
          <a:stretch>
            <a:fillRect/>
          </a:stretch>
        </p:blipFill>
        <p:spPr>
          <a:xfrm>
            <a:off x="0" y="0"/>
            <a:ext cx="9144000" cy="5143500"/>
          </a:xfrm>
          <a:prstGeom prst="rect">
            <a:avLst/>
          </a:prstGeom>
          <a:noFill/>
          <a:ln>
            <a:noFill/>
          </a:ln>
        </p:spPr>
      </p:pic>
      <p:sp>
        <p:nvSpPr>
          <p:cNvPr id="137" name="Google Shape;137;p26"/>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39" name="Google Shape;139;p26"/>
          <p:cNvSpPr txBox="1"/>
          <p:nvPr>
            <p:ph idx="1" type="subTitle"/>
          </p:nvPr>
        </p:nvSpPr>
        <p:spPr>
          <a:xfrm>
            <a:off x="4832040" y="1743825"/>
            <a:ext cx="3254100" cy="2083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0" name="Google Shape;140;p26"/>
          <p:cNvSpPr txBox="1"/>
          <p:nvPr>
            <p:ph idx="2" type="subTitle"/>
          </p:nvPr>
        </p:nvSpPr>
        <p:spPr>
          <a:xfrm>
            <a:off x="1057863" y="1743825"/>
            <a:ext cx="3254100" cy="2083500"/>
          </a:xfrm>
          <a:prstGeom prst="rect">
            <a:avLst/>
          </a:prstGeom>
          <a:ln>
            <a:noFill/>
          </a:ln>
        </p:spPr>
        <p:txBody>
          <a:bodyPr anchorCtr="0" anchor="t" bIns="91425" lIns="91425" spcFirstLastPara="1" rIns="91425" wrap="square" tIns="91425">
            <a:noAutofit/>
          </a:bodyPr>
          <a:lstStyle>
            <a:lvl1pPr lvl="0" rtl="0" algn="ctr">
              <a:spcBef>
                <a:spcPts val="0"/>
              </a:spcBef>
              <a:spcAft>
                <a:spcPts val="0"/>
              </a:spcAft>
              <a:buSzPts val="1400"/>
              <a:buNone/>
              <a:defRPr b="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6">
    <p:spTree>
      <p:nvGrpSpPr>
        <p:cNvPr id="141" name="Shape 141"/>
        <p:cNvGrpSpPr/>
        <p:nvPr/>
      </p:nvGrpSpPr>
      <p:grpSpPr>
        <a:xfrm>
          <a:off x="0" y="0"/>
          <a:ext cx="0" cy="0"/>
          <a:chOff x="0" y="0"/>
          <a:chExt cx="0" cy="0"/>
        </a:xfrm>
      </p:grpSpPr>
      <p:pic>
        <p:nvPicPr>
          <p:cNvPr id="142" name="Google Shape;142;p27"/>
          <p:cNvPicPr preferRelativeResize="0"/>
          <p:nvPr/>
        </p:nvPicPr>
        <p:blipFill>
          <a:blip r:embed="rId2">
            <a:alphaModFix/>
          </a:blip>
          <a:stretch>
            <a:fillRect/>
          </a:stretch>
        </p:blipFill>
        <p:spPr>
          <a:xfrm>
            <a:off x="0" y="0"/>
            <a:ext cx="9144000" cy="5143500"/>
          </a:xfrm>
          <a:prstGeom prst="rect">
            <a:avLst/>
          </a:prstGeom>
          <a:noFill/>
          <a:ln>
            <a:noFill/>
          </a:ln>
        </p:spPr>
      </p:pic>
      <p:sp>
        <p:nvSpPr>
          <p:cNvPr id="143" name="Google Shape;143;p27"/>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2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45" name="Google Shape;145;p27"/>
          <p:cNvSpPr txBox="1"/>
          <p:nvPr>
            <p:ph idx="1" type="subTitle"/>
          </p:nvPr>
        </p:nvSpPr>
        <p:spPr>
          <a:xfrm>
            <a:off x="937625" y="25960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6" name="Google Shape;146;p27"/>
          <p:cNvSpPr txBox="1"/>
          <p:nvPr>
            <p:ph idx="2" type="subTitle"/>
          </p:nvPr>
        </p:nvSpPr>
        <p:spPr>
          <a:xfrm>
            <a:off x="3484350" y="25960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7" name="Google Shape;147;p27"/>
          <p:cNvSpPr txBox="1"/>
          <p:nvPr>
            <p:ph idx="3" type="subTitle"/>
          </p:nvPr>
        </p:nvSpPr>
        <p:spPr>
          <a:xfrm>
            <a:off x="6031075" y="259602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48" name="Google Shape;148;p27"/>
          <p:cNvSpPr txBox="1"/>
          <p:nvPr>
            <p:ph idx="4" type="subTitle"/>
          </p:nvPr>
        </p:nvSpPr>
        <p:spPr>
          <a:xfrm>
            <a:off x="937625" y="18751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49" name="Google Shape;149;p27"/>
          <p:cNvSpPr txBox="1"/>
          <p:nvPr>
            <p:ph idx="5" type="subTitle"/>
          </p:nvPr>
        </p:nvSpPr>
        <p:spPr>
          <a:xfrm>
            <a:off x="3484350" y="18751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0" name="Google Shape;150;p27"/>
          <p:cNvSpPr txBox="1"/>
          <p:nvPr>
            <p:ph idx="6" type="subTitle"/>
          </p:nvPr>
        </p:nvSpPr>
        <p:spPr>
          <a:xfrm>
            <a:off x="6031075" y="18751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6_1">
    <p:spTree>
      <p:nvGrpSpPr>
        <p:cNvPr id="151" name="Shape 151"/>
        <p:cNvGrpSpPr/>
        <p:nvPr/>
      </p:nvGrpSpPr>
      <p:grpSpPr>
        <a:xfrm>
          <a:off x="0" y="0"/>
          <a:ext cx="0" cy="0"/>
          <a:chOff x="0" y="0"/>
          <a:chExt cx="0" cy="0"/>
        </a:xfrm>
      </p:grpSpPr>
      <p:pic>
        <p:nvPicPr>
          <p:cNvPr id="152" name="Google Shape;152;p28"/>
          <p:cNvPicPr preferRelativeResize="0"/>
          <p:nvPr/>
        </p:nvPicPr>
        <p:blipFill>
          <a:blip r:embed="rId2">
            <a:alphaModFix/>
          </a:blip>
          <a:stretch>
            <a:fillRect/>
          </a:stretch>
        </p:blipFill>
        <p:spPr>
          <a:xfrm>
            <a:off x="0" y="0"/>
            <a:ext cx="9144000" cy="5143500"/>
          </a:xfrm>
          <a:prstGeom prst="rect">
            <a:avLst/>
          </a:prstGeom>
          <a:noFill/>
          <a:ln>
            <a:noFill/>
          </a:ln>
        </p:spPr>
      </p:pic>
      <p:sp>
        <p:nvSpPr>
          <p:cNvPr id="153" name="Google Shape;153;p28"/>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2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55" name="Google Shape;155;p28"/>
          <p:cNvSpPr txBox="1"/>
          <p:nvPr>
            <p:ph idx="1" type="subTitle"/>
          </p:nvPr>
        </p:nvSpPr>
        <p:spPr>
          <a:xfrm>
            <a:off x="937625" y="311407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6" name="Google Shape;156;p28"/>
          <p:cNvSpPr txBox="1"/>
          <p:nvPr>
            <p:ph idx="2" type="subTitle"/>
          </p:nvPr>
        </p:nvSpPr>
        <p:spPr>
          <a:xfrm>
            <a:off x="3484350" y="204727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7" name="Google Shape;157;p28"/>
          <p:cNvSpPr txBox="1"/>
          <p:nvPr>
            <p:ph idx="3" type="subTitle"/>
          </p:nvPr>
        </p:nvSpPr>
        <p:spPr>
          <a:xfrm>
            <a:off x="6031075" y="3114074"/>
            <a:ext cx="2175300" cy="10155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58" name="Google Shape;158;p28"/>
          <p:cNvSpPr txBox="1"/>
          <p:nvPr>
            <p:ph idx="4" type="subTitle"/>
          </p:nvPr>
        </p:nvSpPr>
        <p:spPr>
          <a:xfrm>
            <a:off x="937625" y="24085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59" name="Google Shape;159;p28"/>
          <p:cNvSpPr txBox="1"/>
          <p:nvPr>
            <p:ph idx="5" type="subTitle"/>
          </p:nvPr>
        </p:nvSpPr>
        <p:spPr>
          <a:xfrm>
            <a:off x="3484352" y="13417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60" name="Google Shape;160;p28"/>
          <p:cNvSpPr txBox="1"/>
          <p:nvPr>
            <p:ph idx="6" type="subTitle"/>
          </p:nvPr>
        </p:nvSpPr>
        <p:spPr>
          <a:xfrm>
            <a:off x="6031075" y="2408590"/>
            <a:ext cx="2175300" cy="6600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5">
    <p:spTree>
      <p:nvGrpSpPr>
        <p:cNvPr id="161" name="Shape 161"/>
        <p:cNvGrpSpPr/>
        <p:nvPr/>
      </p:nvGrpSpPr>
      <p:grpSpPr>
        <a:xfrm>
          <a:off x="0" y="0"/>
          <a:ext cx="0" cy="0"/>
          <a:chOff x="0" y="0"/>
          <a:chExt cx="0" cy="0"/>
        </a:xfrm>
      </p:grpSpPr>
      <p:pic>
        <p:nvPicPr>
          <p:cNvPr id="162" name="Google Shape;162;p29"/>
          <p:cNvPicPr preferRelativeResize="0"/>
          <p:nvPr/>
        </p:nvPicPr>
        <p:blipFill>
          <a:blip r:embed="rId2">
            <a:alphaModFix/>
          </a:blip>
          <a:stretch>
            <a:fillRect/>
          </a:stretch>
        </p:blipFill>
        <p:spPr>
          <a:xfrm>
            <a:off x="0" y="0"/>
            <a:ext cx="9144000" cy="5143500"/>
          </a:xfrm>
          <a:prstGeom prst="rect">
            <a:avLst/>
          </a:prstGeom>
          <a:noFill/>
          <a:ln>
            <a:noFill/>
          </a:ln>
        </p:spPr>
      </p:pic>
      <p:sp>
        <p:nvSpPr>
          <p:cNvPr id="163" name="Google Shape;163;p29"/>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2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65" name="Google Shape;165;p29"/>
          <p:cNvSpPr txBox="1"/>
          <p:nvPr>
            <p:ph idx="1" type="subTitle"/>
          </p:nvPr>
        </p:nvSpPr>
        <p:spPr>
          <a:xfrm>
            <a:off x="2110311" y="2054288"/>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6" name="Google Shape;166;p29"/>
          <p:cNvSpPr txBox="1"/>
          <p:nvPr>
            <p:ph idx="2" type="subTitle"/>
          </p:nvPr>
        </p:nvSpPr>
        <p:spPr>
          <a:xfrm>
            <a:off x="5055489" y="2054288"/>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7" name="Google Shape;167;p29"/>
          <p:cNvSpPr txBox="1"/>
          <p:nvPr>
            <p:ph idx="3" type="subTitle"/>
          </p:nvPr>
        </p:nvSpPr>
        <p:spPr>
          <a:xfrm>
            <a:off x="2110311" y="3544763"/>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8" name="Google Shape;168;p29"/>
          <p:cNvSpPr txBox="1"/>
          <p:nvPr>
            <p:ph idx="4" type="subTitle"/>
          </p:nvPr>
        </p:nvSpPr>
        <p:spPr>
          <a:xfrm>
            <a:off x="5055489" y="3544763"/>
            <a:ext cx="1978200" cy="66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69" name="Google Shape;169;p29"/>
          <p:cNvSpPr txBox="1"/>
          <p:nvPr>
            <p:ph idx="5" type="subTitle"/>
          </p:nvPr>
        </p:nvSpPr>
        <p:spPr>
          <a:xfrm>
            <a:off x="2110311" y="1565900"/>
            <a:ext cx="1978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0" name="Google Shape;170;p29"/>
          <p:cNvSpPr txBox="1"/>
          <p:nvPr>
            <p:ph idx="6" type="subTitle"/>
          </p:nvPr>
        </p:nvSpPr>
        <p:spPr>
          <a:xfrm>
            <a:off x="2110311" y="3056475"/>
            <a:ext cx="1978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1" name="Google Shape;171;p29"/>
          <p:cNvSpPr txBox="1"/>
          <p:nvPr>
            <p:ph idx="7" type="subTitle"/>
          </p:nvPr>
        </p:nvSpPr>
        <p:spPr>
          <a:xfrm>
            <a:off x="5055486" y="1565900"/>
            <a:ext cx="1978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72" name="Google Shape;172;p29"/>
          <p:cNvSpPr txBox="1"/>
          <p:nvPr>
            <p:ph idx="8" type="subTitle"/>
          </p:nvPr>
        </p:nvSpPr>
        <p:spPr>
          <a:xfrm>
            <a:off x="5055486" y="3056475"/>
            <a:ext cx="1978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7">
    <p:spTree>
      <p:nvGrpSpPr>
        <p:cNvPr id="173" name="Shape 173"/>
        <p:cNvGrpSpPr/>
        <p:nvPr/>
      </p:nvGrpSpPr>
      <p:grpSpPr>
        <a:xfrm>
          <a:off x="0" y="0"/>
          <a:ext cx="0" cy="0"/>
          <a:chOff x="0" y="0"/>
          <a:chExt cx="0" cy="0"/>
        </a:xfrm>
      </p:grpSpPr>
      <p:pic>
        <p:nvPicPr>
          <p:cNvPr id="174" name="Google Shape;174;p30"/>
          <p:cNvPicPr preferRelativeResize="0"/>
          <p:nvPr/>
        </p:nvPicPr>
        <p:blipFill>
          <a:blip r:embed="rId2">
            <a:alphaModFix/>
          </a:blip>
          <a:stretch>
            <a:fillRect/>
          </a:stretch>
        </p:blipFill>
        <p:spPr>
          <a:xfrm>
            <a:off x="0" y="0"/>
            <a:ext cx="9144000" cy="5143500"/>
          </a:xfrm>
          <a:prstGeom prst="rect">
            <a:avLst/>
          </a:prstGeom>
          <a:noFill/>
          <a:ln>
            <a:noFill/>
          </a:ln>
        </p:spPr>
      </p:pic>
      <p:sp>
        <p:nvSpPr>
          <p:cNvPr id="175" name="Google Shape;175;p30"/>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3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177" name="Google Shape;177;p30"/>
          <p:cNvSpPr txBox="1"/>
          <p:nvPr>
            <p:ph idx="1" type="subTitle"/>
          </p:nvPr>
        </p:nvSpPr>
        <p:spPr>
          <a:xfrm>
            <a:off x="1261552" y="21492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8" name="Google Shape;178;p30"/>
          <p:cNvSpPr txBox="1"/>
          <p:nvPr>
            <p:ph idx="2" type="subTitle"/>
          </p:nvPr>
        </p:nvSpPr>
        <p:spPr>
          <a:xfrm>
            <a:off x="3579000" y="21492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79" name="Google Shape;179;p30"/>
          <p:cNvSpPr txBox="1"/>
          <p:nvPr>
            <p:ph idx="3" type="subTitle"/>
          </p:nvPr>
        </p:nvSpPr>
        <p:spPr>
          <a:xfrm>
            <a:off x="1261552" y="35794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0" name="Google Shape;180;p30"/>
          <p:cNvSpPr txBox="1"/>
          <p:nvPr>
            <p:ph idx="4" type="subTitle"/>
          </p:nvPr>
        </p:nvSpPr>
        <p:spPr>
          <a:xfrm>
            <a:off x="3579000" y="35794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1" name="Google Shape;181;p30"/>
          <p:cNvSpPr txBox="1"/>
          <p:nvPr>
            <p:ph idx="5" type="subTitle"/>
          </p:nvPr>
        </p:nvSpPr>
        <p:spPr>
          <a:xfrm>
            <a:off x="5896448" y="2149200"/>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2" name="Google Shape;182;p30"/>
          <p:cNvSpPr txBox="1"/>
          <p:nvPr>
            <p:ph idx="6" type="subTitle"/>
          </p:nvPr>
        </p:nvSpPr>
        <p:spPr>
          <a:xfrm>
            <a:off x="5896448" y="3579425"/>
            <a:ext cx="1986000" cy="6354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sz="14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183" name="Google Shape;183;p30"/>
          <p:cNvSpPr txBox="1"/>
          <p:nvPr>
            <p:ph idx="7" type="subTitle"/>
          </p:nvPr>
        </p:nvSpPr>
        <p:spPr>
          <a:xfrm>
            <a:off x="1265452"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4" name="Google Shape;184;p30"/>
          <p:cNvSpPr txBox="1"/>
          <p:nvPr>
            <p:ph idx="8" type="subTitle"/>
          </p:nvPr>
        </p:nvSpPr>
        <p:spPr>
          <a:xfrm>
            <a:off x="3582900"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5" name="Google Shape;185;p30"/>
          <p:cNvSpPr txBox="1"/>
          <p:nvPr>
            <p:ph idx="9" type="subTitle"/>
          </p:nvPr>
        </p:nvSpPr>
        <p:spPr>
          <a:xfrm>
            <a:off x="5900348" y="1656599"/>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6" name="Google Shape;186;p30"/>
          <p:cNvSpPr txBox="1"/>
          <p:nvPr>
            <p:ph idx="13" type="subTitle"/>
          </p:nvPr>
        </p:nvSpPr>
        <p:spPr>
          <a:xfrm>
            <a:off x="1265452"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7" name="Google Shape;187;p30"/>
          <p:cNvSpPr txBox="1"/>
          <p:nvPr>
            <p:ph idx="14" type="subTitle"/>
          </p:nvPr>
        </p:nvSpPr>
        <p:spPr>
          <a:xfrm>
            <a:off x="3582900"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188" name="Google Shape;188;p30"/>
          <p:cNvSpPr txBox="1"/>
          <p:nvPr>
            <p:ph idx="15" type="subTitle"/>
          </p:nvPr>
        </p:nvSpPr>
        <p:spPr>
          <a:xfrm>
            <a:off x="5900348" y="3086800"/>
            <a:ext cx="1978200" cy="4926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pic>
        <p:nvPicPr>
          <p:cNvPr id="18" name="Google Shape;18;p4"/>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 name="Google Shape;19;p4"/>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 name="Google Shape;21;p4"/>
          <p:cNvSpPr txBox="1"/>
          <p:nvPr>
            <p:ph idx="1" type="body"/>
          </p:nvPr>
        </p:nvSpPr>
        <p:spPr>
          <a:xfrm>
            <a:off x="720000" y="1215751"/>
            <a:ext cx="7704000" cy="4815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SzPts val="1400"/>
              <a:buFont typeface="Nunito Light"/>
              <a:buChar char="●"/>
              <a:defRPr sz="1200"/>
            </a:lvl1pPr>
            <a:lvl2pPr indent="-317500" lvl="1" marL="914400" rtl="0">
              <a:lnSpc>
                <a:spcPct val="100000"/>
              </a:lnSpc>
              <a:spcBef>
                <a:spcPts val="0"/>
              </a:spcBef>
              <a:spcAft>
                <a:spcPts val="0"/>
              </a:spcAft>
              <a:buSzPts val="1400"/>
              <a:buFont typeface="Nunito Light"/>
              <a:buChar char="○"/>
              <a:defRPr/>
            </a:lvl2pPr>
            <a:lvl3pPr indent="-317500" lvl="2" marL="1371600" rtl="0">
              <a:lnSpc>
                <a:spcPct val="100000"/>
              </a:lnSpc>
              <a:spcBef>
                <a:spcPts val="0"/>
              </a:spcBef>
              <a:spcAft>
                <a:spcPts val="0"/>
              </a:spcAft>
              <a:buSzPts val="1400"/>
              <a:buFont typeface="Nunito Light"/>
              <a:buChar char="■"/>
              <a:defRPr/>
            </a:lvl3pPr>
            <a:lvl4pPr indent="-317500" lvl="3" marL="1828800" rtl="0">
              <a:lnSpc>
                <a:spcPct val="100000"/>
              </a:lnSpc>
              <a:spcBef>
                <a:spcPts val="0"/>
              </a:spcBef>
              <a:spcAft>
                <a:spcPts val="0"/>
              </a:spcAft>
              <a:buSzPts val="1400"/>
              <a:buFont typeface="Nunito Light"/>
              <a:buChar char="●"/>
              <a:defRPr/>
            </a:lvl4pPr>
            <a:lvl5pPr indent="-317500" lvl="4" marL="2286000" rtl="0">
              <a:lnSpc>
                <a:spcPct val="100000"/>
              </a:lnSpc>
              <a:spcBef>
                <a:spcPts val="0"/>
              </a:spcBef>
              <a:spcAft>
                <a:spcPts val="0"/>
              </a:spcAft>
              <a:buSzPts val="1400"/>
              <a:buFont typeface="Nunito Light"/>
              <a:buChar char="○"/>
              <a:defRPr/>
            </a:lvl5pPr>
            <a:lvl6pPr indent="-317500" lvl="5" marL="2743200" rtl="0">
              <a:lnSpc>
                <a:spcPct val="100000"/>
              </a:lnSpc>
              <a:spcBef>
                <a:spcPts val="0"/>
              </a:spcBef>
              <a:spcAft>
                <a:spcPts val="0"/>
              </a:spcAft>
              <a:buSzPts val="1400"/>
              <a:buFont typeface="Nunito Light"/>
              <a:buChar char="■"/>
              <a:defRPr/>
            </a:lvl6pPr>
            <a:lvl7pPr indent="-317500" lvl="6" marL="3200400" rtl="0">
              <a:lnSpc>
                <a:spcPct val="100000"/>
              </a:lnSpc>
              <a:spcBef>
                <a:spcPts val="0"/>
              </a:spcBef>
              <a:spcAft>
                <a:spcPts val="0"/>
              </a:spcAft>
              <a:buSzPts val="1400"/>
              <a:buFont typeface="Nunito Light"/>
              <a:buChar char="●"/>
              <a:defRPr/>
            </a:lvl7pPr>
            <a:lvl8pPr indent="-317500" lvl="7" marL="3657600" rtl="0">
              <a:lnSpc>
                <a:spcPct val="100000"/>
              </a:lnSpc>
              <a:spcBef>
                <a:spcPts val="0"/>
              </a:spcBef>
              <a:spcAft>
                <a:spcPts val="0"/>
              </a:spcAft>
              <a:buSzPts val="1400"/>
              <a:buFont typeface="Nunito Light"/>
              <a:buChar char="○"/>
              <a:defRPr/>
            </a:lvl8pPr>
            <a:lvl9pPr indent="-317500" lvl="8" marL="4114800" rtl="0">
              <a:lnSpc>
                <a:spcPct val="100000"/>
              </a:lnSpc>
              <a:spcBef>
                <a:spcPts val="0"/>
              </a:spcBef>
              <a:spcAft>
                <a:spcPts val="0"/>
              </a:spcAft>
              <a:buSzPts val="1400"/>
              <a:buFont typeface="Nunito Light"/>
              <a:buChar char="■"/>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8">
    <p:spTree>
      <p:nvGrpSpPr>
        <p:cNvPr id="189" name="Shape 189"/>
        <p:cNvGrpSpPr/>
        <p:nvPr/>
      </p:nvGrpSpPr>
      <p:grpSpPr>
        <a:xfrm>
          <a:off x="0" y="0"/>
          <a:ext cx="0" cy="0"/>
          <a:chOff x="0" y="0"/>
          <a:chExt cx="0" cy="0"/>
        </a:xfrm>
      </p:grpSpPr>
      <p:pic>
        <p:nvPicPr>
          <p:cNvPr id="190" name="Google Shape;190;p31"/>
          <p:cNvPicPr preferRelativeResize="0"/>
          <p:nvPr/>
        </p:nvPicPr>
        <p:blipFill>
          <a:blip r:embed="rId2">
            <a:alphaModFix/>
          </a:blip>
          <a:stretch>
            <a:fillRect/>
          </a:stretch>
        </p:blipFill>
        <p:spPr>
          <a:xfrm>
            <a:off x="0" y="0"/>
            <a:ext cx="9144000" cy="5143500"/>
          </a:xfrm>
          <a:prstGeom prst="rect">
            <a:avLst/>
          </a:prstGeom>
          <a:noFill/>
          <a:ln>
            <a:noFill/>
          </a:ln>
        </p:spPr>
      </p:pic>
      <p:sp>
        <p:nvSpPr>
          <p:cNvPr id="191" name="Google Shape;191;p31"/>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1"/>
          <p:cNvSpPr txBox="1"/>
          <p:nvPr>
            <p:ph hasCustomPrompt="1" type="title"/>
          </p:nvPr>
        </p:nvSpPr>
        <p:spPr>
          <a:xfrm>
            <a:off x="2223600" y="552112"/>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3" name="Google Shape;193;p31"/>
          <p:cNvSpPr txBox="1"/>
          <p:nvPr>
            <p:ph idx="1" type="subTitle"/>
          </p:nvPr>
        </p:nvSpPr>
        <p:spPr>
          <a:xfrm>
            <a:off x="2223600" y="1288075"/>
            <a:ext cx="4696800" cy="3999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4" name="Google Shape;194;p31"/>
          <p:cNvSpPr txBox="1"/>
          <p:nvPr>
            <p:ph hasCustomPrompt="1" idx="2" type="title"/>
          </p:nvPr>
        </p:nvSpPr>
        <p:spPr>
          <a:xfrm>
            <a:off x="2223600" y="1904368"/>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5" name="Google Shape;195;p31"/>
          <p:cNvSpPr txBox="1"/>
          <p:nvPr>
            <p:ph idx="3" type="subTitle"/>
          </p:nvPr>
        </p:nvSpPr>
        <p:spPr>
          <a:xfrm>
            <a:off x="2223600" y="2640332"/>
            <a:ext cx="4696800" cy="40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
        <p:nvSpPr>
          <p:cNvPr id="196" name="Google Shape;196;p31"/>
          <p:cNvSpPr txBox="1"/>
          <p:nvPr>
            <p:ph hasCustomPrompt="1" idx="4" type="title"/>
          </p:nvPr>
        </p:nvSpPr>
        <p:spPr>
          <a:xfrm>
            <a:off x="2223600" y="3256624"/>
            <a:ext cx="4696800" cy="7689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4500">
                <a:solidFill>
                  <a:schemeClr val="dk2"/>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97" name="Google Shape;197;p31"/>
          <p:cNvSpPr txBox="1"/>
          <p:nvPr>
            <p:ph idx="5" type="subTitle"/>
          </p:nvPr>
        </p:nvSpPr>
        <p:spPr>
          <a:xfrm>
            <a:off x="2223600" y="3992588"/>
            <a:ext cx="4696800" cy="4023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dk1"/>
              </a:buClr>
              <a:buSzPts val="2400"/>
              <a:buFont typeface="PT Sans"/>
              <a:buNone/>
              <a:defRPr sz="1700">
                <a:solidFill>
                  <a:schemeClr val="lt1"/>
                </a:solidFill>
              </a:defRPr>
            </a:lvl1pPr>
            <a:lvl2pPr lvl="1" rtl="0" algn="ctr">
              <a:lnSpc>
                <a:spcPct val="100000"/>
              </a:lnSpc>
              <a:spcBef>
                <a:spcPts val="0"/>
              </a:spcBef>
              <a:spcAft>
                <a:spcPts val="0"/>
              </a:spcAft>
              <a:buClr>
                <a:schemeClr val="dk1"/>
              </a:buClr>
              <a:buSzPts val="2100"/>
              <a:buNone/>
              <a:defRPr sz="2100">
                <a:solidFill>
                  <a:schemeClr val="dk1"/>
                </a:solidFill>
              </a:defRPr>
            </a:lvl2pPr>
            <a:lvl3pPr lvl="2" rtl="0" algn="ctr">
              <a:lnSpc>
                <a:spcPct val="100000"/>
              </a:lnSpc>
              <a:spcBef>
                <a:spcPts val="0"/>
              </a:spcBef>
              <a:spcAft>
                <a:spcPts val="0"/>
              </a:spcAft>
              <a:buClr>
                <a:schemeClr val="dk1"/>
              </a:buClr>
              <a:buSzPts val="2100"/>
              <a:buNone/>
              <a:defRPr sz="2100">
                <a:solidFill>
                  <a:schemeClr val="dk1"/>
                </a:solidFill>
              </a:defRPr>
            </a:lvl3pPr>
            <a:lvl4pPr lvl="3"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4pPr>
            <a:lvl5pPr lvl="4"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5pPr>
            <a:lvl6pPr lvl="5"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6pPr>
            <a:lvl7pPr lvl="6"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7pPr>
            <a:lvl8pPr lvl="7"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8pPr>
            <a:lvl9pPr lvl="8" rtl="0" algn="ctr">
              <a:lnSpc>
                <a:spcPct val="100000"/>
              </a:lnSpc>
              <a:spcBef>
                <a:spcPts val="0"/>
              </a:spcBef>
              <a:spcAft>
                <a:spcPts val="0"/>
              </a:spcAft>
              <a:buClr>
                <a:schemeClr val="dk1"/>
              </a:buClr>
              <a:buSzPts val="2100"/>
              <a:buFont typeface="PT Sans"/>
              <a:buNone/>
              <a:defRPr sz="2100">
                <a:solidFill>
                  <a:schemeClr val="dk1"/>
                </a:solidFill>
                <a:latin typeface="PT Sans"/>
                <a:ea typeface="PT Sans"/>
                <a:cs typeface="PT Sans"/>
                <a:sym typeface="PT Sans"/>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_1">
    <p:spTree>
      <p:nvGrpSpPr>
        <p:cNvPr id="198" name="Shape 198"/>
        <p:cNvGrpSpPr/>
        <p:nvPr/>
      </p:nvGrpSpPr>
      <p:grpSpPr>
        <a:xfrm>
          <a:off x="0" y="0"/>
          <a:ext cx="0" cy="0"/>
          <a:chOff x="0" y="0"/>
          <a:chExt cx="0" cy="0"/>
        </a:xfrm>
      </p:grpSpPr>
      <p:pic>
        <p:nvPicPr>
          <p:cNvPr id="199" name="Google Shape;199;p32"/>
          <p:cNvPicPr preferRelativeResize="0"/>
          <p:nvPr/>
        </p:nvPicPr>
        <p:blipFill>
          <a:blip r:embed="rId2">
            <a:alphaModFix/>
          </a:blip>
          <a:stretch>
            <a:fillRect/>
          </a:stretch>
        </p:blipFill>
        <p:spPr>
          <a:xfrm>
            <a:off x="0" y="0"/>
            <a:ext cx="9144000" cy="5143500"/>
          </a:xfrm>
          <a:prstGeom prst="rect">
            <a:avLst/>
          </a:prstGeom>
          <a:noFill/>
          <a:ln>
            <a:noFill/>
          </a:ln>
        </p:spPr>
      </p:pic>
      <p:sp>
        <p:nvSpPr>
          <p:cNvPr id="200" name="Google Shape;200;p32"/>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32"/>
          <p:cNvSpPr txBox="1"/>
          <p:nvPr>
            <p:ph hasCustomPrompt="1" type="title"/>
          </p:nvPr>
        </p:nvSpPr>
        <p:spPr>
          <a:xfrm>
            <a:off x="1325650" y="1767588"/>
            <a:ext cx="1398900" cy="601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3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2" name="Google Shape;202;p32"/>
          <p:cNvSpPr txBox="1"/>
          <p:nvPr>
            <p:ph idx="1" type="subTitle"/>
          </p:nvPr>
        </p:nvSpPr>
        <p:spPr>
          <a:xfrm>
            <a:off x="938500" y="29433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3" name="Google Shape;203;p32"/>
          <p:cNvSpPr txBox="1"/>
          <p:nvPr>
            <p:ph idx="2" type="subTitle"/>
          </p:nvPr>
        </p:nvSpPr>
        <p:spPr>
          <a:xfrm>
            <a:off x="938500" y="25225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4" name="Google Shape;204;p32"/>
          <p:cNvSpPr txBox="1"/>
          <p:nvPr>
            <p:ph hasCustomPrompt="1" idx="3" type="title"/>
          </p:nvPr>
        </p:nvSpPr>
        <p:spPr>
          <a:xfrm>
            <a:off x="3873100" y="1767588"/>
            <a:ext cx="1397700" cy="601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3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5" name="Google Shape;205;p32"/>
          <p:cNvSpPr txBox="1"/>
          <p:nvPr>
            <p:ph idx="4" type="subTitle"/>
          </p:nvPr>
        </p:nvSpPr>
        <p:spPr>
          <a:xfrm>
            <a:off x="3485400" y="29433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6" name="Google Shape;206;p32"/>
          <p:cNvSpPr txBox="1"/>
          <p:nvPr>
            <p:ph idx="5" type="subTitle"/>
          </p:nvPr>
        </p:nvSpPr>
        <p:spPr>
          <a:xfrm>
            <a:off x="3485400" y="25225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07" name="Google Shape;207;p32"/>
          <p:cNvSpPr txBox="1"/>
          <p:nvPr>
            <p:ph hasCustomPrompt="1" idx="6" type="title"/>
          </p:nvPr>
        </p:nvSpPr>
        <p:spPr>
          <a:xfrm>
            <a:off x="6417675" y="1767588"/>
            <a:ext cx="1397700" cy="601500"/>
          </a:xfrm>
          <a:prstGeom prst="rect">
            <a:avLst/>
          </a:prstGeom>
          <a:solidFill>
            <a:schemeClr val="dk1"/>
          </a:solidFill>
        </p:spPr>
        <p:txBody>
          <a:bodyPr anchorCtr="0" anchor="ctr" bIns="91425" lIns="91425" spcFirstLastPara="1" rIns="91425" wrap="square" tIns="91425">
            <a:noAutofit/>
          </a:bodyPr>
          <a:lstStyle>
            <a:lvl1pPr lvl="0" rtl="0" algn="ctr">
              <a:spcBef>
                <a:spcPts val="0"/>
              </a:spcBef>
              <a:spcAft>
                <a:spcPts val="0"/>
              </a:spcAft>
              <a:buClr>
                <a:schemeClr val="lt1"/>
              </a:buClr>
              <a:buSzPts val="6000"/>
              <a:buNone/>
              <a:defRPr sz="33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208" name="Google Shape;208;p32"/>
          <p:cNvSpPr txBox="1"/>
          <p:nvPr>
            <p:ph idx="7" type="subTitle"/>
          </p:nvPr>
        </p:nvSpPr>
        <p:spPr>
          <a:xfrm>
            <a:off x="6032300" y="2943375"/>
            <a:ext cx="2173200" cy="881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400"/>
              <a:buFont typeface="PT Sans"/>
              <a:buNone/>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Font typeface="PT Sans"/>
              <a:buNone/>
              <a:defRPr sz="2100">
                <a:latin typeface="PT Sans"/>
                <a:ea typeface="PT Sans"/>
                <a:cs typeface="PT Sans"/>
                <a:sym typeface="PT Sans"/>
              </a:defRPr>
            </a:lvl4pPr>
            <a:lvl5pPr lvl="4" rtl="0" algn="ctr">
              <a:lnSpc>
                <a:spcPct val="100000"/>
              </a:lnSpc>
              <a:spcBef>
                <a:spcPts val="0"/>
              </a:spcBef>
              <a:spcAft>
                <a:spcPts val="0"/>
              </a:spcAft>
              <a:buSzPts val="2100"/>
              <a:buFont typeface="PT Sans"/>
              <a:buNone/>
              <a:defRPr sz="2100">
                <a:latin typeface="PT Sans"/>
                <a:ea typeface="PT Sans"/>
                <a:cs typeface="PT Sans"/>
                <a:sym typeface="PT Sans"/>
              </a:defRPr>
            </a:lvl5pPr>
            <a:lvl6pPr lvl="5" rtl="0" algn="ctr">
              <a:lnSpc>
                <a:spcPct val="100000"/>
              </a:lnSpc>
              <a:spcBef>
                <a:spcPts val="0"/>
              </a:spcBef>
              <a:spcAft>
                <a:spcPts val="0"/>
              </a:spcAft>
              <a:buSzPts val="2100"/>
              <a:buFont typeface="PT Sans"/>
              <a:buNone/>
              <a:defRPr sz="2100">
                <a:latin typeface="PT Sans"/>
                <a:ea typeface="PT Sans"/>
                <a:cs typeface="PT Sans"/>
                <a:sym typeface="PT Sans"/>
              </a:defRPr>
            </a:lvl6pPr>
            <a:lvl7pPr lvl="6" rtl="0" algn="ctr">
              <a:lnSpc>
                <a:spcPct val="100000"/>
              </a:lnSpc>
              <a:spcBef>
                <a:spcPts val="0"/>
              </a:spcBef>
              <a:spcAft>
                <a:spcPts val="0"/>
              </a:spcAft>
              <a:buSzPts val="2100"/>
              <a:buFont typeface="PT Sans"/>
              <a:buNone/>
              <a:defRPr sz="2100">
                <a:latin typeface="PT Sans"/>
                <a:ea typeface="PT Sans"/>
                <a:cs typeface="PT Sans"/>
                <a:sym typeface="PT Sans"/>
              </a:defRPr>
            </a:lvl7pPr>
            <a:lvl8pPr lvl="7" rtl="0" algn="ctr">
              <a:lnSpc>
                <a:spcPct val="100000"/>
              </a:lnSpc>
              <a:spcBef>
                <a:spcPts val="0"/>
              </a:spcBef>
              <a:spcAft>
                <a:spcPts val="0"/>
              </a:spcAft>
              <a:buSzPts val="2100"/>
              <a:buFont typeface="PT Sans"/>
              <a:buNone/>
              <a:defRPr sz="2100">
                <a:latin typeface="PT Sans"/>
                <a:ea typeface="PT Sans"/>
                <a:cs typeface="PT Sans"/>
                <a:sym typeface="PT Sans"/>
              </a:defRPr>
            </a:lvl8pPr>
            <a:lvl9pPr lvl="8" rtl="0" algn="ctr">
              <a:lnSpc>
                <a:spcPct val="100000"/>
              </a:lnSpc>
              <a:spcBef>
                <a:spcPts val="0"/>
              </a:spcBef>
              <a:spcAft>
                <a:spcPts val="0"/>
              </a:spcAft>
              <a:buSzPts val="2100"/>
              <a:buFont typeface="PT Sans"/>
              <a:buNone/>
              <a:defRPr sz="2100">
                <a:latin typeface="PT Sans"/>
                <a:ea typeface="PT Sans"/>
                <a:cs typeface="PT Sans"/>
                <a:sym typeface="PT Sans"/>
              </a:defRPr>
            </a:lvl9pPr>
          </a:lstStyle>
          <a:p/>
        </p:txBody>
      </p:sp>
      <p:sp>
        <p:nvSpPr>
          <p:cNvPr id="209" name="Google Shape;209;p32"/>
          <p:cNvSpPr txBox="1"/>
          <p:nvPr>
            <p:ph idx="8" type="subTitle"/>
          </p:nvPr>
        </p:nvSpPr>
        <p:spPr>
          <a:xfrm>
            <a:off x="6032300" y="2522550"/>
            <a:ext cx="2173200" cy="505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dk1"/>
              </a:buClr>
              <a:buSzPts val="2400"/>
              <a:buFont typeface="Bebas Neue"/>
              <a:buNone/>
              <a:defRPr sz="2400">
                <a:solidFill>
                  <a:schemeClr val="dk2"/>
                </a:solidFill>
                <a:latin typeface="Comfortaa Medium"/>
                <a:ea typeface="Comfortaa Medium"/>
                <a:cs typeface="Comfortaa Medium"/>
                <a:sym typeface="Comfortaa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0" name="Google Shape;210;p32"/>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3_1">
    <p:spTree>
      <p:nvGrpSpPr>
        <p:cNvPr id="211" name="Shape 211"/>
        <p:cNvGrpSpPr/>
        <p:nvPr/>
      </p:nvGrpSpPr>
      <p:grpSpPr>
        <a:xfrm>
          <a:off x="0" y="0"/>
          <a:ext cx="0" cy="0"/>
          <a:chOff x="0" y="0"/>
          <a:chExt cx="0" cy="0"/>
        </a:xfrm>
      </p:grpSpPr>
      <p:pic>
        <p:nvPicPr>
          <p:cNvPr id="212" name="Google Shape;212;p33"/>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3" name="Google Shape;213;p33"/>
          <p:cNvSpPr/>
          <p:nvPr/>
        </p:nvSpPr>
        <p:spPr>
          <a:xfrm>
            <a:off x="1057350" y="663150"/>
            <a:ext cx="7029300" cy="3817200"/>
          </a:xfrm>
          <a:prstGeom prst="rect">
            <a:avLst/>
          </a:prstGeom>
          <a:solidFill>
            <a:srgbClr val="072C4E">
              <a:alpha val="86310"/>
            </a:srgbClr>
          </a:solidFill>
          <a:ln cap="flat" cmpd="sng" w="38100">
            <a:solidFill>
              <a:srgbClr val="FFE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3"/>
          <p:cNvSpPr txBox="1"/>
          <p:nvPr>
            <p:ph type="title"/>
          </p:nvPr>
        </p:nvSpPr>
        <p:spPr>
          <a:xfrm>
            <a:off x="2347938" y="677525"/>
            <a:ext cx="4448100" cy="1058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500"/>
              <a:buNone/>
              <a:defRPr sz="7200"/>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15" name="Google Shape;215;p33"/>
          <p:cNvSpPr txBox="1"/>
          <p:nvPr>
            <p:ph idx="1" type="subTitle"/>
          </p:nvPr>
        </p:nvSpPr>
        <p:spPr>
          <a:xfrm>
            <a:off x="2347900" y="1841450"/>
            <a:ext cx="4448100" cy="10587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16" name="Google Shape;216;p33"/>
          <p:cNvSpPr txBox="1"/>
          <p:nvPr/>
        </p:nvSpPr>
        <p:spPr>
          <a:xfrm>
            <a:off x="2099100" y="3459550"/>
            <a:ext cx="4945800" cy="556200"/>
          </a:xfrm>
          <a:prstGeom prst="rect">
            <a:avLst/>
          </a:prstGeom>
          <a:noFill/>
          <a:ln>
            <a:noFill/>
          </a:ln>
        </p:spPr>
        <p:txBody>
          <a:bodyPr anchorCtr="0" anchor="t" bIns="91425" lIns="91425" spcFirstLastPara="1" rIns="91425" wrap="square" tIns="91425">
            <a:noAutofit/>
          </a:bodyPr>
          <a:lstStyle/>
          <a:p>
            <a:pPr indent="0" lvl="0" marL="0" rtl="0" algn="ctr">
              <a:spcBef>
                <a:spcPts val="300"/>
              </a:spcBef>
              <a:spcAft>
                <a:spcPts val="0"/>
              </a:spcAft>
              <a:buNone/>
            </a:pPr>
            <a:r>
              <a:rPr b="1" lang="en" sz="1000">
                <a:solidFill>
                  <a:schemeClr val="dk1"/>
                </a:solidFill>
                <a:latin typeface="Comfortaa"/>
                <a:ea typeface="Comfortaa"/>
                <a:cs typeface="Comfortaa"/>
                <a:sym typeface="Comfortaa"/>
              </a:rPr>
              <a:t>CREDITS:</a:t>
            </a:r>
            <a:r>
              <a:rPr lang="en" sz="1000">
                <a:solidFill>
                  <a:schemeClr val="dk1"/>
                </a:solidFill>
                <a:latin typeface="Comfortaa"/>
                <a:ea typeface="Comfortaa"/>
                <a:cs typeface="Comfortaa"/>
                <a:sym typeface="Comfortaa"/>
              </a:rPr>
              <a:t> This presentation template was created by </a:t>
            </a:r>
            <a:r>
              <a:rPr b="1" lang="en" sz="1000" u="sng">
                <a:solidFill>
                  <a:schemeClr val="dk1"/>
                </a:solidFill>
                <a:latin typeface="Comfortaa"/>
                <a:ea typeface="Comfortaa"/>
                <a:cs typeface="Comfortaa"/>
                <a:sym typeface="Comfortaa"/>
                <a:hlinkClick r:id="rId3">
                  <a:extLst>
                    <a:ext uri="{A12FA001-AC4F-418D-AE19-62706E023703}">
                      <ahyp:hlinkClr val="tx"/>
                    </a:ext>
                  </a:extLst>
                </a:hlinkClick>
              </a:rPr>
              <a:t>Slidesgo</a:t>
            </a:r>
            <a:r>
              <a:rPr lang="en" sz="1000">
                <a:solidFill>
                  <a:schemeClr val="dk1"/>
                </a:solidFill>
                <a:latin typeface="Comfortaa"/>
                <a:ea typeface="Comfortaa"/>
                <a:cs typeface="Comfortaa"/>
                <a:sym typeface="Comfortaa"/>
              </a:rPr>
              <a:t>, and includes icons by </a:t>
            </a:r>
            <a:r>
              <a:rPr b="1" lang="en" sz="1000" u="sng">
                <a:solidFill>
                  <a:schemeClr val="dk1"/>
                </a:solidFill>
                <a:latin typeface="Comfortaa"/>
                <a:ea typeface="Comfortaa"/>
                <a:cs typeface="Comfortaa"/>
                <a:sym typeface="Comfortaa"/>
                <a:hlinkClick r:id="rId4">
                  <a:extLst>
                    <a:ext uri="{A12FA001-AC4F-418D-AE19-62706E023703}">
                      <ahyp:hlinkClr val="tx"/>
                    </a:ext>
                  </a:extLst>
                </a:hlinkClick>
              </a:rPr>
              <a:t>Flaticon</a:t>
            </a:r>
            <a:r>
              <a:rPr lang="en" sz="1000">
                <a:solidFill>
                  <a:schemeClr val="dk1"/>
                </a:solidFill>
                <a:latin typeface="Comfortaa"/>
                <a:ea typeface="Comfortaa"/>
                <a:cs typeface="Comfortaa"/>
                <a:sym typeface="Comfortaa"/>
              </a:rPr>
              <a:t>, and infographics &amp; images by </a:t>
            </a:r>
            <a:r>
              <a:rPr b="1" lang="en" sz="1000" u="sng">
                <a:solidFill>
                  <a:schemeClr val="dk1"/>
                </a:solidFill>
                <a:latin typeface="Comfortaa"/>
                <a:ea typeface="Comfortaa"/>
                <a:cs typeface="Comfortaa"/>
                <a:sym typeface="Comfortaa"/>
                <a:hlinkClick r:id="rId5">
                  <a:extLst>
                    <a:ext uri="{A12FA001-AC4F-418D-AE19-62706E023703}">
                      <ahyp:hlinkClr val="tx"/>
                    </a:ext>
                  </a:extLst>
                </a:hlinkClick>
              </a:rPr>
              <a:t>Freepik</a:t>
            </a:r>
            <a:r>
              <a:rPr lang="en" sz="1000" u="sng">
                <a:solidFill>
                  <a:schemeClr val="dk1"/>
                </a:solidFill>
                <a:latin typeface="Comfortaa"/>
                <a:ea typeface="Comfortaa"/>
                <a:cs typeface="Comfortaa"/>
                <a:sym typeface="Comfortaa"/>
              </a:rPr>
              <a:t> </a:t>
            </a:r>
            <a:endParaRPr b="1" sz="1000" u="sng">
              <a:solidFill>
                <a:schemeClr val="dk1"/>
              </a:solidFill>
              <a:latin typeface="Comfortaa"/>
              <a:ea typeface="Comfortaa"/>
              <a:cs typeface="Comfortaa"/>
              <a:sym typeface="Comfortaa"/>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9">
    <p:spTree>
      <p:nvGrpSpPr>
        <p:cNvPr id="217" name="Shape 217"/>
        <p:cNvGrpSpPr/>
        <p:nvPr/>
      </p:nvGrpSpPr>
      <p:grpSpPr>
        <a:xfrm>
          <a:off x="0" y="0"/>
          <a:ext cx="0" cy="0"/>
          <a:chOff x="0" y="0"/>
          <a:chExt cx="0" cy="0"/>
        </a:xfrm>
      </p:grpSpPr>
      <p:pic>
        <p:nvPicPr>
          <p:cNvPr id="218" name="Google Shape;218;p34"/>
          <p:cNvPicPr preferRelativeResize="0"/>
          <p:nvPr/>
        </p:nvPicPr>
        <p:blipFill>
          <a:blip r:embed="rId2">
            <a:alphaModFix/>
          </a:blip>
          <a:stretch>
            <a:fillRect/>
          </a:stretch>
        </p:blipFill>
        <p:spPr>
          <a:xfrm>
            <a:off x="0" y="0"/>
            <a:ext cx="9144000" cy="5143500"/>
          </a:xfrm>
          <a:prstGeom prst="rect">
            <a:avLst/>
          </a:prstGeom>
          <a:noFill/>
          <a:ln>
            <a:noFill/>
          </a:ln>
        </p:spPr>
      </p:pic>
      <p:sp>
        <p:nvSpPr>
          <p:cNvPr id="219" name="Google Shape;219;p34"/>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_1">
    <p:spTree>
      <p:nvGrpSpPr>
        <p:cNvPr id="220" name="Shape 220"/>
        <p:cNvGrpSpPr/>
        <p:nvPr/>
      </p:nvGrpSpPr>
      <p:grpSpPr>
        <a:xfrm>
          <a:off x="0" y="0"/>
          <a:ext cx="0" cy="0"/>
          <a:chOff x="0" y="0"/>
          <a:chExt cx="0" cy="0"/>
        </a:xfrm>
      </p:grpSpPr>
      <p:pic>
        <p:nvPicPr>
          <p:cNvPr id="221" name="Google Shape;221;p3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22" name="Google Shape;222;p35"/>
          <p:cNvSpPr/>
          <p:nvPr/>
        </p:nvSpPr>
        <p:spPr>
          <a:xfrm>
            <a:off x="1057350" y="663150"/>
            <a:ext cx="7029300" cy="3817200"/>
          </a:xfrm>
          <a:prstGeom prst="rect">
            <a:avLst/>
          </a:prstGeom>
          <a:solidFill>
            <a:srgbClr val="072C4E">
              <a:alpha val="86310"/>
            </a:srgbClr>
          </a:solidFill>
          <a:ln cap="flat" cmpd="sng" w="38100">
            <a:solidFill>
              <a:srgbClr val="FFE000"/>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226" name="Shape 226"/>
        <p:cNvGrpSpPr/>
        <p:nvPr/>
      </p:nvGrpSpPr>
      <p:grpSpPr>
        <a:xfrm>
          <a:off x="0" y="0"/>
          <a:ext cx="0" cy="0"/>
          <a:chOff x="0" y="0"/>
          <a:chExt cx="0" cy="0"/>
        </a:xfrm>
      </p:grpSpPr>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227" name="Shape 227"/>
        <p:cNvGrpSpPr/>
        <p:nvPr/>
      </p:nvGrpSpPr>
      <p:grpSpPr>
        <a:xfrm>
          <a:off x="0" y="0"/>
          <a:ext cx="0" cy="0"/>
          <a:chOff x="0" y="0"/>
          <a:chExt cx="0" cy="0"/>
        </a:xfrm>
      </p:grpSpPr>
      <p:sp>
        <p:nvSpPr>
          <p:cNvPr id="228" name="Google Shape;228;p3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2" name="Shape 22"/>
        <p:cNvGrpSpPr/>
        <p:nvPr/>
      </p:nvGrpSpPr>
      <p:grpSpPr>
        <a:xfrm>
          <a:off x="0" y="0"/>
          <a:ext cx="0" cy="0"/>
          <a:chOff x="0" y="0"/>
          <a:chExt cx="0" cy="0"/>
        </a:xfrm>
      </p:grpSpPr>
      <p:pic>
        <p:nvPicPr>
          <p:cNvPr id="23" name="Google Shape;23;p5"/>
          <p:cNvPicPr preferRelativeResize="0"/>
          <p:nvPr/>
        </p:nvPicPr>
        <p:blipFill>
          <a:blip r:embed="rId2">
            <a:alphaModFix/>
          </a:blip>
          <a:stretch>
            <a:fillRect/>
          </a:stretch>
        </p:blipFill>
        <p:spPr>
          <a:xfrm>
            <a:off x="0" y="0"/>
            <a:ext cx="9144000" cy="5143500"/>
          </a:xfrm>
          <a:prstGeom prst="rect">
            <a:avLst/>
          </a:prstGeom>
          <a:noFill/>
          <a:ln>
            <a:noFill/>
          </a:ln>
        </p:spPr>
      </p:pic>
      <p:sp>
        <p:nvSpPr>
          <p:cNvPr id="24" name="Google Shape;24;p5"/>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26" name="Google Shape;26;p5"/>
          <p:cNvSpPr txBox="1"/>
          <p:nvPr>
            <p:ph idx="1" type="subTitle"/>
          </p:nvPr>
        </p:nvSpPr>
        <p:spPr>
          <a:xfrm>
            <a:off x="5055197" y="3538103"/>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7" name="Google Shape;27;p5"/>
          <p:cNvSpPr txBox="1"/>
          <p:nvPr>
            <p:ph idx="2" type="subTitle"/>
          </p:nvPr>
        </p:nvSpPr>
        <p:spPr>
          <a:xfrm>
            <a:off x="1583213" y="3538103"/>
            <a:ext cx="25056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2800"/>
              <a:buNone/>
              <a:defRPr b="0" sz="14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28" name="Google Shape;28;p5"/>
          <p:cNvSpPr txBox="1"/>
          <p:nvPr>
            <p:ph idx="3" type="subTitle"/>
          </p:nvPr>
        </p:nvSpPr>
        <p:spPr>
          <a:xfrm>
            <a:off x="5055275" y="30936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2"/>
                </a:solidFill>
                <a:latin typeface="Comfortaa"/>
                <a:ea typeface="Comfortaa"/>
                <a:cs typeface="Comfortaa"/>
                <a:sym typeface="Comfortaa"/>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9" name="Google Shape;29;p5"/>
          <p:cNvSpPr txBox="1"/>
          <p:nvPr>
            <p:ph idx="4" type="subTitle"/>
          </p:nvPr>
        </p:nvSpPr>
        <p:spPr>
          <a:xfrm>
            <a:off x="1583075" y="3093625"/>
            <a:ext cx="2505600" cy="5727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2400"/>
              <a:buFont typeface="Bebas Neue"/>
              <a:buNone/>
              <a:defRPr b="1" sz="2400">
                <a:solidFill>
                  <a:schemeClr val="dk2"/>
                </a:solidFill>
                <a:latin typeface="Comfortaa"/>
                <a:ea typeface="Comfortaa"/>
                <a:cs typeface="Comfortaa"/>
                <a:sym typeface="Comfortaa"/>
              </a:defRPr>
            </a:lvl1pPr>
            <a:lvl2pPr lvl="1" rtl="0" algn="ctr">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gn="ctr">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gn="ctr">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gn="ctr">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gn="ctr">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gn="ctr">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gn="ctr">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gn="ctr">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0" name="Shape 30"/>
        <p:cNvGrpSpPr/>
        <p:nvPr/>
      </p:nvGrpSpPr>
      <p:grpSpPr>
        <a:xfrm>
          <a:off x="0" y="0"/>
          <a:ext cx="0" cy="0"/>
          <a:chOff x="0" y="0"/>
          <a:chExt cx="0" cy="0"/>
        </a:xfrm>
      </p:grpSpPr>
      <p:pic>
        <p:nvPicPr>
          <p:cNvPr id="31" name="Google Shape;31;p6"/>
          <p:cNvPicPr preferRelativeResize="0"/>
          <p:nvPr/>
        </p:nvPicPr>
        <p:blipFill>
          <a:blip r:embed="rId2">
            <a:alphaModFix/>
          </a:blip>
          <a:stretch>
            <a:fillRect/>
          </a:stretch>
        </p:blipFill>
        <p:spPr>
          <a:xfrm>
            <a:off x="0" y="0"/>
            <a:ext cx="9144000" cy="5143500"/>
          </a:xfrm>
          <a:prstGeom prst="rect">
            <a:avLst/>
          </a:prstGeom>
          <a:noFill/>
          <a:ln>
            <a:noFill/>
          </a:ln>
        </p:spPr>
      </p:pic>
      <p:sp>
        <p:nvSpPr>
          <p:cNvPr id="32" name="Google Shape;32;p6"/>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4" name="Shape 34"/>
        <p:cNvGrpSpPr/>
        <p:nvPr/>
      </p:nvGrpSpPr>
      <p:grpSpPr>
        <a:xfrm>
          <a:off x="0" y="0"/>
          <a:ext cx="0" cy="0"/>
          <a:chOff x="0" y="0"/>
          <a:chExt cx="0" cy="0"/>
        </a:xfrm>
      </p:grpSpPr>
      <p:pic>
        <p:nvPicPr>
          <p:cNvPr id="35" name="Google Shape;35;p7"/>
          <p:cNvPicPr preferRelativeResize="0"/>
          <p:nvPr/>
        </p:nvPicPr>
        <p:blipFill>
          <a:blip r:embed="rId2">
            <a:alphaModFix/>
          </a:blip>
          <a:stretch>
            <a:fillRect/>
          </a:stretch>
        </p:blipFill>
        <p:spPr>
          <a:xfrm>
            <a:off x="0" y="0"/>
            <a:ext cx="9144000" cy="5143500"/>
          </a:xfrm>
          <a:prstGeom prst="rect">
            <a:avLst/>
          </a:prstGeom>
          <a:noFill/>
          <a:ln>
            <a:noFill/>
          </a:ln>
        </p:spPr>
      </p:pic>
      <p:sp>
        <p:nvSpPr>
          <p:cNvPr id="36" name="Google Shape;36;p7"/>
          <p:cNvSpPr/>
          <p:nvPr/>
        </p:nvSpPr>
        <p:spPr>
          <a:xfrm>
            <a:off x="565700" y="387300"/>
            <a:ext cx="8123400" cy="4368900"/>
          </a:xfrm>
          <a:prstGeom prst="rect">
            <a:avLst/>
          </a:prstGeom>
          <a:solidFill>
            <a:srgbClr val="072C4E">
              <a:alpha val="9102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7"/>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p:txBody>
      </p:sp>
      <p:sp>
        <p:nvSpPr>
          <p:cNvPr id="38" name="Google Shape;38;p7"/>
          <p:cNvSpPr txBox="1"/>
          <p:nvPr>
            <p:ph idx="1" type="subTitle"/>
          </p:nvPr>
        </p:nvSpPr>
        <p:spPr>
          <a:xfrm>
            <a:off x="948600" y="1700300"/>
            <a:ext cx="4294800" cy="2298300"/>
          </a:xfrm>
          <a:prstGeom prst="rect">
            <a:avLst/>
          </a:prstGeom>
        </p:spPr>
        <p:txBody>
          <a:bodyPr anchorCtr="0" anchor="t" bIns="91425" lIns="91425" spcFirstLastPara="1" rIns="91425" wrap="square" tIns="91425">
            <a:noAutofit/>
          </a:bodyPr>
          <a:lstStyle>
            <a:lvl1pPr lvl="0" rtl="0">
              <a:spcBef>
                <a:spcPts val="0"/>
              </a:spcBef>
              <a:spcAft>
                <a:spcPts val="0"/>
              </a:spcAft>
              <a:buSzPts val="1600"/>
              <a:buFont typeface="Nunito Light"/>
              <a:buChar char="●"/>
              <a:defRPr/>
            </a:lvl1pPr>
            <a:lvl2pPr lvl="1" rtl="0" algn="ctr">
              <a:lnSpc>
                <a:spcPct val="100000"/>
              </a:lnSpc>
              <a:spcBef>
                <a:spcPts val="0"/>
              </a:spcBef>
              <a:spcAft>
                <a:spcPts val="0"/>
              </a:spcAft>
              <a:buClr>
                <a:srgbClr val="E76A28"/>
              </a:buClr>
              <a:buSzPts val="1600"/>
              <a:buFont typeface="Nunito Light"/>
              <a:buChar char="○"/>
              <a:defRPr/>
            </a:lvl2pPr>
            <a:lvl3pPr lvl="2" rtl="0" algn="ctr">
              <a:lnSpc>
                <a:spcPct val="100000"/>
              </a:lnSpc>
              <a:spcBef>
                <a:spcPts val="0"/>
              </a:spcBef>
              <a:spcAft>
                <a:spcPts val="0"/>
              </a:spcAft>
              <a:buClr>
                <a:srgbClr val="E76A28"/>
              </a:buClr>
              <a:buSzPts val="1500"/>
              <a:buFont typeface="Nunito Light"/>
              <a:buChar char="■"/>
              <a:defRPr/>
            </a:lvl3pPr>
            <a:lvl4pPr lvl="3" rtl="0" algn="ctr">
              <a:lnSpc>
                <a:spcPct val="100000"/>
              </a:lnSpc>
              <a:spcBef>
                <a:spcPts val="0"/>
              </a:spcBef>
              <a:spcAft>
                <a:spcPts val="0"/>
              </a:spcAft>
              <a:buClr>
                <a:srgbClr val="E76A28"/>
              </a:buClr>
              <a:buSzPts val="1500"/>
              <a:buFont typeface="Nunito Light"/>
              <a:buChar char="●"/>
              <a:defRPr/>
            </a:lvl4pPr>
            <a:lvl5pPr lvl="4" rtl="0" algn="ctr">
              <a:lnSpc>
                <a:spcPct val="100000"/>
              </a:lnSpc>
              <a:spcBef>
                <a:spcPts val="0"/>
              </a:spcBef>
              <a:spcAft>
                <a:spcPts val="0"/>
              </a:spcAft>
              <a:buClr>
                <a:srgbClr val="E76A28"/>
              </a:buClr>
              <a:buSzPts val="1400"/>
              <a:buFont typeface="Nunito Light"/>
              <a:buChar char="○"/>
              <a:defRPr/>
            </a:lvl5pPr>
            <a:lvl6pPr lvl="5" rtl="0" algn="ctr">
              <a:lnSpc>
                <a:spcPct val="100000"/>
              </a:lnSpc>
              <a:spcBef>
                <a:spcPts val="0"/>
              </a:spcBef>
              <a:spcAft>
                <a:spcPts val="0"/>
              </a:spcAft>
              <a:buClr>
                <a:srgbClr val="999999"/>
              </a:buClr>
              <a:buSzPts val="1400"/>
              <a:buFont typeface="Nunito Light"/>
              <a:buChar char="■"/>
              <a:defRPr/>
            </a:lvl6pPr>
            <a:lvl7pPr lvl="6" rtl="0" algn="ctr">
              <a:lnSpc>
                <a:spcPct val="100000"/>
              </a:lnSpc>
              <a:spcBef>
                <a:spcPts val="0"/>
              </a:spcBef>
              <a:spcAft>
                <a:spcPts val="0"/>
              </a:spcAft>
              <a:buClr>
                <a:srgbClr val="999999"/>
              </a:buClr>
              <a:buSzPts val="1300"/>
              <a:buFont typeface="Nunito Light"/>
              <a:buChar char="●"/>
              <a:defRPr/>
            </a:lvl7pPr>
            <a:lvl8pPr lvl="7" rtl="0" algn="ctr">
              <a:lnSpc>
                <a:spcPct val="100000"/>
              </a:lnSpc>
              <a:spcBef>
                <a:spcPts val="0"/>
              </a:spcBef>
              <a:spcAft>
                <a:spcPts val="0"/>
              </a:spcAft>
              <a:buClr>
                <a:srgbClr val="999999"/>
              </a:buClr>
              <a:buSzPts val="1300"/>
              <a:buFont typeface="Nunito Light"/>
              <a:buChar char="○"/>
              <a:defRPr/>
            </a:lvl8pPr>
            <a:lvl9pPr lvl="8" rtl="0" algn="ctr">
              <a:lnSpc>
                <a:spcPct val="100000"/>
              </a:lnSpc>
              <a:spcBef>
                <a:spcPts val="0"/>
              </a:spcBef>
              <a:spcAft>
                <a:spcPts val="0"/>
              </a:spcAft>
              <a:buClr>
                <a:srgbClr val="999999"/>
              </a:buClr>
              <a:buSzPts val="1400"/>
              <a:buFont typeface="Nunito Light"/>
              <a:buChar char="■"/>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9" name="Shape 39"/>
        <p:cNvGrpSpPr/>
        <p:nvPr/>
      </p:nvGrpSpPr>
      <p:grpSpPr>
        <a:xfrm>
          <a:off x="0" y="0"/>
          <a:ext cx="0" cy="0"/>
          <a:chOff x="0" y="0"/>
          <a:chExt cx="0" cy="0"/>
        </a:xfrm>
      </p:grpSpPr>
      <p:pic>
        <p:nvPicPr>
          <p:cNvPr id="40" name="Google Shape;40;p8"/>
          <p:cNvPicPr preferRelativeResize="0"/>
          <p:nvPr/>
        </p:nvPicPr>
        <p:blipFill>
          <a:blip r:embed="rId2">
            <a:alphaModFix/>
          </a:blip>
          <a:stretch>
            <a:fillRect/>
          </a:stretch>
        </p:blipFill>
        <p:spPr>
          <a:xfrm>
            <a:off x="0" y="0"/>
            <a:ext cx="9144000" cy="5143500"/>
          </a:xfrm>
          <a:prstGeom prst="rect">
            <a:avLst/>
          </a:prstGeom>
          <a:noFill/>
          <a:ln>
            <a:noFill/>
          </a:ln>
        </p:spPr>
      </p:pic>
      <p:sp>
        <p:nvSpPr>
          <p:cNvPr id="41" name="Google Shape;41;p8"/>
          <p:cNvSpPr txBox="1"/>
          <p:nvPr>
            <p:ph type="title"/>
          </p:nvPr>
        </p:nvSpPr>
        <p:spPr>
          <a:xfrm>
            <a:off x="1534350" y="1307100"/>
            <a:ext cx="6075300" cy="2529300"/>
          </a:xfrm>
          <a:prstGeom prst="rect">
            <a:avLst/>
          </a:prstGeom>
        </p:spPr>
        <p:txBody>
          <a:bodyPr anchorCtr="0" anchor="ctr" bIns="91425" lIns="91425" spcFirstLastPara="1" rIns="91425" wrap="square" tIns="91425">
            <a:noAutofit/>
          </a:bodyPr>
          <a:lstStyle>
            <a:lvl1pPr lvl="0" algn="ctr">
              <a:lnSpc>
                <a:spcPct val="80000"/>
              </a:lnSpc>
              <a:spcBef>
                <a:spcPts val="0"/>
              </a:spcBef>
              <a:spcAft>
                <a:spcPts val="0"/>
              </a:spcAft>
              <a:buSzPts val="4800"/>
              <a:buNone/>
              <a:defRPr b="0" sz="89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2" name="Shape 42"/>
        <p:cNvGrpSpPr/>
        <p:nvPr/>
      </p:nvGrpSpPr>
      <p:grpSpPr>
        <a:xfrm>
          <a:off x="0" y="0"/>
          <a:ext cx="0" cy="0"/>
          <a:chOff x="0" y="0"/>
          <a:chExt cx="0" cy="0"/>
        </a:xfrm>
      </p:grpSpPr>
      <p:pic>
        <p:nvPicPr>
          <p:cNvPr id="43" name="Google Shape;43;p9"/>
          <p:cNvPicPr preferRelativeResize="0"/>
          <p:nvPr/>
        </p:nvPicPr>
        <p:blipFill>
          <a:blip r:embed="rId2">
            <a:alphaModFix/>
          </a:blip>
          <a:stretch>
            <a:fillRect/>
          </a:stretch>
        </p:blipFill>
        <p:spPr>
          <a:xfrm>
            <a:off x="0" y="0"/>
            <a:ext cx="9144000" cy="5143500"/>
          </a:xfrm>
          <a:prstGeom prst="rect">
            <a:avLst/>
          </a:prstGeom>
          <a:noFill/>
          <a:ln>
            <a:noFill/>
          </a:ln>
        </p:spPr>
      </p:pic>
      <p:sp>
        <p:nvSpPr>
          <p:cNvPr id="44" name="Google Shape;44;p9"/>
          <p:cNvSpPr txBox="1"/>
          <p:nvPr>
            <p:ph type="title"/>
          </p:nvPr>
        </p:nvSpPr>
        <p:spPr>
          <a:xfrm>
            <a:off x="2135550" y="1036700"/>
            <a:ext cx="4872900" cy="1964400"/>
          </a:xfrm>
          <a:prstGeom prst="rect">
            <a:avLst/>
          </a:prstGeom>
        </p:spPr>
        <p:txBody>
          <a:bodyPr anchorCtr="0" anchor="b" bIns="91425" lIns="91425" spcFirstLastPara="1" rIns="91425" wrap="square" tIns="91425">
            <a:noAutofit/>
          </a:bodyPr>
          <a:lstStyle>
            <a:lvl1pPr lvl="0" rtl="0" algn="ctr">
              <a:spcBef>
                <a:spcPts val="0"/>
              </a:spcBef>
              <a:spcAft>
                <a:spcPts val="0"/>
              </a:spcAft>
              <a:buSzPts val="3500"/>
              <a:buNone/>
              <a:defRPr sz="9600">
                <a:solidFill>
                  <a:schemeClr val="dk2"/>
                </a:solidFill>
              </a:defRPr>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
        <p:nvSpPr>
          <p:cNvPr id="45" name="Google Shape;45;p9"/>
          <p:cNvSpPr txBox="1"/>
          <p:nvPr>
            <p:ph idx="1" type="subTitle"/>
          </p:nvPr>
        </p:nvSpPr>
        <p:spPr>
          <a:xfrm>
            <a:off x="2135550" y="3001100"/>
            <a:ext cx="4872900" cy="671100"/>
          </a:xfrm>
          <a:prstGeom prst="rect">
            <a:avLst/>
          </a:prstGeom>
          <a:solidFill>
            <a:schemeClr val="lt2"/>
          </a:solidFill>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600">
                <a:solidFill>
                  <a:schemeClr val="lt1"/>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6" name="Shape 46"/>
        <p:cNvGrpSpPr/>
        <p:nvPr/>
      </p:nvGrpSpPr>
      <p:grpSpPr>
        <a:xfrm>
          <a:off x="0" y="0"/>
          <a:ext cx="0" cy="0"/>
          <a:chOff x="0" y="0"/>
          <a:chExt cx="0" cy="0"/>
        </a:xfrm>
      </p:grpSpPr>
      <p:sp>
        <p:nvSpPr>
          <p:cNvPr id="47" name="Google Shape;47;p10"/>
          <p:cNvSpPr txBox="1"/>
          <p:nvPr>
            <p:ph type="title"/>
          </p:nvPr>
        </p:nvSpPr>
        <p:spPr>
          <a:xfrm>
            <a:off x="1239900" y="4040000"/>
            <a:ext cx="6664200" cy="564000"/>
          </a:xfrm>
          <a:prstGeom prst="rect">
            <a:avLst/>
          </a:prstGeom>
          <a:solidFill>
            <a:schemeClr val="lt1"/>
          </a:solidFill>
          <a:ln cap="flat" cmpd="sng" w="28575">
            <a:solidFill>
              <a:schemeClr val="dk2"/>
            </a:solidFill>
            <a:prstDash val="solid"/>
            <a:round/>
            <a:headEnd len="sm" w="sm" type="none"/>
            <a:tailEnd len="sm" w="sm" type="none"/>
          </a:ln>
        </p:spPr>
        <p:txBody>
          <a:bodyPr anchorCtr="0" anchor="t" bIns="91425" lIns="91425" spcFirstLastPara="1" rIns="91425" wrap="square" tIns="91425">
            <a:noAutofit/>
          </a:bodyPr>
          <a:lstStyle>
            <a:lvl1pPr lvl="0" rtl="0" algn="ctr">
              <a:spcBef>
                <a:spcPts val="0"/>
              </a:spcBef>
              <a:spcAft>
                <a:spcPts val="0"/>
              </a:spcAft>
              <a:buSzPts val="3500"/>
              <a:buNone/>
              <a:defRPr sz="2500"/>
            </a:lvl1pPr>
            <a:lvl2pPr lvl="1" rtl="0" algn="ctr">
              <a:spcBef>
                <a:spcPts val="0"/>
              </a:spcBef>
              <a:spcAft>
                <a:spcPts val="0"/>
              </a:spcAft>
              <a:buSzPts val="3500"/>
              <a:buNone/>
              <a:defRPr/>
            </a:lvl2pPr>
            <a:lvl3pPr lvl="2" rtl="0" algn="ctr">
              <a:spcBef>
                <a:spcPts val="0"/>
              </a:spcBef>
              <a:spcAft>
                <a:spcPts val="0"/>
              </a:spcAft>
              <a:buSzPts val="3500"/>
              <a:buNone/>
              <a:defRPr/>
            </a:lvl3pPr>
            <a:lvl4pPr lvl="3" rtl="0" algn="ctr">
              <a:spcBef>
                <a:spcPts val="0"/>
              </a:spcBef>
              <a:spcAft>
                <a:spcPts val="0"/>
              </a:spcAft>
              <a:buSzPts val="3500"/>
              <a:buNone/>
              <a:defRPr/>
            </a:lvl4pPr>
            <a:lvl5pPr lvl="4" rtl="0" algn="ctr">
              <a:spcBef>
                <a:spcPts val="0"/>
              </a:spcBef>
              <a:spcAft>
                <a:spcPts val="0"/>
              </a:spcAft>
              <a:buSzPts val="3500"/>
              <a:buNone/>
              <a:defRPr/>
            </a:lvl5pPr>
            <a:lvl6pPr lvl="5" rtl="0" algn="ctr">
              <a:spcBef>
                <a:spcPts val="0"/>
              </a:spcBef>
              <a:spcAft>
                <a:spcPts val="0"/>
              </a:spcAft>
              <a:buSzPts val="3500"/>
              <a:buNone/>
              <a:defRPr/>
            </a:lvl6pPr>
            <a:lvl7pPr lvl="6" rtl="0" algn="ctr">
              <a:spcBef>
                <a:spcPts val="0"/>
              </a:spcBef>
              <a:spcAft>
                <a:spcPts val="0"/>
              </a:spcAft>
              <a:buSzPts val="3500"/>
              <a:buNone/>
              <a:defRPr/>
            </a:lvl7pPr>
            <a:lvl8pPr lvl="7" rtl="0" algn="ctr">
              <a:spcBef>
                <a:spcPts val="0"/>
              </a:spcBef>
              <a:spcAft>
                <a:spcPts val="0"/>
              </a:spcAft>
              <a:buSzPts val="3500"/>
              <a:buNone/>
              <a:defRPr/>
            </a:lvl8pPr>
            <a:lvl9pPr lvl="8" rtl="0" algn="ctr">
              <a:spcBef>
                <a:spcPts val="0"/>
              </a:spcBef>
              <a:spcAft>
                <a:spcPts val="0"/>
              </a:spcAft>
              <a:buSzPts val="35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1.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slideLayout" Target="../slideLayouts/slideLayout36.xml"/><Relationship Id="rId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3225" y="445025"/>
            <a:ext cx="7717500" cy="5727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lvl1pPr lvl="0" rtl="0" algn="ctr">
              <a:spcBef>
                <a:spcPts val="0"/>
              </a:spcBef>
              <a:spcAft>
                <a:spcPts val="0"/>
              </a:spcAft>
              <a:buClr>
                <a:schemeClr val="dk1"/>
              </a:buClr>
              <a:buSzPts val="3500"/>
              <a:buFont typeface="Comfortaa"/>
              <a:buNone/>
              <a:defRPr b="1" sz="3500">
                <a:solidFill>
                  <a:schemeClr val="dk1"/>
                </a:solidFill>
                <a:latin typeface="Comfortaa"/>
                <a:ea typeface="Comfortaa"/>
                <a:cs typeface="Comfortaa"/>
                <a:sym typeface="Comfortaa"/>
              </a:defRPr>
            </a:lvl1pPr>
            <a:lvl2pPr lvl="1"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2pPr>
            <a:lvl3pPr lvl="2"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3pPr>
            <a:lvl4pPr lvl="3"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4pPr>
            <a:lvl5pPr lvl="4"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5pPr>
            <a:lvl6pPr lvl="5"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6pPr>
            <a:lvl7pPr lvl="6"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7pPr>
            <a:lvl8pPr lvl="7"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8pPr>
            <a:lvl9pPr lvl="8" rtl="0">
              <a:spcBef>
                <a:spcPts val="0"/>
              </a:spcBef>
              <a:spcAft>
                <a:spcPts val="0"/>
              </a:spcAft>
              <a:buClr>
                <a:schemeClr val="dk1"/>
              </a:buClr>
              <a:buSzPts val="3500"/>
              <a:buFont typeface="DM Sans"/>
              <a:buNone/>
              <a:defRPr b="1" sz="3500">
                <a:solidFill>
                  <a:schemeClr val="dk1"/>
                </a:solidFill>
                <a:latin typeface="DM Sans"/>
                <a:ea typeface="DM Sans"/>
                <a:cs typeface="DM Sans"/>
                <a:sym typeface="DM Sans"/>
              </a:defRPr>
            </a:lvl9pPr>
          </a:lstStyle>
          <a:p/>
        </p:txBody>
      </p:sp>
      <p:sp>
        <p:nvSpPr>
          <p:cNvPr id="7" name="Google Shape;7;p1"/>
          <p:cNvSpPr txBox="1"/>
          <p:nvPr>
            <p:ph idx="1" type="body"/>
          </p:nvPr>
        </p:nvSpPr>
        <p:spPr>
          <a:xfrm>
            <a:off x="713225" y="1152475"/>
            <a:ext cx="7717500" cy="3416400"/>
          </a:xfrm>
          <a:prstGeom prst="rect">
            <a:avLst/>
          </a:prstGeom>
          <a:noFill/>
          <a:ln>
            <a:noFill/>
          </a:ln>
        </p:spPr>
        <p:txBody>
          <a:bodyPr anchorCtr="0" anchor="t" bIns="91425" lIns="91425" spcFirstLastPara="1" rIns="91425" wrap="square" tIns="91425">
            <a:noAutofit/>
          </a:bodyPr>
          <a:lstStyle>
            <a:lvl1pPr indent="-317500" lvl="0" marL="457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1pPr>
            <a:lvl2pPr indent="-317500" lvl="1" marL="914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2pPr>
            <a:lvl3pPr indent="-317500" lvl="2" marL="1371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3pPr>
            <a:lvl4pPr indent="-317500" lvl="3" marL="1828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4pPr>
            <a:lvl5pPr indent="-317500" lvl="4" marL="22860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5pPr>
            <a:lvl6pPr indent="-317500" lvl="5" marL="27432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6pPr>
            <a:lvl7pPr indent="-317500" lvl="6" marL="32004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7pPr>
            <a:lvl8pPr indent="-317500" lvl="7" marL="36576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8pPr>
            <a:lvl9pPr indent="-317500" lvl="8" marL="4114800">
              <a:lnSpc>
                <a:spcPct val="115000"/>
              </a:lnSpc>
              <a:spcBef>
                <a:spcPts val="0"/>
              </a:spcBef>
              <a:spcAft>
                <a:spcPts val="0"/>
              </a:spcAft>
              <a:buClr>
                <a:schemeClr val="dk1"/>
              </a:buClr>
              <a:buSzPts val="1400"/>
              <a:buFont typeface="Lato"/>
              <a:buChar char="■"/>
              <a:defRPr>
                <a:solidFill>
                  <a:schemeClr val="dk1"/>
                </a:solidFill>
                <a:latin typeface="Lato"/>
                <a:ea typeface="Lato"/>
                <a:cs typeface="Lato"/>
                <a:sym typeface="Lato"/>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223" name="Shape 223"/>
        <p:cNvGrpSpPr/>
        <p:nvPr/>
      </p:nvGrpSpPr>
      <p:grpSpPr>
        <a:xfrm>
          <a:off x="0" y="0"/>
          <a:ext cx="0" cy="0"/>
          <a:chOff x="0" y="0"/>
          <a:chExt cx="0" cy="0"/>
        </a:xfrm>
      </p:grpSpPr>
      <p:sp>
        <p:nvSpPr>
          <p:cNvPr id="224" name="Google Shape;224;p36"/>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225" name="Google Shape;225;p36"/>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82" r:id="rId1"/>
    <p:sldLayoutId id="2147483683" r:id="rId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6.xml"/><Relationship Id="rId3" Type="http://schemas.openxmlformats.org/officeDocument/2006/relationships/image" Target="../media/image15.jp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20"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www.videvo.net/?utm_source=slidesgo_template&amp;utm_medium=referral-link&amp;utm_campaign=sg_resources&amp;utm_content=videvo" TargetMode="External"/><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slide" Target="/ppt/slides/slide40.xml"/><Relationship Id="rId4" Type="http://schemas.openxmlformats.org/officeDocument/2006/relationships/slide" Target="/ppt/slides/slide37.xml"/><Relationship Id="rId9" Type="http://schemas.openxmlformats.org/officeDocument/2006/relationships/slide" Target="/ppt/slides/slide48.xml"/><Relationship Id="rId5" Type="http://schemas.openxmlformats.org/officeDocument/2006/relationships/slide" Target="/ppt/slides/slide36.xml"/><Relationship Id="rId6" Type="http://schemas.openxmlformats.org/officeDocument/2006/relationships/slide" Target="/ppt/slides/slide36.xml"/><Relationship Id="rId7" Type="http://schemas.openxmlformats.org/officeDocument/2006/relationships/slide" Target="/ppt/slides/slide35.xml"/><Relationship Id="rId8" Type="http://schemas.openxmlformats.org/officeDocument/2006/relationships/slide" Target="/ppt/slides/slide40.xml"/><Relationship Id="rId11"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0" Type="http://schemas.openxmlformats.org/officeDocument/2006/relationships/slide" Target="/ppt/slides/slide42.xml"/><Relationship Id="rId13" Type="http://schemas.openxmlformats.org/officeDocument/2006/relationships/hyperlink" Target="https://bit.ly/3A1uf1Q" TargetMode="External"/><Relationship Id="rId12" Type="http://schemas.openxmlformats.org/officeDocument/2006/relationships/hyperlink" Target="https://bit.ly/3A1uf1Q" TargetMode="External"/><Relationship Id="rId15" Type="http://schemas.openxmlformats.org/officeDocument/2006/relationships/hyperlink" Target="http://bit.ly/33VAFh3" TargetMode="External"/><Relationship Id="rId14" Type="http://schemas.openxmlformats.org/officeDocument/2006/relationships/hyperlink" Target="http://bit.ly/30B07Gq" TargetMode="External"/><Relationship Id="rId17" Type="http://schemas.openxmlformats.org/officeDocument/2006/relationships/hyperlink" Target="https://www.flaticon.com/?utm_source=slidesgo_template&amp;utm_medium=referral-link&amp;utm_campaign=promo-slide&amp;utm_term=slidesgo&amp;utm_content=flaticon" TargetMode="External"/><Relationship Id="rId16" Type="http://schemas.openxmlformats.org/officeDocument/2006/relationships/hyperlink" Target="https://www.freepik.com/?utm_source=slidesgo_template&amp;utm_medium=referral-link&amp;utm_campaign=promo-slide&amp;utm_term=slidesgo&amp;utm_content=freepik" TargetMode="External"/><Relationship Id="rId19" Type="http://schemas.openxmlformats.org/officeDocument/2006/relationships/hyperlink" Target="https://wepik.com/?utm_source=slidesgo_template&amp;utm_medium=referral-link&amp;utm_campaign=promo-slide&amp;utm_term=slidesgo&amp;utm_content=wepik" TargetMode="External"/><Relationship Id="rId18" Type="http://schemas.openxmlformats.org/officeDocument/2006/relationships/hyperlink" Target="https://storyset.com/?utm_source=slidesgo_template&amp;utm_medium=referral-link&amp;utm_campaign=promo-slide&amp;utm_term=slidesgo&amp;utm_content=storyset"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1.xml"/><Relationship Id="rId3" Type="http://schemas.openxmlformats.org/officeDocument/2006/relationships/image" Target="../media/image12.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2.xml"/><Relationship Id="rId3" Type="http://schemas.openxmlformats.org/officeDocument/2006/relationships/image" Target="../media/image17.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23.xml"/><Relationship Id="rId3"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0.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31.xml"/><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4" Type="http://schemas.openxmlformats.org/officeDocument/2006/relationships/hyperlink" Target="https://docs.google.com/spreadsheets/d/1IDdMZcTvINyPem5bA6542HL6bg66clX8XUJo2yZHaPY/copy" TargetMode="External"/><Relationship Id="rId5"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3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3.xml"/><Relationship Id="rId3" Type="http://schemas.openxmlformats.org/officeDocument/2006/relationships/image" Target="../media/image14.png"/><Relationship Id="rId4" Type="http://schemas.openxmlformats.org/officeDocument/2006/relationships/image" Target="../media/image13.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4.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35.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 Id="rId3" Type="http://schemas.openxmlformats.org/officeDocument/2006/relationships/hyperlink" Target="https://www.freepik.com/free-photo/programming-background-collage_34089179.htm/?utm_source=slidesgo_template&amp;utm_medium=referral-link&amp;utm_campaign=sg_resources&amp;utm_content=freepik" TargetMode="External"/><Relationship Id="rId4" Type="http://schemas.openxmlformats.org/officeDocument/2006/relationships/hyperlink" Target="https://www.freepik.com/free-photo/programming-background-collage_34089181.htm/?utm_source=slidesgo_template&amp;utm_medium=referral-link&amp;utm_campaign=sg_resources&amp;utm_content=freepik" TargetMode="External"/><Relationship Id="rId5" Type="http://schemas.openxmlformats.org/officeDocument/2006/relationships/hyperlink" Target="https://www.freepik.com/free-photo/programming-background-collage_34089150.htm/?utm_source=slidesgo_template&amp;utm_medium=referral-link&amp;utm_campaign=sg_resources&amp;utm_content=freepik" TargetMode="External"/><Relationship Id="rId6" Type="http://schemas.openxmlformats.org/officeDocument/2006/relationships/hyperlink" Target="https://www.freepik.com/free-photo/programming-background-collage_34089151.htm/?utm_source=slidesgo_template&amp;utm_medium=referral-link&amp;utm_campaign=sg_resources&amp;utm_content=freepik" TargetMode="External"/><Relationship Id="rId7" Type="http://schemas.openxmlformats.org/officeDocument/2006/relationships/hyperlink" Target="https://www.freepik.com/free-photo/person-working-html-computer_36190660.htm/?utm_source=slidesgo_template&amp;utm_medium=referral-link&amp;utm_campaign=sg_resources&amp;utm_content=freepik" TargetMode="External"/><Relationship Id="rId8" Type="http://schemas.openxmlformats.org/officeDocument/2006/relationships/hyperlink" Target="https://www.freepik.com/free-photo/programming-background-with-html-text_36238340.htm/?utm_source=slidesgo_template&amp;utm_medium=referral-link&amp;utm_campaign=sg_resources&amp;utm_content=freepik" TargetMode="Externa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37.xml"/><Relationship Id="rId3" Type="http://schemas.openxmlformats.org/officeDocument/2006/relationships/hyperlink" Target="https://www.freepik.com/free-photo/website-hosting-concept-with-circuits_26412535.htm/?utm_source=slidesgo_template&amp;utm_medium=referral-link&amp;utm_campaign=sg_resources&amp;utm_content=freepik" TargetMode="External"/><Relationship Id="rId4" Type="http://schemas.openxmlformats.org/officeDocument/2006/relationships/hyperlink" Target="https://www.freepik.com/free-photo/website-hosting-concept-with-screen_26412543.htm/?utm_source=slidesgo_template&amp;utm_medium=referral-link&amp;utm_campaign=sg_resources&amp;utm_content=freepik" TargetMode="External"/><Relationship Id="rId9" Type="http://schemas.openxmlformats.org/officeDocument/2006/relationships/hyperlink" Target="https://www.freepik.com/free-photo/programming-background-collage_34089153.htm/?utm_source=slidesgo_template&amp;utm_medium=referral-link&amp;utm_campaign=sg_resources&amp;utm_content=freepik" TargetMode="External"/><Relationship Id="rId5" Type="http://schemas.openxmlformats.org/officeDocument/2006/relationships/hyperlink" Target="https://www.freepik.com/free-photo/website-hosting-with-man-holding-tablet_26412520.htm/?utm_source=slidesgo_template&amp;utm_medium=referral-link&amp;utm_campaign=sg_resources&amp;utm_content=freepik" TargetMode="External"/><Relationship Id="rId6" Type="http://schemas.openxmlformats.org/officeDocument/2006/relationships/hyperlink" Target="https://www.freepik.com/free-photo/person-front-computer-working-html_36189971.htm/?utm_source=slidesgo_template&amp;utm_medium=referral-link&amp;utm_campaign=sg_resources&amp;utm_content=freepik" TargetMode="External"/><Relationship Id="rId7" Type="http://schemas.openxmlformats.org/officeDocument/2006/relationships/hyperlink" Target="https://www.freepik.com/free-photo/person-working-html-computer_36190645.htm/?utm_source=slidesgo_template&amp;utm_medium=referral-link&amp;utm_campaign=sg_resources&amp;utm_content=freepik" TargetMode="External"/><Relationship Id="rId8" Type="http://schemas.openxmlformats.org/officeDocument/2006/relationships/hyperlink" Target="https://www.freepik.com/free-photo/person-working-html-computer_36190662.htm/?utm_source=slidesgo_template&amp;utm_medium=referral-link&amp;utm_campaign=sg_resources&amp;utm_content=freepik" TargetMode="External"/><Relationship Id="rId10" Type="http://schemas.openxmlformats.org/officeDocument/2006/relationships/hyperlink" Target="https://www.freepik.com/free-photo/person-front-computer-working-html_36189972.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8.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0.xml"/><Relationship Id="rId3" Type="http://schemas.openxmlformats.org/officeDocument/2006/relationships/hyperlink" Target="https://fonts.google.com/specimen/Comfortaa" TargetMode="External"/><Relationship Id="rId4" Type="http://schemas.openxmlformats.org/officeDocument/2006/relationships/hyperlink" Target="https://fonts.google.com/specimen/Lato"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1.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7.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6.png"/><Relationship Id="rId14" Type="http://schemas.openxmlformats.org/officeDocument/2006/relationships/image" Target="../media/image8.png"/><Relationship Id="rId17" Type="http://schemas.openxmlformats.org/officeDocument/2006/relationships/image" Target="../media/image5.png"/><Relationship Id="rId16" Type="http://schemas.openxmlformats.org/officeDocument/2006/relationships/image" Target="../media/image11.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2.xml"/><Relationship Id="rId3" Type="http://schemas.openxmlformats.org/officeDocument/2006/relationships/hyperlink" Target="https://bit.ly/2ZjL1pd"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3.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48.xml"/><Relationship Id="rId3" Type="http://schemas.openxmlformats.org/officeDocument/2006/relationships/hyperlink" Target="https://workspace.google.com/marketplace/app/icons_for_slides_docs/381578326502" TargetMode="Externa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49.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55.xml"/><Relationship Id="rId3" Type="http://schemas.openxmlformats.org/officeDocument/2006/relationships/hyperlink" Target="http://bit.ly/2PfT4lq" TargetMode="External"/><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32" name="Shape 232"/>
        <p:cNvGrpSpPr/>
        <p:nvPr/>
      </p:nvGrpSpPr>
      <p:grpSpPr>
        <a:xfrm>
          <a:off x="0" y="0"/>
          <a:ext cx="0" cy="0"/>
          <a:chOff x="0" y="0"/>
          <a:chExt cx="0" cy="0"/>
        </a:xfrm>
      </p:grpSpPr>
      <p:sp>
        <p:nvSpPr>
          <p:cNvPr id="233" name="Google Shape;233;p39"/>
          <p:cNvSpPr/>
          <p:nvPr/>
        </p:nvSpPr>
        <p:spPr>
          <a:xfrm>
            <a:off x="1057350" y="663150"/>
            <a:ext cx="7029300" cy="38172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39"/>
          <p:cNvSpPr txBox="1"/>
          <p:nvPr>
            <p:ph type="ctrTitle"/>
          </p:nvPr>
        </p:nvSpPr>
        <p:spPr>
          <a:xfrm>
            <a:off x="1164450" y="1264225"/>
            <a:ext cx="6815100" cy="1927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Computer Algorithm </a:t>
            </a:r>
            <a:r>
              <a:rPr lang="en">
                <a:solidFill>
                  <a:schemeClr val="dk2"/>
                </a:solidFill>
              </a:rPr>
              <a:t>Lesson for College</a:t>
            </a:r>
            <a:endParaRPr>
              <a:solidFill>
                <a:schemeClr val="dk2"/>
              </a:solidFill>
            </a:endParaRPr>
          </a:p>
        </p:txBody>
      </p:sp>
      <p:sp>
        <p:nvSpPr>
          <p:cNvPr id="235" name="Google Shape;235;p39"/>
          <p:cNvSpPr txBox="1"/>
          <p:nvPr>
            <p:ph idx="1" type="subTitle"/>
          </p:nvPr>
        </p:nvSpPr>
        <p:spPr>
          <a:xfrm>
            <a:off x="2220750" y="3232150"/>
            <a:ext cx="4702500" cy="475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Here is where your presentation begins</a:t>
            </a:r>
            <a:endParaRPr/>
          </a:p>
        </p:txBody>
      </p:sp>
      <p:cxnSp>
        <p:nvCxnSpPr>
          <p:cNvPr id="236" name="Google Shape;236;p39"/>
          <p:cNvCxnSpPr/>
          <p:nvPr/>
        </p:nvCxnSpPr>
        <p:spPr>
          <a:xfrm flipH="1" rot="10800000">
            <a:off x="5924250" y="972600"/>
            <a:ext cx="2162400" cy="156300"/>
          </a:xfrm>
          <a:prstGeom prst="bentConnector3">
            <a:avLst>
              <a:gd fmla="val 50000" name="adj1"/>
            </a:avLst>
          </a:prstGeom>
          <a:noFill/>
          <a:ln cap="flat" cmpd="sng" w="19050">
            <a:solidFill>
              <a:schemeClr val="dk2"/>
            </a:solidFill>
            <a:prstDash val="solid"/>
            <a:round/>
            <a:headEnd len="med" w="med" type="oval"/>
            <a:tailEnd len="med" w="med" type="none"/>
          </a:ln>
        </p:spPr>
      </p:cxnSp>
      <p:cxnSp>
        <p:nvCxnSpPr>
          <p:cNvPr id="237" name="Google Shape;237;p39"/>
          <p:cNvCxnSpPr/>
          <p:nvPr/>
        </p:nvCxnSpPr>
        <p:spPr>
          <a:xfrm rot="-5400000">
            <a:off x="6848275" y="3637175"/>
            <a:ext cx="1260000" cy="407700"/>
          </a:xfrm>
          <a:prstGeom prst="bentConnector3">
            <a:avLst>
              <a:gd fmla="val 50000" name="adj1"/>
            </a:avLst>
          </a:prstGeom>
          <a:noFill/>
          <a:ln cap="flat" cmpd="sng" w="19050">
            <a:solidFill>
              <a:schemeClr val="dk2"/>
            </a:solidFill>
            <a:prstDash val="solid"/>
            <a:round/>
            <a:headEnd len="med" w="med" type="none"/>
            <a:tailEnd len="med" w="med" type="oval"/>
          </a:ln>
        </p:spPr>
      </p:cxnSp>
      <p:cxnSp>
        <p:nvCxnSpPr>
          <p:cNvPr id="238" name="Google Shape;238;p39"/>
          <p:cNvCxnSpPr/>
          <p:nvPr/>
        </p:nvCxnSpPr>
        <p:spPr>
          <a:xfrm flipH="1" rot="10800000">
            <a:off x="1122850" y="3609425"/>
            <a:ext cx="750300" cy="315000"/>
          </a:xfrm>
          <a:prstGeom prst="bentConnector3">
            <a:avLst>
              <a:gd fmla="val 50000" name="adj1"/>
            </a:avLst>
          </a:prstGeom>
          <a:noFill/>
          <a:ln cap="flat" cmpd="sng" w="19050">
            <a:solidFill>
              <a:schemeClr val="dk2"/>
            </a:solidFill>
            <a:prstDash val="solid"/>
            <a:round/>
            <a:headEnd len="med" w="med" type="none"/>
            <a:tailEnd len="med" w="med" type="oval"/>
          </a:ln>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33" name="Shape 333"/>
        <p:cNvGrpSpPr/>
        <p:nvPr/>
      </p:nvGrpSpPr>
      <p:grpSpPr>
        <a:xfrm>
          <a:off x="0" y="0"/>
          <a:ext cx="0" cy="0"/>
          <a:chOff x="0" y="0"/>
          <a:chExt cx="0" cy="0"/>
        </a:xfrm>
      </p:grpSpPr>
      <p:sp>
        <p:nvSpPr>
          <p:cNvPr id="334" name="Google Shape;334;p4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Parts of a computer </a:t>
            </a:r>
            <a:r>
              <a:rPr lang="en">
                <a:solidFill>
                  <a:schemeClr val="dk2"/>
                </a:solidFill>
              </a:rPr>
              <a:t>algorithm</a:t>
            </a:r>
            <a:endParaRPr>
              <a:solidFill>
                <a:schemeClr val="dk2"/>
              </a:solidFill>
            </a:endParaRPr>
          </a:p>
        </p:txBody>
      </p:sp>
      <p:sp>
        <p:nvSpPr>
          <p:cNvPr id="335" name="Google Shape;335;p48"/>
          <p:cNvSpPr txBox="1"/>
          <p:nvPr>
            <p:ph idx="1" type="subTitle"/>
          </p:nvPr>
        </p:nvSpPr>
        <p:spPr>
          <a:xfrm>
            <a:off x="4923075" y="2371225"/>
            <a:ext cx="26400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 It’s hot and has a poisonous atmosphere</a:t>
            </a:r>
            <a:endParaRPr/>
          </a:p>
        </p:txBody>
      </p:sp>
      <p:sp>
        <p:nvSpPr>
          <p:cNvPr id="336" name="Google Shape;336;p48"/>
          <p:cNvSpPr txBox="1"/>
          <p:nvPr>
            <p:ph idx="2" type="subTitle"/>
          </p:nvPr>
        </p:nvSpPr>
        <p:spPr>
          <a:xfrm>
            <a:off x="1580900" y="2371225"/>
            <a:ext cx="2640000" cy="1067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Solar System—it’s only a bit larger than the Moon</a:t>
            </a:r>
            <a:endParaRPr/>
          </a:p>
        </p:txBody>
      </p:sp>
      <p:sp>
        <p:nvSpPr>
          <p:cNvPr id="337" name="Google Shape;337;p48"/>
          <p:cNvSpPr txBox="1"/>
          <p:nvPr>
            <p:ph idx="3" type="subTitle"/>
          </p:nvPr>
        </p:nvSpPr>
        <p:spPr>
          <a:xfrm>
            <a:off x="1580911" y="1812325"/>
            <a:ext cx="26400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38" name="Google Shape;338;p48"/>
          <p:cNvSpPr txBox="1"/>
          <p:nvPr>
            <p:ph idx="4" type="subTitle"/>
          </p:nvPr>
        </p:nvSpPr>
        <p:spPr>
          <a:xfrm>
            <a:off x="4923089" y="1812325"/>
            <a:ext cx="2640000" cy="558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cxnSp>
        <p:nvCxnSpPr>
          <p:cNvPr id="339" name="Google Shape;339;p48"/>
          <p:cNvCxnSpPr/>
          <p:nvPr/>
        </p:nvCxnSpPr>
        <p:spPr>
          <a:xfrm flipH="1">
            <a:off x="596425" y="3899050"/>
            <a:ext cx="2066700" cy="427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40" name="Google Shape;340;p48"/>
          <p:cNvCxnSpPr/>
          <p:nvPr/>
        </p:nvCxnSpPr>
        <p:spPr>
          <a:xfrm>
            <a:off x="6906325" y="1432975"/>
            <a:ext cx="1800900" cy="3957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44" name="Shape 344"/>
        <p:cNvGrpSpPr/>
        <p:nvPr/>
      </p:nvGrpSpPr>
      <p:grpSpPr>
        <a:xfrm>
          <a:off x="0" y="0"/>
          <a:ext cx="0" cy="0"/>
          <a:chOff x="0" y="0"/>
          <a:chExt cx="0" cy="0"/>
        </a:xfrm>
      </p:grpSpPr>
      <p:sp>
        <p:nvSpPr>
          <p:cNvPr id="345" name="Google Shape;345;p4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Here are three </a:t>
            </a:r>
            <a:r>
              <a:rPr lang="en">
                <a:solidFill>
                  <a:schemeClr val="dk2"/>
                </a:solidFill>
              </a:rPr>
              <a:t>important ideas</a:t>
            </a:r>
            <a:endParaRPr>
              <a:solidFill>
                <a:schemeClr val="dk2"/>
              </a:solidFill>
            </a:endParaRPr>
          </a:p>
        </p:txBody>
      </p:sp>
      <p:sp>
        <p:nvSpPr>
          <p:cNvPr id="346" name="Google Shape;346;p49"/>
          <p:cNvSpPr txBox="1"/>
          <p:nvPr>
            <p:ph idx="1" type="subTitle"/>
          </p:nvPr>
        </p:nvSpPr>
        <p:spPr>
          <a:xfrm>
            <a:off x="937625" y="25960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of them all</a:t>
            </a:r>
            <a:endParaRPr/>
          </a:p>
        </p:txBody>
      </p:sp>
      <p:sp>
        <p:nvSpPr>
          <p:cNvPr id="347" name="Google Shape;347;p49"/>
          <p:cNvSpPr txBox="1"/>
          <p:nvPr>
            <p:ph idx="2" type="subTitle"/>
          </p:nvPr>
        </p:nvSpPr>
        <p:spPr>
          <a:xfrm>
            <a:off x="3484350" y="25960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348" name="Google Shape;348;p49"/>
          <p:cNvSpPr txBox="1"/>
          <p:nvPr>
            <p:ph idx="3" type="subTitle"/>
          </p:nvPr>
        </p:nvSpPr>
        <p:spPr>
          <a:xfrm>
            <a:off x="6031075" y="259602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349" name="Google Shape;349;p49"/>
          <p:cNvSpPr txBox="1"/>
          <p:nvPr>
            <p:ph idx="4" type="subTitle"/>
          </p:nvPr>
        </p:nvSpPr>
        <p:spPr>
          <a:xfrm>
            <a:off x="937625" y="18751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50" name="Google Shape;350;p49"/>
          <p:cNvSpPr txBox="1"/>
          <p:nvPr>
            <p:ph idx="5" type="subTitle"/>
          </p:nvPr>
        </p:nvSpPr>
        <p:spPr>
          <a:xfrm>
            <a:off x="3484350" y="18751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51" name="Google Shape;351;p49"/>
          <p:cNvSpPr txBox="1"/>
          <p:nvPr>
            <p:ph idx="6" type="subTitle"/>
          </p:nvPr>
        </p:nvSpPr>
        <p:spPr>
          <a:xfrm>
            <a:off x="6031075" y="18751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cxnSp>
        <p:nvCxnSpPr>
          <p:cNvPr id="352" name="Google Shape;352;p49"/>
          <p:cNvCxnSpPr/>
          <p:nvPr/>
        </p:nvCxnSpPr>
        <p:spPr>
          <a:xfrm flipH="1">
            <a:off x="596425" y="3899050"/>
            <a:ext cx="2066700" cy="427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53" name="Google Shape;353;p49"/>
          <p:cNvCxnSpPr/>
          <p:nvPr/>
        </p:nvCxnSpPr>
        <p:spPr>
          <a:xfrm flipH="1" rot="10800000">
            <a:off x="6671675" y="1366875"/>
            <a:ext cx="2019900" cy="321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57" name="Shape 357"/>
        <p:cNvGrpSpPr/>
        <p:nvPr/>
      </p:nvGrpSpPr>
      <p:grpSpPr>
        <a:xfrm>
          <a:off x="0" y="0"/>
          <a:ext cx="0" cy="0"/>
          <a:chOff x="0" y="0"/>
          <a:chExt cx="0" cy="0"/>
        </a:xfrm>
      </p:grpSpPr>
      <p:sp>
        <p:nvSpPr>
          <p:cNvPr id="358" name="Google Shape;358;p50"/>
          <p:cNvSpPr txBox="1"/>
          <p:nvPr>
            <p:ph idx="2" type="subTitle"/>
          </p:nvPr>
        </p:nvSpPr>
        <p:spPr>
          <a:xfrm>
            <a:off x="3579000" y="21492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359" name="Google Shape;359;p50"/>
          <p:cNvSpPr txBox="1"/>
          <p:nvPr>
            <p:ph idx="5" type="subTitle"/>
          </p:nvPr>
        </p:nvSpPr>
        <p:spPr>
          <a:xfrm>
            <a:off x="5896448" y="21492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Neptune is the farthest planet from the Sun</a:t>
            </a:r>
            <a:endParaRPr/>
          </a:p>
        </p:txBody>
      </p:sp>
      <p:sp>
        <p:nvSpPr>
          <p:cNvPr id="360" name="Google Shape;360;p5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Algorithm </a:t>
            </a:r>
            <a:r>
              <a:rPr lang="en">
                <a:solidFill>
                  <a:schemeClr val="dk2"/>
                </a:solidFill>
              </a:rPr>
              <a:t>characteristics</a:t>
            </a:r>
            <a:endParaRPr>
              <a:solidFill>
                <a:schemeClr val="dk2"/>
              </a:solidFill>
            </a:endParaRPr>
          </a:p>
        </p:txBody>
      </p:sp>
      <p:sp>
        <p:nvSpPr>
          <p:cNvPr id="361" name="Google Shape;361;p50"/>
          <p:cNvSpPr txBox="1"/>
          <p:nvPr>
            <p:ph idx="1" type="subTitle"/>
          </p:nvPr>
        </p:nvSpPr>
        <p:spPr>
          <a:xfrm>
            <a:off x="1261552" y="2149200"/>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362" name="Google Shape;362;p50"/>
          <p:cNvSpPr txBox="1"/>
          <p:nvPr>
            <p:ph idx="3" type="subTitle"/>
          </p:nvPr>
        </p:nvSpPr>
        <p:spPr>
          <a:xfrm>
            <a:off x="1261552" y="3579425"/>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a:t>
            </a:r>
            <a:r>
              <a:rPr lang="en"/>
              <a:t>s the closest planet to the Sun</a:t>
            </a:r>
            <a:endParaRPr/>
          </a:p>
        </p:txBody>
      </p:sp>
      <p:sp>
        <p:nvSpPr>
          <p:cNvPr id="363" name="Google Shape;363;p50"/>
          <p:cNvSpPr txBox="1"/>
          <p:nvPr>
            <p:ph idx="4" type="subTitle"/>
          </p:nvPr>
        </p:nvSpPr>
        <p:spPr>
          <a:xfrm>
            <a:off x="3579000" y="3579425"/>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with several rings</a:t>
            </a:r>
            <a:endParaRPr/>
          </a:p>
        </p:txBody>
      </p:sp>
      <p:sp>
        <p:nvSpPr>
          <p:cNvPr id="364" name="Google Shape;364;p50"/>
          <p:cNvSpPr txBox="1"/>
          <p:nvPr>
            <p:ph idx="6" type="subTitle"/>
          </p:nvPr>
        </p:nvSpPr>
        <p:spPr>
          <a:xfrm>
            <a:off x="5896448" y="3579425"/>
            <a:ext cx="1986000" cy="63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65" name="Google Shape;365;p50"/>
          <p:cNvSpPr txBox="1"/>
          <p:nvPr>
            <p:ph idx="7" type="subTitle"/>
          </p:nvPr>
        </p:nvSpPr>
        <p:spPr>
          <a:xfrm>
            <a:off x="1265452"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66" name="Google Shape;366;p50"/>
          <p:cNvSpPr txBox="1"/>
          <p:nvPr>
            <p:ph idx="8" type="subTitle"/>
          </p:nvPr>
        </p:nvSpPr>
        <p:spPr>
          <a:xfrm>
            <a:off x="3582900"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67" name="Google Shape;367;p50"/>
          <p:cNvSpPr txBox="1"/>
          <p:nvPr>
            <p:ph idx="9" type="subTitle"/>
          </p:nvPr>
        </p:nvSpPr>
        <p:spPr>
          <a:xfrm>
            <a:off x="5900348" y="1656599"/>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Neptune</a:t>
            </a:r>
            <a:endParaRPr/>
          </a:p>
        </p:txBody>
      </p:sp>
      <p:sp>
        <p:nvSpPr>
          <p:cNvPr id="368" name="Google Shape;368;p50"/>
          <p:cNvSpPr txBox="1"/>
          <p:nvPr>
            <p:ph idx="13" type="subTitle"/>
          </p:nvPr>
        </p:nvSpPr>
        <p:spPr>
          <a:xfrm>
            <a:off x="1265452"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369" name="Google Shape;369;p50"/>
          <p:cNvSpPr txBox="1"/>
          <p:nvPr>
            <p:ph idx="14" type="subTitle"/>
          </p:nvPr>
        </p:nvSpPr>
        <p:spPr>
          <a:xfrm>
            <a:off x="3582900"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sp>
        <p:nvSpPr>
          <p:cNvPr id="370" name="Google Shape;370;p50"/>
          <p:cNvSpPr txBox="1"/>
          <p:nvPr>
            <p:ph idx="15" type="subTitle"/>
          </p:nvPr>
        </p:nvSpPr>
        <p:spPr>
          <a:xfrm>
            <a:off x="5900348" y="3086800"/>
            <a:ext cx="1978200" cy="492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cxnSp>
        <p:nvCxnSpPr>
          <p:cNvPr id="371" name="Google Shape;371;p50"/>
          <p:cNvCxnSpPr/>
          <p:nvPr/>
        </p:nvCxnSpPr>
        <p:spPr>
          <a:xfrm flipH="1">
            <a:off x="533825" y="1351250"/>
            <a:ext cx="1691100" cy="2898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72" name="Google Shape;372;p50"/>
          <p:cNvCxnSpPr/>
          <p:nvPr/>
        </p:nvCxnSpPr>
        <p:spPr>
          <a:xfrm rot="5400000">
            <a:off x="7297925" y="3715650"/>
            <a:ext cx="1832100" cy="2661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76" name="Shape 376"/>
        <p:cNvGrpSpPr/>
        <p:nvPr/>
      </p:nvGrpSpPr>
      <p:grpSpPr>
        <a:xfrm>
          <a:off x="0" y="0"/>
          <a:ext cx="0" cy="0"/>
          <a:chOff x="0" y="0"/>
          <a:chExt cx="0" cy="0"/>
        </a:xfrm>
      </p:grpSpPr>
      <p:sp>
        <p:nvSpPr>
          <p:cNvPr id="377" name="Google Shape;377;p51"/>
          <p:cNvSpPr/>
          <p:nvPr/>
        </p:nvSpPr>
        <p:spPr>
          <a:xfrm>
            <a:off x="1057350" y="663150"/>
            <a:ext cx="7029300" cy="38172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51"/>
          <p:cNvSpPr txBox="1"/>
          <p:nvPr>
            <p:ph type="title"/>
          </p:nvPr>
        </p:nvSpPr>
        <p:spPr>
          <a:xfrm>
            <a:off x="1534350" y="1307100"/>
            <a:ext cx="6075300" cy="2529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a:t>
            </a:r>
            <a:r>
              <a:rPr lang="en"/>
              <a:t>wesome </a:t>
            </a:r>
            <a:r>
              <a:rPr lang="en">
                <a:solidFill>
                  <a:schemeClr val="dk2"/>
                </a:solidFill>
              </a:rPr>
              <a:t>words</a:t>
            </a:r>
            <a:endParaRPr>
              <a:solidFill>
                <a:schemeClr val="dk2"/>
              </a:solidFill>
            </a:endParaRPr>
          </a:p>
        </p:txBody>
      </p:sp>
      <p:cxnSp>
        <p:nvCxnSpPr>
          <p:cNvPr id="379" name="Google Shape;379;p51"/>
          <p:cNvCxnSpPr/>
          <p:nvPr/>
        </p:nvCxnSpPr>
        <p:spPr>
          <a:xfrm>
            <a:off x="6194125" y="3778175"/>
            <a:ext cx="1892400" cy="3837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80" name="Google Shape;380;p51"/>
          <p:cNvCxnSpPr/>
          <p:nvPr/>
        </p:nvCxnSpPr>
        <p:spPr>
          <a:xfrm flipH="1" rot="5400000">
            <a:off x="1505000" y="733075"/>
            <a:ext cx="602100" cy="462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84" name="Shape 384"/>
        <p:cNvGrpSpPr/>
        <p:nvPr/>
      </p:nvGrpSpPr>
      <p:grpSpPr>
        <a:xfrm>
          <a:off x="0" y="0"/>
          <a:ext cx="0" cy="0"/>
          <a:chOff x="0" y="0"/>
          <a:chExt cx="0" cy="0"/>
        </a:xfrm>
      </p:grpSpPr>
      <p:sp>
        <p:nvSpPr>
          <p:cNvPr id="385" name="Google Shape;385;p52"/>
          <p:cNvSpPr/>
          <p:nvPr/>
        </p:nvSpPr>
        <p:spPr>
          <a:xfrm>
            <a:off x="1057350" y="663150"/>
            <a:ext cx="7029300" cy="38172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52"/>
          <p:cNvSpPr txBox="1"/>
          <p:nvPr>
            <p:ph idx="1" type="subTitle"/>
          </p:nvPr>
        </p:nvSpPr>
        <p:spPr>
          <a:xfrm>
            <a:off x="1303050" y="1202625"/>
            <a:ext cx="6537900" cy="1863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“This is a quote, words full of wisdom that someone important said and that can inspire the reader.”</a:t>
            </a:r>
            <a:endParaRPr/>
          </a:p>
        </p:txBody>
      </p:sp>
      <p:sp>
        <p:nvSpPr>
          <p:cNvPr id="387" name="Google Shape;387;p52"/>
          <p:cNvSpPr txBox="1"/>
          <p:nvPr>
            <p:ph type="title"/>
          </p:nvPr>
        </p:nvSpPr>
        <p:spPr>
          <a:xfrm>
            <a:off x="1303050" y="3176500"/>
            <a:ext cx="6537900" cy="6618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—Someone </a:t>
            </a:r>
            <a:r>
              <a:rPr lang="en">
                <a:solidFill>
                  <a:schemeClr val="dk2"/>
                </a:solidFill>
              </a:rPr>
              <a:t>Famous</a:t>
            </a:r>
            <a:endParaRPr>
              <a:solidFill>
                <a:schemeClr val="dk2"/>
              </a:solidFill>
            </a:endParaRPr>
          </a:p>
        </p:txBody>
      </p:sp>
      <p:cxnSp>
        <p:nvCxnSpPr>
          <p:cNvPr id="388" name="Google Shape;388;p52"/>
          <p:cNvCxnSpPr/>
          <p:nvPr/>
        </p:nvCxnSpPr>
        <p:spPr>
          <a:xfrm flipH="1">
            <a:off x="1058550" y="3515450"/>
            <a:ext cx="2129100" cy="466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392" name="Shape 392"/>
        <p:cNvGrpSpPr/>
        <p:nvPr/>
      </p:nvGrpSpPr>
      <p:grpSpPr>
        <a:xfrm>
          <a:off x="0" y="0"/>
          <a:ext cx="0" cy="0"/>
          <a:chOff x="0" y="0"/>
          <a:chExt cx="0" cy="0"/>
        </a:xfrm>
      </p:grpSpPr>
      <p:sp>
        <p:nvSpPr>
          <p:cNvPr id="393" name="Google Shape;393;p53"/>
          <p:cNvSpPr txBox="1"/>
          <p:nvPr>
            <p:ph type="title"/>
          </p:nvPr>
        </p:nvSpPr>
        <p:spPr>
          <a:xfrm>
            <a:off x="1239900" y="4040000"/>
            <a:ext cx="6664200" cy="564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 picture is worth a</a:t>
            </a:r>
            <a:r>
              <a:rPr lang="en">
                <a:solidFill>
                  <a:schemeClr val="dk2"/>
                </a:solidFill>
              </a:rPr>
              <a:t> thousand words</a:t>
            </a:r>
            <a:endParaRPr>
              <a:solidFill>
                <a:schemeClr val="dk2"/>
              </a:solidFill>
            </a:endParaRPr>
          </a:p>
        </p:txBody>
      </p:sp>
      <p:cxnSp>
        <p:nvCxnSpPr>
          <p:cNvPr id="394" name="Google Shape;394;p53"/>
          <p:cNvCxnSpPr/>
          <p:nvPr/>
        </p:nvCxnSpPr>
        <p:spPr>
          <a:xfrm>
            <a:off x="7452900" y="3496900"/>
            <a:ext cx="1691100" cy="289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98" name="Shape 398"/>
        <p:cNvGrpSpPr/>
        <p:nvPr/>
      </p:nvGrpSpPr>
      <p:grpSpPr>
        <a:xfrm>
          <a:off x="0" y="0"/>
          <a:ext cx="0" cy="0"/>
          <a:chOff x="0" y="0"/>
          <a:chExt cx="0" cy="0"/>
        </a:xfrm>
      </p:grpSpPr>
      <p:pic>
        <p:nvPicPr>
          <p:cNvPr id="399" name="Google Shape;399;p54"/>
          <p:cNvPicPr preferRelativeResize="0"/>
          <p:nvPr>
            <p:ph idx="2" type="pic"/>
          </p:nvPr>
        </p:nvPicPr>
        <p:blipFill rotWithShape="1">
          <a:blip r:embed="rId3">
            <a:alphaModFix/>
          </a:blip>
          <a:srcRect b="0" l="15652" r="22331" t="0"/>
          <a:stretch/>
        </p:blipFill>
        <p:spPr>
          <a:xfrm>
            <a:off x="5086250" y="798550"/>
            <a:ext cx="3299927" cy="3546400"/>
          </a:xfrm>
          <a:prstGeom prst="rect">
            <a:avLst/>
          </a:prstGeom>
        </p:spPr>
      </p:pic>
      <p:sp>
        <p:nvSpPr>
          <p:cNvPr id="400" name="Google Shape;400;p54"/>
          <p:cNvSpPr txBox="1"/>
          <p:nvPr>
            <p:ph type="title"/>
          </p:nvPr>
        </p:nvSpPr>
        <p:spPr>
          <a:xfrm>
            <a:off x="1024800" y="1060025"/>
            <a:ext cx="3998700" cy="1843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a:t>
            </a:r>
            <a:r>
              <a:rPr lang="en"/>
              <a:t> picture always reinforces </a:t>
            </a:r>
            <a:endParaRPr/>
          </a:p>
          <a:p>
            <a:pPr indent="0" lvl="0" marL="0" rtl="0" algn="l">
              <a:spcBef>
                <a:spcPts val="0"/>
              </a:spcBef>
              <a:spcAft>
                <a:spcPts val="0"/>
              </a:spcAft>
              <a:buNone/>
            </a:pPr>
            <a:r>
              <a:rPr lang="en">
                <a:solidFill>
                  <a:schemeClr val="dk2"/>
                </a:solidFill>
              </a:rPr>
              <a:t>the concept</a:t>
            </a:r>
            <a:endParaRPr>
              <a:solidFill>
                <a:schemeClr val="dk2"/>
              </a:solidFill>
            </a:endParaRPr>
          </a:p>
        </p:txBody>
      </p:sp>
      <p:sp>
        <p:nvSpPr>
          <p:cNvPr id="401" name="Google Shape;401;p54"/>
          <p:cNvSpPr txBox="1"/>
          <p:nvPr>
            <p:ph idx="1" type="subTitle"/>
          </p:nvPr>
        </p:nvSpPr>
        <p:spPr>
          <a:xfrm>
            <a:off x="1024800" y="3001225"/>
            <a:ext cx="3998700" cy="1116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Images reveal large amounts of data, so remember: use an image instead of a long text. Your audience will appreciate it</a:t>
            </a:r>
            <a:endParaRPr/>
          </a:p>
        </p:txBody>
      </p:sp>
      <p:cxnSp>
        <p:nvCxnSpPr>
          <p:cNvPr id="402" name="Google Shape;402;p54"/>
          <p:cNvCxnSpPr/>
          <p:nvPr/>
        </p:nvCxnSpPr>
        <p:spPr>
          <a:xfrm flipH="1">
            <a:off x="565325" y="4193725"/>
            <a:ext cx="2214600" cy="148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06" name="Shape 406"/>
        <p:cNvGrpSpPr/>
        <p:nvPr/>
      </p:nvGrpSpPr>
      <p:grpSpPr>
        <a:xfrm>
          <a:off x="0" y="0"/>
          <a:ext cx="0" cy="0"/>
          <a:chOff x="0" y="0"/>
          <a:chExt cx="0" cy="0"/>
        </a:xfrm>
      </p:grpSpPr>
      <p:sp>
        <p:nvSpPr>
          <p:cNvPr id="407" name="Google Shape;407;p55"/>
          <p:cNvSpPr/>
          <p:nvPr/>
        </p:nvSpPr>
        <p:spPr>
          <a:xfrm>
            <a:off x="1264400" y="2362575"/>
            <a:ext cx="6945000" cy="21129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55"/>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Name of </a:t>
            </a:r>
            <a:r>
              <a:rPr lang="en">
                <a:solidFill>
                  <a:schemeClr val="dk2"/>
                </a:solidFill>
              </a:rPr>
              <a:t>the section</a:t>
            </a:r>
            <a:endParaRPr>
              <a:solidFill>
                <a:schemeClr val="dk2"/>
              </a:solidFill>
            </a:endParaRPr>
          </a:p>
        </p:txBody>
      </p:sp>
      <p:sp>
        <p:nvSpPr>
          <p:cNvPr id="409" name="Google Shape;409;p55"/>
          <p:cNvSpPr txBox="1"/>
          <p:nvPr>
            <p:ph idx="2" type="title"/>
          </p:nvPr>
        </p:nvSpPr>
        <p:spPr>
          <a:xfrm>
            <a:off x="6522700" y="676775"/>
            <a:ext cx="1652100" cy="1511400"/>
          </a:xfrm>
          <a:prstGeom prst="rect">
            <a:avLst/>
          </a:prstGeom>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410" name="Google Shape;410;p55"/>
          <p:cNvSpPr txBox="1"/>
          <p:nvPr>
            <p:ph idx="1" type="subTitle"/>
          </p:nvPr>
        </p:nvSpPr>
        <p:spPr>
          <a:xfrm>
            <a:off x="2973725" y="3682800"/>
            <a:ext cx="4863900" cy="46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14" name="Shape 414"/>
        <p:cNvGrpSpPr/>
        <p:nvPr/>
      </p:nvGrpSpPr>
      <p:grpSpPr>
        <a:xfrm>
          <a:off x="0" y="0"/>
          <a:ext cx="0" cy="0"/>
          <a:chOff x="0" y="0"/>
          <a:chExt cx="0" cy="0"/>
        </a:xfrm>
      </p:grpSpPr>
      <p:sp>
        <p:nvSpPr>
          <p:cNvPr id="415" name="Google Shape;415;p56"/>
          <p:cNvSpPr/>
          <p:nvPr/>
        </p:nvSpPr>
        <p:spPr>
          <a:xfrm>
            <a:off x="1057350" y="663150"/>
            <a:ext cx="7029300" cy="3817200"/>
          </a:xfrm>
          <a:prstGeom prst="rect">
            <a:avLst/>
          </a:prstGeom>
          <a:solidFill>
            <a:srgbClr val="072C4E">
              <a:alpha val="86310"/>
            </a:srgbClr>
          </a:solidFill>
          <a:ln cap="flat" cmpd="sng" w="3810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56"/>
          <p:cNvSpPr txBox="1"/>
          <p:nvPr>
            <p:ph type="title"/>
          </p:nvPr>
        </p:nvSpPr>
        <p:spPr>
          <a:xfrm>
            <a:off x="1284000" y="1339825"/>
            <a:ext cx="6576000" cy="1716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98,300,000</a:t>
            </a:r>
            <a:endParaRPr/>
          </a:p>
        </p:txBody>
      </p:sp>
      <p:sp>
        <p:nvSpPr>
          <p:cNvPr id="417" name="Google Shape;417;p56"/>
          <p:cNvSpPr txBox="1"/>
          <p:nvPr>
            <p:ph idx="1" type="subTitle"/>
          </p:nvPr>
        </p:nvSpPr>
        <p:spPr>
          <a:xfrm>
            <a:off x="1988250" y="3056375"/>
            <a:ext cx="5167500" cy="409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Big numbers catch your audience’s attention</a:t>
            </a:r>
            <a:endParaRPr/>
          </a:p>
        </p:txBody>
      </p:sp>
      <p:cxnSp>
        <p:nvCxnSpPr>
          <p:cNvPr id="418" name="Google Shape;418;p56"/>
          <p:cNvCxnSpPr/>
          <p:nvPr/>
        </p:nvCxnSpPr>
        <p:spPr>
          <a:xfrm>
            <a:off x="6327200" y="3911250"/>
            <a:ext cx="1758900" cy="258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19" name="Google Shape;419;p56"/>
          <p:cNvCxnSpPr/>
          <p:nvPr/>
        </p:nvCxnSpPr>
        <p:spPr>
          <a:xfrm flipH="1" rot="5400000">
            <a:off x="1348525" y="819300"/>
            <a:ext cx="758400" cy="446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23" name="Shape 423"/>
        <p:cNvGrpSpPr/>
        <p:nvPr/>
      </p:nvGrpSpPr>
      <p:grpSpPr>
        <a:xfrm>
          <a:off x="0" y="0"/>
          <a:ext cx="0" cy="0"/>
          <a:chOff x="0" y="0"/>
          <a:chExt cx="0" cy="0"/>
        </a:xfrm>
      </p:grpSpPr>
      <p:sp>
        <p:nvSpPr>
          <p:cNvPr id="424" name="Google Shape;424;p57"/>
          <p:cNvSpPr txBox="1"/>
          <p:nvPr>
            <p:ph idx="1" type="subTitle"/>
          </p:nvPr>
        </p:nvSpPr>
        <p:spPr>
          <a:xfrm>
            <a:off x="2223600" y="1288075"/>
            <a:ext cx="4696800" cy="399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Jupiter's rotation period</a:t>
            </a:r>
            <a:endParaRPr sz="1600"/>
          </a:p>
        </p:txBody>
      </p:sp>
      <p:sp>
        <p:nvSpPr>
          <p:cNvPr id="425" name="Google Shape;425;p57"/>
          <p:cNvSpPr txBox="1"/>
          <p:nvPr>
            <p:ph type="title"/>
          </p:nvPr>
        </p:nvSpPr>
        <p:spPr>
          <a:xfrm>
            <a:off x="2223600" y="552112"/>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9</a:t>
            </a:r>
            <a:r>
              <a:rPr lang="en"/>
              <a:t>h 55m 23s</a:t>
            </a:r>
            <a:endParaRPr/>
          </a:p>
        </p:txBody>
      </p:sp>
      <p:sp>
        <p:nvSpPr>
          <p:cNvPr id="426" name="Google Shape;426;p57"/>
          <p:cNvSpPr txBox="1"/>
          <p:nvPr>
            <p:ph idx="2" type="title"/>
          </p:nvPr>
        </p:nvSpPr>
        <p:spPr>
          <a:xfrm>
            <a:off x="2223600" y="1904368"/>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333,000</a:t>
            </a:r>
            <a:endParaRPr/>
          </a:p>
        </p:txBody>
      </p:sp>
      <p:sp>
        <p:nvSpPr>
          <p:cNvPr id="427" name="Google Shape;427;p57"/>
          <p:cNvSpPr txBox="1"/>
          <p:nvPr>
            <p:ph idx="3" type="subTitle"/>
          </p:nvPr>
        </p:nvSpPr>
        <p:spPr>
          <a:xfrm>
            <a:off x="2223600" y="2640332"/>
            <a:ext cx="4696800" cy="40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The Sun’s mass compared to Earth’s</a:t>
            </a:r>
            <a:endParaRPr sz="1600"/>
          </a:p>
        </p:txBody>
      </p:sp>
      <p:sp>
        <p:nvSpPr>
          <p:cNvPr id="428" name="Google Shape;428;p57"/>
          <p:cNvSpPr txBox="1"/>
          <p:nvPr>
            <p:ph idx="4" type="title"/>
          </p:nvPr>
        </p:nvSpPr>
        <p:spPr>
          <a:xfrm>
            <a:off x="2223600" y="3256624"/>
            <a:ext cx="4696800" cy="7689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386,000 km</a:t>
            </a:r>
            <a:endParaRPr/>
          </a:p>
        </p:txBody>
      </p:sp>
      <p:sp>
        <p:nvSpPr>
          <p:cNvPr id="429" name="Google Shape;429;p57"/>
          <p:cNvSpPr txBox="1"/>
          <p:nvPr>
            <p:ph idx="5" type="subTitle"/>
          </p:nvPr>
        </p:nvSpPr>
        <p:spPr>
          <a:xfrm>
            <a:off x="2223600" y="3992588"/>
            <a:ext cx="4696800" cy="4023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1600"/>
              <a:t>Distance between Earth and the Moon</a:t>
            </a:r>
            <a:endParaRPr sz="1600"/>
          </a:p>
        </p:txBody>
      </p:sp>
      <p:cxnSp>
        <p:nvCxnSpPr>
          <p:cNvPr id="430" name="Google Shape;430;p57"/>
          <p:cNvCxnSpPr/>
          <p:nvPr/>
        </p:nvCxnSpPr>
        <p:spPr>
          <a:xfrm flipH="1">
            <a:off x="565175" y="3490100"/>
            <a:ext cx="1996200" cy="460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31" name="Google Shape;431;p57"/>
          <p:cNvCxnSpPr/>
          <p:nvPr/>
        </p:nvCxnSpPr>
        <p:spPr>
          <a:xfrm flipH="1" rot="5400000">
            <a:off x="7164900" y="897175"/>
            <a:ext cx="1401300" cy="39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42" name="Shape 242"/>
        <p:cNvGrpSpPr/>
        <p:nvPr/>
      </p:nvGrpSpPr>
      <p:grpSpPr>
        <a:xfrm>
          <a:off x="0" y="0"/>
          <a:ext cx="0" cy="0"/>
          <a:chOff x="0" y="0"/>
          <a:chExt cx="0" cy="0"/>
        </a:xfrm>
      </p:grpSpPr>
      <p:sp>
        <p:nvSpPr>
          <p:cNvPr id="243" name="Google Shape;243;p40"/>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a:t>
            </a:r>
            <a:r>
              <a:rPr lang="en"/>
              <a:t>ontents of </a:t>
            </a:r>
            <a:r>
              <a:rPr lang="en">
                <a:solidFill>
                  <a:schemeClr val="dk2"/>
                </a:solidFill>
              </a:rPr>
              <a:t>this template</a:t>
            </a:r>
            <a:endParaRPr>
              <a:solidFill>
                <a:schemeClr val="dk2"/>
              </a:solidFill>
            </a:endParaRPr>
          </a:p>
        </p:txBody>
      </p:sp>
      <p:sp>
        <p:nvSpPr>
          <p:cNvPr id="244" name="Google Shape;244;p40"/>
          <p:cNvSpPr txBox="1"/>
          <p:nvPr>
            <p:ph idx="1" type="body"/>
          </p:nvPr>
        </p:nvSpPr>
        <p:spPr>
          <a:xfrm>
            <a:off x="720000" y="1215751"/>
            <a:ext cx="7704000" cy="4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delete this slide when you’re done editing the presentation</a:t>
            </a:r>
            <a:endParaRPr/>
          </a:p>
        </p:txBody>
      </p:sp>
      <p:graphicFrame>
        <p:nvGraphicFramePr>
          <p:cNvPr id="245" name="Google Shape;245;p40"/>
          <p:cNvGraphicFramePr/>
          <p:nvPr/>
        </p:nvGraphicFramePr>
        <p:xfrm>
          <a:off x="720000" y="1767225"/>
          <a:ext cx="3000000" cy="3000000"/>
        </p:xfrm>
        <a:graphic>
          <a:graphicData uri="http://schemas.openxmlformats.org/drawingml/2006/table">
            <a:tbl>
              <a:tblPr>
                <a:noFill/>
                <a:tableStyleId>{8A00D4B5-E3C7-4907-AB5E-E7943724B496}</a:tableStyleId>
              </a:tblPr>
              <a:tblGrid>
                <a:gridCol w="2619875"/>
                <a:gridCol w="5084125"/>
              </a:tblGrid>
              <a:tr h="36152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3"/>
                        </a:rPr>
                        <a:t>Fonts</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To view this template correctly in PowerPoint, download and install the fonts we used</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4"/>
                        </a:rPr>
                        <a:t>Used</a:t>
                      </a:r>
                      <a:r>
                        <a:rPr b="1" lang="en" sz="1100">
                          <a:solidFill>
                            <a:schemeClr val="accent2"/>
                          </a:solidFill>
                          <a:latin typeface="Lato"/>
                          <a:ea typeface="Lato"/>
                          <a:cs typeface="Lato"/>
                          <a:sym typeface="Lato"/>
                        </a:rPr>
                        <a:t> and </a:t>
                      </a:r>
                      <a:r>
                        <a:rPr b="1" lang="en" sz="1100">
                          <a:solidFill>
                            <a:schemeClr val="hlink"/>
                          </a:solidFill>
                          <a:uFill>
                            <a:noFill/>
                          </a:uFill>
                          <a:latin typeface="Lato"/>
                          <a:ea typeface="Lato"/>
                          <a:cs typeface="Lato"/>
                          <a:sym typeface="Lato"/>
                          <a:hlinkClick action="ppaction://hlinksldjump" r:id="rId5"/>
                        </a:rPr>
                        <a:t>alternative</a:t>
                      </a:r>
                      <a:r>
                        <a:rPr b="1" lang="en" sz="1100">
                          <a:solidFill>
                            <a:schemeClr val="hlink"/>
                          </a:solidFill>
                          <a:uFill>
                            <a:noFill/>
                          </a:uFill>
                          <a:latin typeface="Lato"/>
                          <a:ea typeface="Lato"/>
                          <a:cs typeface="Lato"/>
                          <a:sym typeface="Lato"/>
                          <a:hlinkClick action="ppaction://hlinksldjump" r:id="rId6"/>
                        </a:rPr>
                        <a:t> resources</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1000">
                          <a:solidFill>
                            <a:schemeClr val="dk1"/>
                          </a:solidFill>
                          <a:latin typeface="Lato"/>
                          <a:ea typeface="Lato"/>
                          <a:cs typeface="Lato"/>
                          <a:sym typeface="Lato"/>
                        </a:rPr>
                        <a:t>An assortment of graphic resources that are suitable for use in this presentation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7"/>
                        </a:rPr>
                        <a:t>Thanks slide</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must keep it so that proper credits for our design are given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8"/>
                        </a:rPr>
                        <a:t>Colors</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All the colors used in this presentation</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hlink"/>
                          </a:solidFill>
                          <a:uFill>
                            <a:noFill/>
                          </a:uFill>
                          <a:latin typeface="Lato"/>
                          <a:ea typeface="Lato"/>
                          <a:cs typeface="Lato"/>
                          <a:sym typeface="Lato"/>
                          <a:hlinkClick action="ppaction://hlinksldjump" r:id="rId9"/>
                        </a:rPr>
                        <a:t>Icons</a:t>
                      </a:r>
                      <a:r>
                        <a:rPr b="1" lang="en" sz="1100">
                          <a:solidFill>
                            <a:schemeClr val="accent2"/>
                          </a:solidFill>
                          <a:latin typeface="Lato"/>
                          <a:ea typeface="Lato"/>
                          <a:cs typeface="Lato"/>
                          <a:sym typeface="Lato"/>
                        </a:rPr>
                        <a:t> and </a:t>
                      </a:r>
                      <a:r>
                        <a:rPr b="1" lang="en" sz="1100">
                          <a:solidFill>
                            <a:schemeClr val="hlink"/>
                          </a:solidFill>
                          <a:uFill>
                            <a:noFill/>
                          </a:uFill>
                          <a:latin typeface="Lato"/>
                          <a:ea typeface="Lato"/>
                          <a:cs typeface="Lato"/>
                          <a:sym typeface="Lato"/>
                          <a:hlinkClick action="ppaction://hlinksldjump" r:id="rId10"/>
                        </a:rPr>
                        <a:t>infographic resources</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000">
                          <a:solidFill>
                            <a:schemeClr val="dk1"/>
                          </a:solidFill>
                          <a:latin typeface="Lato"/>
                          <a:ea typeface="Lato"/>
                          <a:cs typeface="Lato"/>
                          <a:sym typeface="Lato"/>
                        </a:rPr>
                        <a:t>These can be used in the template, and their size and color can be edited</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361525">
                <a:tc>
                  <a:txBody>
                    <a:bodyPr/>
                    <a:lstStyle/>
                    <a:p>
                      <a:pPr indent="0" lvl="0" marL="0" rtl="0" algn="l">
                        <a:spcBef>
                          <a:spcPts val="0"/>
                        </a:spcBef>
                        <a:spcAft>
                          <a:spcPts val="0"/>
                        </a:spcAft>
                        <a:buNone/>
                      </a:pPr>
                      <a:r>
                        <a:rPr b="1" lang="en" sz="1100">
                          <a:solidFill>
                            <a:schemeClr val="accent2"/>
                          </a:solidFill>
                          <a:latin typeface="Lato"/>
                          <a:ea typeface="Lato"/>
                          <a:cs typeface="Lato"/>
                          <a:sym typeface="Lato"/>
                        </a:rPr>
                        <a:t>Editable presentation theme </a:t>
                      </a:r>
                      <a:endParaRPr b="1" sz="1100">
                        <a:solidFill>
                          <a:schemeClr val="accent2"/>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1600"/>
                        </a:spcAft>
                        <a:buNone/>
                      </a:pPr>
                      <a:r>
                        <a:rPr lang="en" sz="1000">
                          <a:solidFill>
                            <a:schemeClr val="dk1"/>
                          </a:solidFill>
                          <a:latin typeface="Lato"/>
                          <a:ea typeface="Lato"/>
                          <a:cs typeface="Lato"/>
                          <a:sym typeface="Lato"/>
                        </a:rPr>
                        <a:t>You can edit the master slides easily. For more info, click </a:t>
                      </a:r>
                      <a:r>
                        <a:rPr b="1" lang="en" sz="1100" u="sng">
                          <a:solidFill>
                            <a:schemeClr val="dk1"/>
                          </a:solidFill>
                          <a:latin typeface="Lato"/>
                          <a:ea typeface="Lato"/>
                          <a:cs typeface="Lato"/>
                          <a:sym typeface="Lato"/>
                          <a:hlinkClick r:id="rId11">
                            <a:extLst>
                              <a:ext uri="{A12FA001-AC4F-418D-AE19-62706E023703}">
                                <ahyp:hlinkClr val="tx"/>
                              </a:ext>
                            </a:extLst>
                          </a:hlinkClick>
                        </a:rPr>
                        <a:t>here</a:t>
                      </a:r>
                      <a:endParaRPr sz="1000">
                        <a:solidFill>
                          <a:schemeClr val="dk1"/>
                        </a:solidFill>
                        <a:latin typeface="Lato"/>
                        <a:ea typeface="Lato"/>
                        <a:cs typeface="Lato"/>
                        <a:sym typeface="Lato"/>
                      </a:endParaRPr>
                    </a:p>
                  </a:txBody>
                  <a:tcPr marT="0" marB="0"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
        <p:nvSpPr>
          <p:cNvPr id="246" name="Google Shape;246;p40"/>
          <p:cNvSpPr txBox="1"/>
          <p:nvPr/>
        </p:nvSpPr>
        <p:spPr>
          <a:xfrm>
            <a:off x="720001" y="4133675"/>
            <a:ext cx="2619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For more info:</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2">
                  <a:extLst>
                    <a:ext uri="{A12FA001-AC4F-418D-AE19-62706E023703}">
                      <ahyp:hlinkClr val="tx"/>
                    </a:ext>
                  </a:extLst>
                </a:hlinkClick>
              </a:rPr>
              <a:t>SLIDESGO</a:t>
            </a:r>
            <a:r>
              <a:rPr b="1" lang="en" sz="1000">
                <a:solidFill>
                  <a:schemeClr val="dk1"/>
                </a:solidFill>
                <a:uFill>
                  <a:noFill/>
                </a:uFill>
                <a:latin typeface="Lato"/>
                <a:ea typeface="Lato"/>
                <a:cs typeface="Lato"/>
                <a:sym typeface="Lato"/>
                <a:hlinkClick r:id="rId13">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14">
                  <a:extLst>
                    <a:ext uri="{A12FA001-AC4F-418D-AE19-62706E023703}">
                      <ahyp:hlinkClr val="tx"/>
                    </a:ext>
                  </a:extLst>
                </a:hlinkClick>
              </a:rPr>
              <a:t>BLOG</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5">
                  <a:extLst>
                    <a:ext uri="{A12FA001-AC4F-418D-AE19-62706E023703}">
                      <ahyp:hlinkClr val="tx"/>
                    </a:ext>
                  </a:extLst>
                </a:hlinkClick>
              </a:rPr>
              <a:t>FAQ</a:t>
            </a:r>
            <a:r>
              <a:rPr b="1" lang="en" sz="1000" u="sng">
                <a:solidFill>
                  <a:schemeClr val="dk1"/>
                </a:solidFill>
                <a:latin typeface="Lato"/>
                <a:ea typeface="Lato"/>
                <a:cs typeface="Lato"/>
                <a:sym typeface="Lato"/>
              </a:rPr>
              <a:t>s</a:t>
            </a:r>
            <a:endParaRPr b="1" sz="1000" u="sng">
              <a:solidFill>
                <a:schemeClr val="dk1"/>
              </a:solidFill>
              <a:latin typeface="Lato"/>
              <a:ea typeface="Lato"/>
              <a:cs typeface="Lato"/>
              <a:sym typeface="Lato"/>
            </a:endParaRPr>
          </a:p>
        </p:txBody>
      </p:sp>
      <p:sp>
        <p:nvSpPr>
          <p:cNvPr id="247" name="Google Shape;247;p40"/>
          <p:cNvSpPr txBox="1"/>
          <p:nvPr/>
        </p:nvSpPr>
        <p:spPr>
          <a:xfrm>
            <a:off x="3339924" y="4133675"/>
            <a:ext cx="50379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800">
                <a:solidFill>
                  <a:schemeClr val="dk1"/>
                </a:solidFill>
                <a:latin typeface="Lato"/>
                <a:ea typeface="Lato"/>
                <a:cs typeface="Lato"/>
                <a:sym typeface="Lato"/>
              </a:rPr>
              <a:t>You can visit our sister </a:t>
            </a:r>
            <a:r>
              <a:rPr b="1" lang="en" sz="800">
                <a:solidFill>
                  <a:schemeClr val="dk1"/>
                </a:solidFill>
                <a:latin typeface="Lato"/>
                <a:ea typeface="Lato"/>
                <a:cs typeface="Lato"/>
                <a:sym typeface="Lato"/>
              </a:rPr>
              <a:t>projects</a:t>
            </a:r>
            <a:r>
              <a:rPr b="1" lang="en" sz="800">
                <a:solidFill>
                  <a:schemeClr val="dk1"/>
                </a:solidFill>
                <a:latin typeface="Lato"/>
                <a:ea typeface="Lato"/>
                <a:cs typeface="Lato"/>
                <a:sym typeface="Lato"/>
              </a:rPr>
              <a:t>:</a:t>
            </a:r>
            <a:br>
              <a:rPr b="1" lang="en" sz="800">
                <a:solidFill>
                  <a:schemeClr val="dk1"/>
                </a:solidFill>
                <a:latin typeface="Lato"/>
                <a:ea typeface="Lato"/>
                <a:cs typeface="Lato"/>
                <a:sym typeface="Lato"/>
              </a:rPr>
            </a:br>
            <a:r>
              <a:rPr b="1" lang="en" sz="1000" u="sng">
                <a:solidFill>
                  <a:schemeClr val="dk1"/>
                </a:solidFill>
                <a:latin typeface="Lato"/>
                <a:ea typeface="Lato"/>
                <a:cs typeface="Lato"/>
                <a:sym typeface="Lato"/>
                <a:hlinkClick r:id="rId16">
                  <a:extLst>
                    <a:ext uri="{A12FA001-AC4F-418D-AE19-62706E023703}">
                      <ahyp:hlinkClr val="tx"/>
                    </a:ext>
                  </a:extLst>
                </a:hlinkClick>
              </a:rPr>
              <a:t>FREEPIK</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7">
                  <a:extLst>
                    <a:ext uri="{A12FA001-AC4F-418D-AE19-62706E023703}">
                      <ahyp:hlinkClr val="tx"/>
                    </a:ext>
                  </a:extLst>
                </a:hlinkClick>
              </a:rPr>
              <a:t>FLATICON</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8">
                  <a:extLst>
                    <a:ext uri="{A12FA001-AC4F-418D-AE19-62706E023703}">
                      <ahyp:hlinkClr val="tx"/>
                    </a:ext>
                  </a:extLst>
                </a:hlinkClick>
              </a:rPr>
              <a:t>STORYSET</a:t>
            </a:r>
            <a:r>
              <a:rPr b="1" lang="en" sz="1000">
                <a:solidFill>
                  <a:schemeClr val="dk1"/>
                </a:solidFill>
                <a:latin typeface="Lato"/>
                <a:ea typeface="Lato"/>
                <a:cs typeface="Lato"/>
                <a:sym typeface="Lato"/>
              </a:rPr>
              <a:t> | </a:t>
            </a:r>
            <a:r>
              <a:rPr b="1" lang="en" sz="1000" u="sng">
                <a:solidFill>
                  <a:schemeClr val="dk1"/>
                </a:solidFill>
                <a:latin typeface="Lato"/>
                <a:ea typeface="Lato"/>
                <a:cs typeface="Lato"/>
                <a:sym typeface="Lato"/>
                <a:hlinkClick r:id="rId19">
                  <a:extLst>
                    <a:ext uri="{A12FA001-AC4F-418D-AE19-62706E023703}">
                      <ahyp:hlinkClr val="tx"/>
                    </a:ext>
                  </a:extLst>
                </a:hlinkClick>
              </a:rPr>
              <a:t>WEPIK</a:t>
            </a:r>
            <a:r>
              <a:rPr b="1" lang="en" sz="1000">
                <a:solidFill>
                  <a:schemeClr val="dk1"/>
                </a:solidFill>
                <a:uFill>
                  <a:noFill/>
                </a:uFill>
                <a:latin typeface="Lato"/>
                <a:ea typeface="Lato"/>
                <a:cs typeface="Lato"/>
                <a:sym typeface="Lato"/>
                <a:hlinkClick r:id="rId20">
                  <a:extLst>
                    <a:ext uri="{A12FA001-AC4F-418D-AE19-62706E023703}">
                      <ahyp:hlinkClr val="tx"/>
                    </a:ext>
                  </a:extLst>
                </a:hlinkClick>
              </a:rPr>
              <a:t> </a:t>
            </a:r>
            <a:r>
              <a:rPr b="1" lang="en" sz="1000">
                <a:solidFill>
                  <a:schemeClr val="dk1"/>
                </a:solidFill>
                <a:latin typeface="Lato"/>
                <a:ea typeface="Lato"/>
                <a:cs typeface="Lato"/>
                <a:sym typeface="Lato"/>
              </a:rPr>
              <a:t>| </a:t>
            </a:r>
            <a:r>
              <a:rPr b="1" lang="en" sz="1000" u="sng">
                <a:solidFill>
                  <a:schemeClr val="dk1"/>
                </a:solidFill>
                <a:latin typeface="Lato"/>
                <a:ea typeface="Lato"/>
                <a:cs typeface="Lato"/>
                <a:sym typeface="Lato"/>
                <a:hlinkClick r:id="rId21">
                  <a:extLst>
                    <a:ext uri="{A12FA001-AC4F-418D-AE19-62706E023703}">
                      <ahyp:hlinkClr val="tx"/>
                    </a:ext>
                  </a:extLst>
                </a:hlinkClick>
              </a:rPr>
              <a:t>VIDEVO</a:t>
            </a:r>
            <a:endParaRPr b="1" sz="1000">
              <a:solidFill>
                <a:schemeClr val="dk1"/>
              </a:solidFill>
              <a:latin typeface="Lato"/>
              <a:ea typeface="Lato"/>
              <a:cs typeface="Lato"/>
              <a:sym typeface="Lato"/>
            </a:endParaRPr>
          </a:p>
        </p:txBody>
      </p:sp>
      <p:cxnSp>
        <p:nvCxnSpPr>
          <p:cNvPr id="248" name="Google Shape;248;p40"/>
          <p:cNvCxnSpPr/>
          <p:nvPr/>
        </p:nvCxnSpPr>
        <p:spPr>
          <a:xfrm>
            <a:off x="7218850" y="1265525"/>
            <a:ext cx="1464000" cy="2139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35" name="Shape 435"/>
        <p:cNvGrpSpPr/>
        <p:nvPr/>
      </p:nvGrpSpPr>
      <p:grpSpPr>
        <a:xfrm>
          <a:off x="0" y="0"/>
          <a:ext cx="0" cy="0"/>
          <a:chOff x="0" y="0"/>
          <a:chExt cx="0" cy="0"/>
        </a:xfrm>
      </p:grpSpPr>
      <p:sp>
        <p:nvSpPr>
          <p:cNvPr id="436" name="Google Shape;436;p58"/>
          <p:cNvSpPr txBox="1"/>
          <p:nvPr>
            <p:ph idx="1" type="subTitle"/>
          </p:nvPr>
        </p:nvSpPr>
        <p:spPr>
          <a:xfrm>
            <a:off x="938500" y="29433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a:t>
            </a:r>
            <a:r>
              <a:rPr lang="en"/>
              <a:t> the closest planet to the Sun and the smallest one of them all</a:t>
            </a:r>
            <a:endParaRPr/>
          </a:p>
        </p:txBody>
      </p:sp>
      <p:sp>
        <p:nvSpPr>
          <p:cNvPr id="437" name="Google Shape;437;p58"/>
          <p:cNvSpPr txBox="1"/>
          <p:nvPr>
            <p:ph idx="2" type="subTitle"/>
          </p:nvPr>
        </p:nvSpPr>
        <p:spPr>
          <a:xfrm>
            <a:off x="938500" y="25225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38" name="Google Shape;438;p58"/>
          <p:cNvSpPr txBox="1"/>
          <p:nvPr>
            <p:ph idx="4" type="subTitle"/>
          </p:nvPr>
        </p:nvSpPr>
        <p:spPr>
          <a:xfrm>
            <a:off x="3485400" y="29433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439" name="Google Shape;439;p58"/>
          <p:cNvSpPr txBox="1"/>
          <p:nvPr>
            <p:ph idx="5" type="subTitle"/>
          </p:nvPr>
        </p:nvSpPr>
        <p:spPr>
          <a:xfrm>
            <a:off x="3485400" y="25225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40" name="Google Shape;440;p58"/>
          <p:cNvSpPr txBox="1"/>
          <p:nvPr>
            <p:ph idx="7" type="subTitle"/>
          </p:nvPr>
        </p:nvSpPr>
        <p:spPr>
          <a:xfrm>
            <a:off x="6032300" y="2943375"/>
            <a:ext cx="2173200" cy="881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441" name="Google Shape;441;p58"/>
          <p:cNvSpPr txBox="1"/>
          <p:nvPr>
            <p:ph idx="8" type="subTitle"/>
          </p:nvPr>
        </p:nvSpPr>
        <p:spPr>
          <a:xfrm>
            <a:off x="6032300" y="2522550"/>
            <a:ext cx="2173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442" name="Google Shape;442;p58"/>
          <p:cNvSpPr txBox="1"/>
          <p:nvPr>
            <p:ph idx="9"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t>
            </a:r>
            <a:r>
              <a:rPr lang="en"/>
              <a:t>et’s use some </a:t>
            </a:r>
            <a:r>
              <a:rPr lang="en">
                <a:solidFill>
                  <a:schemeClr val="dk2"/>
                </a:solidFill>
              </a:rPr>
              <a:t>percentages</a:t>
            </a:r>
            <a:endParaRPr>
              <a:solidFill>
                <a:schemeClr val="dk2"/>
              </a:solidFill>
            </a:endParaRPr>
          </a:p>
        </p:txBody>
      </p:sp>
      <p:sp>
        <p:nvSpPr>
          <p:cNvPr id="443" name="Google Shape;443;p58"/>
          <p:cNvSpPr txBox="1"/>
          <p:nvPr>
            <p:ph idx="3" type="title"/>
          </p:nvPr>
        </p:nvSpPr>
        <p:spPr>
          <a:xfrm>
            <a:off x="3873100" y="1767588"/>
            <a:ext cx="1397700" cy="60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50%</a:t>
            </a:r>
            <a:endParaRPr/>
          </a:p>
        </p:txBody>
      </p:sp>
      <p:sp>
        <p:nvSpPr>
          <p:cNvPr id="444" name="Google Shape;444;p58"/>
          <p:cNvSpPr txBox="1"/>
          <p:nvPr>
            <p:ph idx="6" type="title"/>
          </p:nvPr>
        </p:nvSpPr>
        <p:spPr>
          <a:xfrm>
            <a:off x="6417675" y="1767588"/>
            <a:ext cx="1397700" cy="60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75%</a:t>
            </a:r>
            <a:endParaRPr/>
          </a:p>
        </p:txBody>
      </p:sp>
      <p:sp>
        <p:nvSpPr>
          <p:cNvPr id="445" name="Google Shape;445;p58"/>
          <p:cNvSpPr txBox="1"/>
          <p:nvPr>
            <p:ph type="title"/>
          </p:nvPr>
        </p:nvSpPr>
        <p:spPr>
          <a:xfrm>
            <a:off x="1325650" y="1767588"/>
            <a:ext cx="1398900" cy="6015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25%</a:t>
            </a:r>
            <a:endParaRPr/>
          </a:p>
        </p:txBody>
      </p:sp>
      <p:cxnSp>
        <p:nvCxnSpPr>
          <p:cNvPr id="446" name="Google Shape;446;p58"/>
          <p:cNvCxnSpPr/>
          <p:nvPr/>
        </p:nvCxnSpPr>
        <p:spPr>
          <a:xfrm>
            <a:off x="6551000" y="1341575"/>
            <a:ext cx="2140200" cy="2967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47" name="Google Shape;447;p58"/>
          <p:cNvCxnSpPr/>
          <p:nvPr/>
        </p:nvCxnSpPr>
        <p:spPr>
          <a:xfrm flipH="1">
            <a:off x="574000" y="4205725"/>
            <a:ext cx="1894200" cy="1179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51" name="Shape 451"/>
        <p:cNvGrpSpPr/>
        <p:nvPr/>
      </p:nvGrpSpPr>
      <p:grpSpPr>
        <a:xfrm>
          <a:off x="0" y="0"/>
          <a:ext cx="0" cy="0"/>
          <a:chOff x="0" y="0"/>
          <a:chExt cx="0" cy="0"/>
        </a:xfrm>
      </p:grpSpPr>
      <p:grpSp>
        <p:nvGrpSpPr>
          <p:cNvPr id="452" name="Google Shape;452;p59"/>
          <p:cNvGrpSpPr/>
          <p:nvPr/>
        </p:nvGrpSpPr>
        <p:grpSpPr>
          <a:xfrm>
            <a:off x="4565580" y="1260432"/>
            <a:ext cx="3432984" cy="2496295"/>
            <a:chOff x="331763" y="414153"/>
            <a:chExt cx="6903246" cy="5019697"/>
          </a:xfrm>
        </p:grpSpPr>
        <p:sp>
          <p:nvSpPr>
            <p:cNvPr id="453" name="Google Shape;453;p59"/>
            <p:cNvSpPr/>
            <p:nvPr/>
          </p:nvSpPr>
          <p:spPr>
            <a:xfrm>
              <a:off x="2953125" y="4725150"/>
              <a:ext cx="1660725" cy="708700"/>
            </a:xfrm>
            <a:custGeom>
              <a:rect b="b" l="l" r="r" t="t"/>
              <a:pathLst>
                <a:path extrusionOk="0" h="28348" w="66429">
                  <a:moveTo>
                    <a:pt x="6889" y="1"/>
                  </a:moveTo>
                  <a:lnTo>
                    <a:pt x="1" y="28347"/>
                  </a:lnTo>
                  <a:lnTo>
                    <a:pt x="66429" y="28347"/>
                  </a:lnTo>
                  <a:lnTo>
                    <a:pt x="59475" y="1"/>
                  </a:lnTo>
                  <a:lnTo>
                    <a:pt x="33182" y="464"/>
                  </a:lnTo>
                  <a:lnTo>
                    <a:pt x="6889" y="1"/>
                  </a:ln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59"/>
            <p:cNvSpPr/>
            <p:nvPr/>
          </p:nvSpPr>
          <p:spPr>
            <a:xfrm>
              <a:off x="331763" y="414153"/>
              <a:ext cx="6903246" cy="4353879"/>
            </a:xfrm>
            <a:custGeom>
              <a:rect b="b" l="l" r="r" t="t"/>
              <a:pathLst>
                <a:path extrusionOk="0" h="181204" w="248162">
                  <a:moveTo>
                    <a:pt x="4636" y="0"/>
                  </a:moveTo>
                  <a:cubicBezTo>
                    <a:pt x="2053" y="0"/>
                    <a:pt x="0" y="2053"/>
                    <a:pt x="0" y="4636"/>
                  </a:cubicBezTo>
                  <a:lnTo>
                    <a:pt x="0" y="176634"/>
                  </a:lnTo>
                  <a:cubicBezTo>
                    <a:pt x="0" y="179151"/>
                    <a:pt x="2053" y="181204"/>
                    <a:pt x="4636" y="181204"/>
                  </a:cubicBezTo>
                  <a:lnTo>
                    <a:pt x="243526" y="181204"/>
                  </a:lnTo>
                  <a:cubicBezTo>
                    <a:pt x="246109" y="181204"/>
                    <a:pt x="248162" y="179151"/>
                    <a:pt x="248162" y="176634"/>
                  </a:cubicBezTo>
                  <a:lnTo>
                    <a:pt x="248162" y="4636"/>
                  </a:lnTo>
                  <a:cubicBezTo>
                    <a:pt x="248162" y="2053"/>
                    <a:pt x="246109" y="0"/>
                    <a:pt x="243526"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59"/>
            <p:cNvSpPr/>
            <p:nvPr/>
          </p:nvSpPr>
          <p:spPr>
            <a:xfrm>
              <a:off x="547300" y="600323"/>
              <a:ext cx="6472159" cy="3981525"/>
            </a:xfrm>
            <a:custGeom>
              <a:rect b="b" l="l" r="r" t="t"/>
              <a:pathLst>
                <a:path extrusionOk="0" h="165707" w="232665">
                  <a:moveTo>
                    <a:pt x="1" y="1"/>
                  </a:moveTo>
                  <a:lnTo>
                    <a:pt x="1" y="24307"/>
                  </a:lnTo>
                  <a:lnTo>
                    <a:pt x="1" y="165707"/>
                  </a:lnTo>
                  <a:lnTo>
                    <a:pt x="232665" y="165707"/>
                  </a:lnTo>
                  <a:lnTo>
                    <a:pt x="232665" y="121532"/>
                  </a:lnTo>
                  <a:lnTo>
                    <a:pt x="232665"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59"/>
            <p:cNvSpPr/>
            <p:nvPr/>
          </p:nvSpPr>
          <p:spPr>
            <a:xfrm>
              <a:off x="2772650" y="5206975"/>
              <a:ext cx="2020025" cy="226875"/>
            </a:xfrm>
            <a:custGeom>
              <a:rect b="b" l="l" r="r" t="t"/>
              <a:pathLst>
                <a:path extrusionOk="0" h="9075" w="80801">
                  <a:moveTo>
                    <a:pt x="4571" y="1"/>
                  </a:moveTo>
                  <a:cubicBezTo>
                    <a:pt x="2054" y="1"/>
                    <a:pt x="1" y="2054"/>
                    <a:pt x="1" y="4570"/>
                  </a:cubicBezTo>
                  <a:cubicBezTo>
                    <a:pt x="1" y="7021"/>
                    <a:pt x="2054" y="9074"/>
                    <a:pt x="4571" y="9074"/>
                  </a:cubicBezTo>
                  <a:lnTo>
                    <a:pt x="76297" y="9074"/>
                  </a:lnTo>
                  <a:cubicBezTo>
                    <a:pt x="78814" y="9074"/>
                    <a:pt x="80801" y="7021"/>
                    <a:pt x="80801" y="4570"/>
                  </a:cubicBezTo>
                  <a:cubicBezTo>
                    <a:pt x="80801" y="2054"/>
                    <a:pt x="78814" y="1"/>
                    <a:pt x="76297" y="1"/>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57" name="Google Shape;457;p59"/>
          <p:cNvPicPr preferRelativeResize="0"/>
          <p:nvPr/>
        </p:nvPicPr>
        <p:blipFill rotWithShape="1">
          <a:blip r:embed="rId3">
            <a:alphaModFix/>
          </a:blip>
          <a:srcRect b="0" l="3806" r="3806" t="0"/>
          <a:stretch/>
        </p:blipFill>
        <p:spPr>
          <a:xfrm>
            <a:off x="4698825" y="1352650"/>
            <a:ext cx="3170652" cy="1981724"/>
          </a:xfrm>
          <a:prstGeom prst="rect">
            <a:avLst/>
          </a:prstGeom>
          <a:noFill/>
          <a:ln cap="flat" cmpd="sng" w="28575">
            <a:solidFill>
              <a:schemeClr val="dk2"/>
            </a:solidFill>
            <a:prstDash val="solid"/>
            <a:round/>
            <a:headEnd len="sm" w="sm" type="none"/>
            <a:tailEnd len="sm" w="sm" type="none"/>
          </a:ln>
        </p:spPr>
      </p:pic>
      <p:sp>
        <p:nvSpPr>
          <p:cNvPr id="458" name="Google Shape;458;p59"/>
          <p:cNvSpPr txBox="1"/>
          <p:nvPr>
            <p:ph type="title"/>
          </p:nvPr>
        </p:nvSpPr>
        <p:spPr>
          <a:xfrm>
            <a:off x="1062424" y="1637550"/>
            <a:ext cx="33261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Computer </a:t>
            </a:r>
            <a:r>
              <a:rPr lang="en">
                <a:solidFill>
                  <a:schemeClr val="dk2"/>
                </a:solidFill>
              </a:rPr>
              <a:t>mockup</a:t>
            </a:r>
            <a:endParaRPr>
              <a:solidFill>
                <a:schemeClr val="dk2"/>
              </a:solidFill>
            </a:endParaRPr>
          </a:p>
        </p:txBody>
      </p:sp>
      <p:sp>
        <p:nvSpPr>
          <p:cNvPr id="459" name="Google Shape;459;p59"/>
          <p:cNvSpPr txBox="1"/>
          <p:nvPr>
            <p:ph idx="1" type="subTitle"/>
          </p:nvPr>
        </p:nvSpPr>
        <p:spPr>
          <a:xfrm>
            <a:off x="1062425" y="2700750"/>
            <a:ext cx="3291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cxnSp>
        <p:nvCxnSpPr>
          <p:cNvPr id="460" name="Google Shape;460;p59"/>
          <p:cNvCxnSpPr/>
          <p:nvPr/>
        </p:nvCxnSpPr>
        <p:spPr>
          <a:xfrm flipH="1">
            <a:off x="596425" y="3899050"/>
            <a:ext cx="2066700" cy="427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61" name="Google Shape;461;p59"/>
          <p:cNvCxnSpPr/>
          <p:nvPr/>
        </p:nvCxnSpPr>
        <p:spPr>
          <a:xfrm flipH="1" rot="5400000">
            <a:off x="3054550" y="889675"/>
            <a:ext cx="1401300" cy="39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65" name="Shape 465"/>
        <p:cNvGrpSpPr/>
        <p:nvPr/>
      </p:nvGrpSpPr>
      <p:grpSpPr>
        <a:xfrm>
          <a:off x="0" y="0"/>
          <a:ext cx="0" cy="0"/>
          <a:chOff x="0" y="0"/>
          <a:chExt cx="0" cy="0"/>
        </a:xfrm>
      </p:grpSpPr>
      <p:grpSp>
        <p:nvGrpSpPr>
          <p:cNvPr id="466" name="Google Shape;466;p60"/>
          <p:cNvGrpSpPr/>
          <p:nvPr/>
        </p:nvGrpSpPr>
        <p:grpSpPr>
          <a:xfrm>
            <a:off x="1561951" y="735560"/>
            <a:ext cx="2697276" cy="3672287"/>
            <a:chOff x="1655550" y="790900"/>
            <a:chExt cx="2510262" cy="3417671"/>
          </a:xfrm>
        </p:grpSpPr>
        <p:sp>
          <p:nvSpPr>
            <p:cNvPr id="467" name="Google Shape;467;p60"/>
            <p:cNvSpPr/>
            <p:nvPr/>
          </p:nvSpPr>
          <p:spPr>
            <a:xfrm>
              <a:off x="1655550" y="790900"/>
              <a:ext cx="2510262" cy="3417671"/>
            </a:xfrm>
            <a:custGeom>
              <a:rect b="b" l="l" r="r" t="t"/>
              <a:pathLst>
                <a:path extrusionOk="0" h="190426" w="143096">
                  <a:moveTo>
                    <a:pt x="2914" y="0"/>
                  </a:moveTo>
                  <a:cubicBezTo>
                    <a:pt x="1280" y="0"/>
                    <a:pt x="0" y="1281"/>
                    <a:pt x="0" y="2914"/>
                  </a:cubicBezTo>
                  <a:lnTo>
                    <a:pt x="0" y="187512"/>
                  </a:lnTo>
                  <a:cubicBezTo>
                    <a:pt x="0" y="189101"/>
                    <a:pt x="1280" y="190426"/>
                    <a:pt x="2914" y="190426"/>
                  </a:cubicBezTo>
                  <a:lnTo>
                    <a:pt x="140182" y="190426"/>
                  </a:lnTo>
                  <a:cubicBezTo>
                    <a:pt x="141771" y="190426"/>
                    <a:pt x="143096" y="189101"/>
                    <a:pt x="143096" y="187512"/>
                  </a:cubicBezTo>
                  <a:lnTo>
                    <a:pt x="143096" y="2914"/>
                  </a:lnTo>
                  <a:cubicBezTo>
                    <a:pt x="143096" y="1281"/>
                    <a:pt x="141771" y="0"/>
                    <a:pt x="140182"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60"/>
            <p:cNvSpPr/>
            <p:nvPr/>
          </p:nvSpPr>
          <p:spPr>
            <a:xfrm>
              <a:off x="1735300" y="886765"/>
              <a:ext cx="2350730" cy="3115776"/>
            </a:xfrm>
            <a:custGeom>
              <a:rect b="b" l="l" r="r" t="t"/>
              <a:pathLst>
                <a:path extrusionOk="0" h="173605" w="134002">
                  <a:moveTo>
                    <a:pt x="1" y="1"/>
                  </a:moveTo>
                  <a:lnTo>
                    <a:pt x="1" y="53821"/>
                  </a:lnTo>
                  <a:lnTo>
                    <a:pt x="1" y="127599"/>
                  </a:lnTo>
                  <a:lnTo>
                    <a:pt x="1" y="173605"/>
                  </a:lnTo>
                  <a:lnTo>
                    <a:pt x="134001" y="173605"/>
                  </a:lnTo>
                  <a:lnTo>
                    <a:pt x="134001" y="34615"/>
                  </a:lnTo>
                  <a:lnTo>
                    <a:pt x="134001"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69" name="Google Shape;469;p60"/>
          <p:cNvPicPr preferRelativeResize="0"/>
          <p:nvPr/>
        </p:nvPicPr>
        <p:blipFill rotWithShape="1">
          <a:blip r:embed="rId3">
            <a:alphaModFix/>
          </a:blip>
          <a:srcRect b="2143" l="3118" r="32721" t="2143"/>
          <a:stretch/>
        </p:blipFill>
        <p:spPr>
          <a:xfrm>
            <a:off x="1695100" y="897775"/>
            <a:ext cx="2455702" cy="3347952"/>
          </a:xfrm>
          <a:prstGeom prst="rect">
            <a:avLst/>
          </a:prstGeom>
          <a:noFill/>
          <a:ln cap="flat" cmpd="sng" w="28575">
            <a:solidFill>
              <a:schemeClr val="dk2"/>
            </a:solidFill>
            <a:prstDash val="solid"/>
            <a:round/>
            <a:headEnd len="sm" w="sm" type="none"/>
            <a:tailEnd len="sm" w="sm" type="none"/>
          </a:ln>
        </p:spPr>
      </p:pic>
      <p:sp>
        <p:nvSpPr>
          <p:cNvPr id="470" name="Google Shape;470;p60"/>
          <p:cNvSpPr txBox="1"/>
          <p:nvPr>
            <p:ph type="title"/>
          </p:nvPr>
        </p:nvSpPr>
        <p:spPr>
          <a:xfrm>
            <a:off x="4837200" y="1655575"/>
            <a:ext cx="3593400" cy="9063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lang="en"/>
              <a:t>T</a:t>
            </a:r>
            <a:r>
              <a:rPr lang="en"/>
              <a:t>ablet </a:t>
            </a:r>
            <a:r>
              <a:rPr lang="en">
                <a:solidFill>
                  <a:schemeClr val="dk2"/>
                </a:solidFill>
              </a:rPr>
              <a:t>mockup</a:t>
            </a:r>
            <a:endParaRPr>
              <a:solidFill>
                <a:schemeClr val="dk2"/>
              </a:solidFill>
            </a:endParaRPr>
          </a:p>
        </p:txBody>
      </p:sp>
      <p:sp>
        <p:nvSpPr>
          <p:cNvPr id="471" name="Google Shape;471;p60"/>
          <p:cNvSpPr txBox="1"/>
          <p:nvPr>
            <p:ph idx="1" type="subTitle"/>
          </p:nvPr>
        </p:nvSpPr>
        <p:spPr>
          <a:xfrm>
            <a:off x="4837371" y="2562000"/>
            <a:ext cx="3593400" cy="10803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You can replace the image on the screen with your own work. Just right-click on it and select “Replace image”</a:t>
            </a:r>
            <a:endParaRPr/>
          </a:p>
        </p:txBody>
      </p:sp>
      <p:cxnSp>
        <p:nvCxnSpPr>
          <p:cNvPr id="472" name="Google Shape;472;p60"/>
          <p:cNvCxnSpPr/>
          <p:nvPr/>
        </p:nvCxnSpPr>
        <p:spPr>
          <a:xfrm>
            <a:off x="6812375" y="3922525"/>
            <a:ext cx="1879200" cy="3879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73" name="Google Shape;473;p60"/>
          <p:cNvCxnSpPr/>
          <p:nvPr/>
        </p:nvCxnSpPr>
        <p:spPr>
          <a:xfrm rot="-5400000">
            <a:off x="4556075" y="820450"/>
            <a:ext cx="1185600" cy="3369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77" name="Shape 477"/>
        <p:cNvGrpSpPr/>
        <p:nvPr/>
      </p:nvGrpSpPr>
      <p:grpSpPr>
        <a:xfrm>
          <a:off x="0" y="0"/>
          <a:ext cx="0" cy="0"/>
          <a:chOff x="0" y="0"/>
          <a:chExt cx="0" cy="0"/>
        </a:xfrm>
      </p:grpSpPr>
      <p:sp>
        <p:nvSpPr>
          <p:cNvPr id="478" name="Google Shape;478;p61"/>
          <p:cNvSpPr txBox="1"/>
          <p:nvPr>
            <p:ph type="title"/>
          </p:nvPr>
        </p:nvSpPr>
        <p:spPr>
          <a:xfrm>
            <a:off x="1062424" y="1637550"/>
            <a:ext cx="3326100" cy="10632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a:t>
            </a:r>
            <a:r>
              <a:rPr lang="en"/>
              <a:t>hone </a:t>
            </a:r>
            <a:r>
              <a:rPr lang="en">
                <a:solidFill>
                  <a:schemeClr val="dk2"/>
                </a:solidFill>
              </a:rPr>
              <a:t>mockup</a:t>
            </a:r>
            <a:endParaRPr>
              <a:solidFill>
                <a:schemeClr val="dk2"/>
              </a:solidFill>
            </a:endParaRPr>
          </a:p>
        </p:txBody>
      </p:sp>
      <p:sp>
        <p:nvSpPr>
          <p:cNvPr id="479" name="Google Shape;479;p61"/>
          <p:cNvSpPr txBox="1"/>
          <p:nvPr>
            <p:ph idx="1" type="subTitle"/>
          </p:nvPr>
        </p:nvSpPr>
        <p:spPr>
          <a:xfrm>
            <a:off x="1062425" y="2700750"/>
            <a:ext cx="3291900" cy="80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You can replace the image on the screen with your own work. Just right-click on it and select “Replace image”</a:t>
            </a:r>
            <a:endParaRPr/>
          </a:p>
        </p:txBody>
      </p:sp>
      <p:sp>
        <p:nvSpPr>
          <p:cNvPr id="480" name="Google Shape;480;p61"/>
          <p:cNvSpPr/>
          <p:nvPr/>
        </p:nvSpPr>
        <p:spPr>
          <a:xfrm>
            <a:off x="5271579" y="891931"/>
            <a:ext cx="1664618" cy="3176204"/>
          </a:xfrm>
          <a:custGeom>
            <a:rect b="b" l="l" r="r" t="t"/>
            <a:pathLst>
              <a:path extrusionOk="0" h="161331" w="84552">
                <a:moveTo>
                  <a:pt x="1" y="1"/>
                </a:moveTo>
                <a:lnTo>
                  <a:pt x="1" y="161331"/>
                </a:lnTo>
                <a:lnTo>
                  <a:pt x="84551" y="161331"/>
                </a:lnTo>
                <a:lnTo>
                  <a:pt x="84551" y="1"/>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81" name="Google Shape;481;p61"/>
          <p:cNvGrpSpPr/>
          <p:nvPr/>
        </p:nvGrpSpPr>
        <p:grpSpPr>
          <a:xfrm>
            <a:off x="5186401" y="709411"/>
            <a:ext cx="1834973" cy="3724678"/>
            <a:chOff x="5186401" y="494525"/>
            <a:chExt cx="1834973" cy="3724678"/>
          </a:xfrm>
        </p:grpSpPr>
        <p:sp>
          <p:nvSpPr>
            <p:cNvPr id="482" name="Google Shape;482;p61"/>
            <p:cNvSpPr/>
            <p:nvPr/>
          </p:nvSpPr>
          <p:spPr>
            <a:xfrm>
              <a:off x="5186401" y="494525"/>
              <a:ext cx="1834973" cy="3724678"/>
            </a:xfrm>
            <a:custGeom>
              <a:rect b="b" l="l" r="r" t="t"/>
              <a:pathLst>
                <a:path extrusionOk="0" h="189190" w="93205">
                  <a:moveTo>
                    <a:pt x="2870" y="0"/>
                  </a:moveTo>
                  <a:cubicBezTo>
                    <a:pt x="1280" y="0"/>
                    <a:pt x="0" y="1280"/>
                    <a:pt x="0" y="2914"/>
                  </a:cubicBezTo>
                  <a:lnTo>
                    <a:pt x="0" y="186320"/>
                  </a:lnTo>
                  <a:cubicBezTo>
                    <a:pt x="0" y="187909"/>
                    <a:pt x="1280" y="189190"/>
                    <a:pt x="2870" y="189190"/>
                  </a:cubicBezTo>
                  <a:lnTo>
                    <a:pt x="90334" y="189190"/>
                  </a:lnTo>
                  <a:cubicBezTo>
                    <a:pt x="91924" y="189190"/>
                    <a:pt x="93204" y="187909"/>
                    <a:pt x="93204" y="186320"/>
                  </a:cubicBezTo>
                  <a:lnTo>
                    <a:pt x="93204" y="2914"/>
                  </a:lnTo>
                  <a:cubicBezTo>
                    <a:pt x="93204" y="1280"/>
                    <a:pt x="91924" y="0"/>
                    <a:pt x="90334"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61"/>
            <p:cNvSpPr/>
            <p:nvPr/>
          </p:nvSpPr>
          <p:spPr>
            <a:xfrm>
              <a:off x="5890455" y="3969678"/>
              <a:ext cx="458108" cy="154724"/>
            </a:xfrm>
            <a:custGeom>
              <a:rect b="b" l="l" r="r" t="t"/>
              <a:pathLst>
                <a:path extrusionOk="0" h="7859" w="23269">
                  <a:moveTo>
                    <a:pt x="796" y="0"/>
                  </a:moveTo>
                  <a:cubicBezTo>
                    <a:pt x="354" y="0"/>
                    <a:pt x="1" y="353"/>
                    <a:pt x="1" y="751"/>
                  </a:cubicBezTo>
                  <a:lnTo>
                    <a:pt x="1" y="7064"/>
                  </a:lnTo>
                  <a:cubicBezTo>
                    <a:pt x="1" y="7506"/>
                    <a:pt x="354" y="7859"/>
                    <a:pt x="796" y="7859"/>
                  </a:cubicBezTo>
                  <a:lnTo>
                    <a:pt x="22474" y="7859"/>
                  </a:lnTo>
                  <a:cubicBezTo>
                    <a:pt x="22916" y="7859"/>
                    <a:pt x="23269" y="7506"/>
                    <a:pt x="23269" y="7064"/>
                  </a:cubicBezTo>
                  <a:lnTo>
                    <a:pt x="23269" y="751"/>
                  </a:lnTo>
                  <a:cubicBezTo>
                    <a:pt x="23269" y="353"/>
                    <a:pt x="22916" y="0"/>
                    <a:pt x="22474" y="0"/>
                  </a:cubicBezTo>
                  <a:close/>
                </a:path>
              </a:pathLst>
            </a:cu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84" name="Google Shape;484;p61"/>
          <p:cNvPicPr preferRelativeResize="0"/>
          <p:nvPr/>
        </p:nvPicPr>
        <p:blipFill rotWithShape="1">
          <a:blip r:embed="rId3">
            <a:alphaModFix/>
          </a:blip>
          <a:srcRect b="4685" l="0" r="0" t="4685"/>
          <a:stretch/>
        </p:blipFill>
        <p:spPr>
          <a:xfrm>
            <a:off x="5271588" y="891935"/>
            <a:ext cx="1664599" cy="3176197"/>
          </a:xfrm>
          <a:prstGeom prst="rect">
            <a:avLst/>
          </a:prstGeom>
          <a:noFill/>
          <a:ln cap="flat" cmpd="sng" w="28575">
            <a:solidFill>
              <a:schemeClr val="dk2"/>
            </a:solidFill>
            <a:prstDash val="solid"/>
            <a:round/>
            <a:headEnd len="sm" w="sm" type="none"/>
            <a:tailEnd len="sm" w="sm" type="none"/>
          </a:ln>
        </p:spPr>
      </p:pic>
      <p:cxnSp>
        <p:nvCxnSpPr>
          <p:cNvPr id="485" name="Google Shape;485;p61"/>
          <p:cNvCxnSpPr/>
          <p:nvPr/>
        </p:nvCxnSpPr>
        <p:spPr>
          <a:xfrm flipH="1">
            <a:off x="596425" y="3899050"/>
            <a:ext cx="2066700" cy="427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86" name="Google Shape;486;p61"/>
          <p:cNvCxnSpPr/>
          <p:nvPr/>
        </p:nvCxnSpPr>
        <p:spPr>
          <a:xfrm flipH="1" rot="5400000">
            <a:off x="3454025" y="889950"/>
            <a:ext cx="1401300" cy="39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90" name="Shape 490"/>
        <p:cNvGrpSpPr/>
        <p:nvPr/>
      </p:nvGrpSpPr>
      <p:grpSpPr>
        <a:xfrm>
          <a:off x="0" y="0"/>
          <a:ext cx="0" cy="0"/>
          <a:chOff x="0" y="0"/>
          <a:chExt cx="0" cy="0"/>
        </a:xfrm>
      </p:grpSpPr>
      <p:sp>
        <p:nvSpPr>
          <p:cNvPr id="491" name="Google Shape;491;p62"/>
          <p:cNvSpPr txBox="1"/>
          <p:nvPr>
            <p:ph type="title"/>
          </p:nvPr>
        </p:nvSpPr>
        <p:spPr>
          <a:xfrm>
            <a:off x="720000" y="4501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Probabilistic </a:t>
            </a:r>
            <a:r>
              <a:rPr lang="en">
                <a:solidFill>
                  <a:schemeClr val="dk2"/>
                </a:solidFill>
              </a:rPr>
              <a:t>algorithms</a:t>
            </a:r>
            <a:endParaRPr>
              <a:solidFill>
                <a:schemeClr val="dk2"/>
              </a:solidFill>
            </a:endParaRPr>
          </a:p>
        </p:txBody>
      </p:sp>
      <p:sp>
        <p:nvSpPr>
          <p:cNvPr id="492" name="Google Shape;492;p62"/>
          <p:cNvSpPr txBox="1"/>
          <p:nvPr>
            <p:ph idx="1" type="subTitle"/>
          </p:nvPr>
        </p:nvSpPr>
        <p:spPr>
          <a:xfrm>
            <a:off x="937625" y="311407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of them all</a:t>
            </a:r>
            <a:endParaRPr/>
          </a:p>
        </p:txBody>
      </p:sp>
      <p:sp>
        <p:nvSpPr>
          <p:cNvPr id="493" name="Google Shape;493;p62"/>
          <p:cNvSpPr txBox="1"/>
          <p:nvPr>
            <p:ph idx="2" type="subTitle"/>
          </p:nvPr>
        </p:nvSpPr>
        <p:spPr>
          <a:xfrm>
            <a:off x="3484350" y="204727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a beautiful name and is the second planet from the Sun</a:t>
            </a:r>
            <a:endParaRPr/>
          </a:p>
        </p:txBody>
      </p:sp>
      <p:sp>
        <p:nvSpPr>
          <p:cNvPr id="494" name="Google Shape;494;p62"/>
          <p:cNvSpPr txBox="1"/>
          <p:nvPr>
            <p:ph idx="3" type="subTitle"/>
          </p:nvPr>
        </p:nvSpPr>
        <p:spPr>
          <a:xfrm>
            <a:off x="6031075" y="3114074"/>
            <a:ext cx="2175300" cy="101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Despite being red, Mars is actually a cold place. It’s full of iron oxide dust</a:t>
            </a:r>
            <a:endParaRPr/>
          </a:p>
        </p:txBody>
      </p:sp>
      <p:sp>
        <p:nvSpPr>
          <p:cNvPr id="495" name="Google Shape;495;p62"/>
          <p:cNvSpPr txBox="1"/>
          <p:nvPr>
            <p:ph idx="4" type="subTitle"/>
          </p:nvPr>
        </p:nvSpPr>
        <p:spPr>
          <a:xfrm>
            <a:off x="937625" y="24085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Mercury</a:t>
            </a:r>
            <a:endParaRPr/>
          </a:p>
        </p:txBody>
      </p:sp>
      <p:sp>
        <p:nvSpPr>
          <p:cNvPr id="496" name="Google Shape;496;p62"/>
          <p:cNvSpPr txBox="1"/>
          <p:nvPr>
            <p:ph idx="5" type="subTitle"/>
          </p:nvPr>
        </p:nvSpPr>
        <p:spPr>
          <a:xfrm>
            <a:off x="3484352" y="13417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497" name="Google Shape;497;p62"/>
          <p:cNvSpPr txBox="1"/>
          <p:nvPr>
            <p:ph idx="6" type="subTitle"/>
          </p:nvPr>
        </p:nvSpPr>
        <p:spPr>
          <a:xfrm>
            <a:off x="6031075" y="2408590"/>
            <a:ext cx="2175300" cy="660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cxnSp>
        <p:nvCxnSpPr>
          <p:cNvPr id="498" name="Google Shape;498;p62"/>
          <p:cNvCxnSpPr/>
          <p:nvPr/>
        </p:nvCxnSpPr>
        <p:spPr>
          <a:xfrm>
            <a:off x="6554025" y="1652175"/>
            <a:ext cx="2125200" cy="569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499" name="Google Shape;499;p62"/>
          <p:cNvCxnSpPr/>
          <p:nvPr/>
        </p:nvCxnSpPr>
        <p:spPr>
          <a:xfrm flipH="1" rot="-5400000">
            <a:off x="3891000" y="3839475"/>
            <a:ext cx="1362000" cy="487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03" name="Shape 503"/>
        <p:cNvGrpSpPr/>
        <p:nvPr/>
      </p:nvGrpSpPr>
      <p:grpSpPr>
        <a:xfrm>
          <a:off x="0" y="0"/>
          <a:ext cx="0" cy="0"/>
          <a:chOff x="0" y="0"/>
          <a:chExt cx="0" cy="0"/>
        </a:xfrm>
      </p:grpSpPr>
      <p:sp>
        <p:nvSpPr>
          <p:cNvPr id="504" name="Google Shape;504;p63"/>
          <p:cNvSpPr txBox="1"/>
          <p:nvPr/>
        </p:nvSpPr>
        <p:spPr>
          <a:xfrm flipH="1">
            <a:off x="5722750" y="1965587"/>
            <a:ext cx="21432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2"/>
                </a:solidFill>
                <a:latin typeface="Comfortaa Medium"/>
                <a:ea typeface="Comfortaa Medium"/>
                <a:cs typeface="Comfortaa Medium"/>
                <a:sym typeface="Comfortaa Medium"/>
              </a:rPr>
              <a:t>Venus</a:t>
            </a:r>
            <a:endParaRPr sz="2400">
              <a:solidFill>
                <a:schemeClr val="dk2"/>
              </a:solidFill>
              <a:latin typeface="Comfortaa Medium"/>
              <a:ea typeface="Comfortaa Medium"/>
              <a:cs typeface="Comfortaa Medium"/>
              <a:sym typeface="Comfortaa Medium"/>
            </a:endParaRPr>
          </a:p>
        </p:txBody>
      </p:sp>
      <p:sp>
        <p:nvSpPr>
          <p:cNvPr id="505" name="Google Shape;505;p63"/>
          <p:cNvSpPr txBox="1"/>
          <p:nvPr/>
        </p:nvSpPr>
        <p:spPr>
          <a:xfrm flipH="1">
            <a:off x="5722775" y="3158778"/>
            <a:ext cx="2143200" cy="4500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1"/>
                </a:solidFill>
                <a:latin typeface="Comfortaa Medium"/>
                <a:ea typeface="Comfortaa Medium"/>
                <a:cs typeface="Comfortaa Medium"/>
                <a:sym typeface="Comfortaa Medium"/>
              </a:rPr>
              <a:t>Mercury</a:t>
            </a:r>
            <a:endParaRPr sz="2400">
              <a:solidFill>
                <a:schemeClr val="dk1"/>
              </a:solidFill>
              <a:latin typeface="Comfortaa Medium"/>
              <a:ea typeface="Comfortaa Medium"/>
              <a:cs typeface="Comfortaa Medium"/>
              <a:sym typeface="Comfortaa Medium"/>
            </a:endParaRPr>
          </a:p>
        </p:txBody>
      </p:sp>
      <p:sp>
        <p:nvSpPr>
          <p:cNvPr id="506" name="Google Shape;506;p6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his is a</a:t>
            </a:r>
            <a:r>
              <a:rPr lang="en">
                <a:solidFill>
                  <a:srgbClr val="F4C5B1"/>
                </a:solidFill>
              </a:rPr>
              <a:t> </a:t>
            </a:r>
            <a:r>
              <a:rPr lang="en"/>
              <a:t>map</a:t>
            </a:r>
            <a:endParaRPr/>
          </a:p>
        </p:txBody>
      </p:sp>
      <p:sp>
        <p:nvSpPr>
          <p:cNvPr id="507" name="Google Shape;507;p63"/>
          <p:cNvSpPr txBox="1"/>
          <p:nvPr/>
        </p:nvSpPr>
        <p:spPr>
          <a:xfrm flipH="1">
            <a:off x="5722762" y="2340451"/>
            <a:ext cx="21432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508" name="Google Shape;508;p63"/>
          <p:cNvSpPr txBox="1"/>
          <p:nvPr/>
        </p:nvSpPr>
        <p:spPr>
          <a:xfrm flipH="1">
            <a:off x="5722776" y="3533641"/>
            <a:ext cx="2143200" cy="5718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grpSp>
        <p:nvGrpSpPr>
          <p:cNvPr id="509" name="Google Shape;509;p63"/>
          <p:cNvGrpSpPr/>
          <p:nvPr/>
        </p:nvGrpSpPr>
        <p:grpSpPr>
          <a:xfrm>
            <a:off x="941816" y="1649056"/>
            <a:ext cx="4919741" cy="2620545"/>
            <a:chOff x="233350" y="949250"/>
            <a:chExt cx="7137300" cy="3802300"/>
          </a:xfrm>
        </p:grpSpPr>
        <p:sp>
          <p:nvSpPr>
            <p:cNvPr id="510" name="Google Shape;510;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cap="flat" cmpd="sng" w="19050">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1" name="Google Shape;561;p63"/>
          <p:cNvSpPr/>
          <p:nvPr/>
        </p:nvSpPr>
        <p:spPr>
          <a:xfrm flipH="1">
            <a:off x="1488424" y="1975077"/>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 name="Google Shape;562;p63"/>
          <p:cNvSpPr/>
          <p:nvPr/>
        </p:nvSpPr>
        <p:spPr>
          <a:xfrm flipH="1">
            <a:off x="3267999" y="2762577"/>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 name="Google Shape;563;p63"/>
          <p:cNvSpPr/>
          <p:nvPr/>
        </p:nvSpPr>
        <p:spPr>
          <a:xfrm>
            <a:off x="7961958" y="1986131"/>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564" name="Google Shape;564;p63"/>
          <p:cNvSpPr/>
          <p:nvPr/>
        </p:nvSpPr>
        <p:spPr>
          <a:xfrm>
            <a:off x="7961958" y="3180179"/>
            <a:ext cx="267384" cy="393474"/>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5" name="Google Shape;565;p63"/>
          <p:cNvCxnSpPr/>
          <p:nvPr/>
        </p:nvCxnSpPr>
        <p:spPr>
          <a:xfrm>
            <a:off x="6491425" y="1112025"/>
            <a:ext cx="2223600" cy="3252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69" name="Shape 569"/>
        <p:cNvGrpSpPr/>
        <p:nvPr/>
      </p:nvGrpSpPr>
      <p:grpSpPr>
        <a:xfrm>
          <a:off x="0" y="0"/>
          <a:ext cx="0" cy="0"/>
          <a:chOff x="0" y="0"/>
          <a:chExt cx="0" cy="0"/>
        </a:xfrm>
      </p:grpSpPr>
      <p:sp>
        <p:nvSpPr>
          <p:cNvPr id="570" name="Google Shape;570;p6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Sorting </a:t>
            </a:r>
            <a:r>
              <a:rPr lang="en">
                <a:solidFill>
                  <a:schemeClr val="dk2"/>
                </a:solidFill>
              </a:rPr>
              <a:t>algorithms</a:t>
            </a:r>
            <a:endParaRPr>
              <a:solidFill>
                <a:schemeClr val="dk2"/>
              </a:solidFill>
            </a:endParaRPr>
          </a:p>
        </p:txBody>
      </p:sp>
      <p:sp>
        <p:nvSpPr>
          <p:cNvPr id="571" name="Google Shape;571;p64"/>
          <p:cNvSpPr/>
          <p:nvPr/>
        </p:nvSpPr>
        <p:spPr>
          <a:xfrm>
            <a:off x="7710918" y="2911862"/>
            <a:ext cx="71700" cy="717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 name="Google Shape;572;p64"/>
          <p:cNvSpPr/>
          <p:nvPr/>
        </p:nvSpPr>
        <p:spPr>
          <a:xfrm>
            <a:off x="1214950" y="2806900"/>
            <a:ext cx="1678500" cy="152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 name="Google Shape;573;p64"/>
          <p:cNvSpPr/>
          <p:nvPr/>
        </p:nvSpPr>
        <p:spPr>
          <a:xfrm>
            <a:off x="2893497" y="2806900"/>
            <a:ext cx="1678500" cy="152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64"/>
          <p:cNvSpPr/>
          <p:nvPr/>
        </p:nvSpPr>
        <p:spPr>
          <a:xfrm>
            <a:off x="4572019" y="2806900"/>
            <a:ext cx="1678500" cy="152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64"/>
          <p:cNvSpPr/>
          <p:nvPr/>
        </p:nvSpPr>
        <p:spPr>
          <a:xfrm>
            <a:off x="6250553" y="2806900"/>
            <a:ext cx="1678500" cy="152100"/>
          </a:xfrm>
          <a:prstGeom prst="rect">
            <a:avLst/>
          </a:prstGeom>
          <a:solidFill>
            <a:schemeClr val="lt1"/>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6" name="Google Shape;576;p64"/>
          <p:cNvCxnSpPr>
            <a:stCxn id="572" idx="0"/>
            <a:endCxn id="577" idx="2"/>
          </p:cNvCxnSpPr>
          <p:nvPr/>
        </p:nvCxnSpPr>
        <p:spPr>
          <a:xfrm rot="10800000">
            <a:off x="2054200" y="2467000"/>
            <a:ext cx="0" cy="339900"/>
          </a:xfrm>
          <a:prstGeom prst="straightConnector1">
            <a:avLst/>
          </a:prstGeom>
          <a:noFill/>
          <a:ln cap="flat" cmpd="sng" w="19050">
            <a:solidFill>
              <a:schemeClr val="dk2"/>
            </a:solidFill>
            <a:prstDash val="solid"/>
            <a:round/>
            <a:headEnd len="med" w="med" type="none"/>
            <a:tailEnd len="med" w="med" type="oval"/>
          </a:ln>
        </p:spPr>
      </p:cxnSp>
      <p:sp>
        <p:nvSpPr>
          <p:cNvPr id="577" name="Google Shape;577;p64"/>
          <p:cNvSpPr txBox="1"/>
          <p:nvPr/>
        </p:nvSpPr>
        <p:spPr>
          <a:xfrm flipH="1">
            <a:off x="982600" y="200600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2"/>
                </a:solidFill>
                <a:latin typeface="Comfortaa Medium"/>
                <a:ea typeface="Comfortaa Medium"/>
                <a:cs typeface="Comfortaa Medium"/>
                <a:sym typeface="Comfortaa Medium"/>
              </a:rPr>
              <a:t>Venus</a:t>
            </a:r>
            <a:endParaRPr sz="2400">
              <a:solidFill>
                <a:schemeClr val="dk2"/>
              </a:solidFill>
              <a:latin typeface="Comfortaa Medium"/>
              <a:ea typeface="Comfortaa Medium"/>
              <a:cs typeface="Comfortaa Medium"/>
              <a:sym typeface="Comfortaa Medium"/>
            </a:endParaRPr>
          </a:p>
        </p:txBody>
      </p:sp>
      <p:sp>
        <p:nvSpPr>
          <p:cNvPr id="578" name="Google Shape;578;p64"/>
          <p:cNvSpPr txBox="1"/>
          <p:nvPr/>
        </p:nvSpPr>
        <p:spPr>
          <a:xfrm flipH="1">
            <a:off x="982602" y="1430796"/>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579" name="Google Shape;579;p64"/>
          <p:cNvSpPr txBox="1"/>
          <p:nvPr/>
        </p:nvSpPr>
        <p:spPr>
          <a:xfrm flipH="1">
            <a:off x="2661133" y="32988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2"/>
                </a:solidFill>
                <a:latin typeface="Comfortaa Medium"/>
                <a:ea typeface="Comfortaa Medium"/>
                <a:cs typeface="Comfortaa Medium"/>
                <a:sym typeface="Comfortaa Medium"/>
              </a:rPr>
              <a:t>Mercury</a:t>
            </a:r>
            <a:endParaRPr sz="2400">
              <a:solidFill>
                <a:schemeClr val="dk2"/>
              </a:solidFill>
              <a:latin typeface="Comfortaa Medium"/>
              <a:ea typeface="Comfortaa Medium"/>
              <a:cs typeface="Comfortaa Medium"/>
              <a:sym typeface="Comfortaa Medium"/>
            </a:endParaRPr>
          </a:p>
        </p:txBody>
      </p:sp>
      <p:sp>
        <p:nvSpPr>
          <p:cNvPr id="580" name="Google Shape;580;p64"/>
          <p:cNvSpPr txBox="1"/>
          <p:nvPr/>
        </p:nvSpPr>
        <p:spPr>
          <a:xfrm flipH="1">
            <a:off x="2661139" y="3657199"/>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Mercury is the closest planet to the Sun</a:t>
            </a:r>
            <a:endParaRPr>
              <a:solidFill>
                <a:schemeClr val="dk1"/>
              </a:solidFill>
              <a:latin typeface="Lato"/>
              <a:ea typeface="Lato"/>
              <a:cs typeface="Lato"/>
              <a:sym typeface="Lato"/>
            </a:endParaRPr>
          </a:p>
        </p:txBody>
      </p:sp>
      <p:cxnSp>
        <p:nvCxnSpPr>
          <p:cNvPr id="581" name="Google Shape;581;p64"/>
          <p:cNvCxnSpPr>
            <a:stCxn id="579" idx="0"/>
            <a:endCxn id="573" idx="2"/>
          </p:cNvCxnSpPr>
          <p:nvPr/>
        </p:nvCxnSpPr>
        <p:spPr>
          <a:xfrm rot="10800000">
            <a:off x="3732733" y="2958900"/>
            <a:ext cx="0" cy="339900"/>
          </a:xfrm>
          <a:prstGeom prst="straightConnector1">
            <a:avLst/>
          </a:prstGeom>
          <a:noFill/>
          <a:ln cap="flat" cmpd="sng" w="19050">
            <a:solidFill>
              <a:schemeClr val="dk2"/>
            </a:solidFill>
            <a:prstDash val="solid"/>
            <a:round/>
            <a:headEnd len="med" w="med" type="oval"/>
            <a:tailEnd len="med" w="med" type="none"/>
          </a:ln>
        </p:spPr>
      </p:cxnSp>
      <p:sp>
        <p:nvSpPr>
          <p:cNvPr id="582" name="Google Shape;582;p64"/>
          <p:cNvSpPr txBox="1"/>
          <p:nvPr/>
        </p:nvSpPr>
        <p:spPr>
          <a:xfrm flipH="1">
            <a:off x="4339667" y="2006000"/>
            <a:ext cx="2143200" cy="4611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2"/>
                </a:solidFill>
                <a:latin typeface="Comfortaa Medium"/>
                <a:ea typeface="Comfortaa Medium"/>
                <a:cs typeface="Comfortaa Medium"/>
                <a:sym typeface="Comfortaa Medium"/>
              </a:rPr>
              <a:t>Mars</a:t>
            </a:r>
            <a:endParaRPr sz="2400">
              <a:solidFill>
                <a:schemeClr val="dk2"/>
              </a:solidFill>
              <a:latin typeface="Comfortaa Medium"/>
              <a:ea typeface="Comfortaa Medium"/>
              <a:cs typeface="Comfortaa Medium"/>
              <a:sym typeface="Comfortaa Medium"/>
            </a:endParaRPr>
          </a:p>
        </p:txBody>
      </p:sp>
      <p:sp>
        <p:nvSpPr>
          <p:cNvPr id="583" name="Google Shape;583;p64"/>
          <p:cNvSpPr txBox="1"/>
          <p:nvPr/>
        </p:nvSpPr>
        <p:spPr>
          <a:xfrm flipH="1">
            <a:off x="4339677" y="1430796"/>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Despite being red, Mars is a very cold place</a:t>
            </a:r>
            <a:endParaRPr>
              <a:solidFill>
                <a:schemeClr val="dk1"/>
              </a:solidFill>
              <a:latin typeface="Lato"/>
              <a:ea typeface="Lato"/>
              <a:cs typeface="Lato"/>
              <a:sym typeface="Lato"/>
            </a:endParaRPr>
          </a:p>
        </p:txBody>
      </p:sp>
      <p:sp>
        <p:nvSpPr>
          <p:cNvPr id="584" name="Google Shape;584;p64"/>
          <p:cNvSpPr txBox="1"/>
          <p:nvPr/>
        </p:nvSpPr>
        <p:spPr>
          <a:xfrm flipH="1">
            <a:off x="6018200" y="3298800"/>
            <a:ext cx="2143200" cy="461100"/>
          </a:xfrm>
          <a:prstGeom prst="rect">
            <a:avLst/>
          </a:prstGeom>
          <a:noFill/>
          <a:ln>
            <a:noFill/>
          </a:ln>
        </p:spPr>
        <p:txBody>
          <a:bodyPr anchorCtr="0" anchor="b" bIns="91425" lIns="91425" spcFirstLastPara="1" rIns="91425" wrap="square" tIns="91425">
            <a:noAutofit/>
          </a:bodyPr>
          <a:lstStyle/>
          <a:p>
            <a:pPr indent="0" lvl="0" marL="0" rtl="0" algn="ctr">
              <a:lnSpc>
                <a:spcPct val="115000"/>
              </a:lnSpc>
              <a:spcBef>
                <a:spcPts val="0"/>
              </a:spcBef>
              <a:spcAft>
                <a:spcPts val="0"/>
              </a:spcAft>
              <a:buNone/>
            </a:pPr>
            <a:r>
              <a:rPr lang="en" sz="2400">
                <a:solidFill>
                  <a:schemeClr val="dk2"/>
                </a:solidFill>
                <a:latin typeface="Comfortaa Medium"/>
                <a:ea typeface="Comfortaa Medium"/>
                <a:cs typeface="Comfortaa Medium"/>
                <a:sym typeface="Comfortaa Medium"/>
              </a:rPr>
              <a:t>Jupiter</a:t>
            </a:r>
            <a:endParaRPr sz="2400">
              <a:solidFill>
                <a:schemeClr val="dk2"/>
              </a:solidFill>
              <a:latin typeface="Comfortaa Medium"/>
              <a:ea typeface="Comfortaa Medium"/>
              <a:cs typeface="Comfortaa Medium"/>
              <a:sym typeface="Comfortaa Medium"/>
            </a:endParaRPr>
          </a:p>
        </p:txBody>
      </p:sp>
      <p:sp>
        <p:nvSpPr>
          <p:cNvPr id="585" name="Google Shape;585;p64"/>
          <p:cNvSpPr txBox="1"/>
          <p:nvPr/>
        </p:nvSpPr>
        <p:spPr>
          <a:xfrm flipH="1">
            <a:off x="6018214" y="3657199"/>
            <a:ext cx="2143200" cy="571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Jupiter is the biggest planet of them all</a:t>
            </a:r>
            <a:endParaRPr>
              <a:solidFill>
                <a:schemeClr val="dk1"/>
              </a:solidFill>
              <a:latin typeface="Lato"/>
              <a:ea typeface="Lato"/>
              <a:cs typeface="Lato"/>
              <a:sym typeface="Lato"/>
            </a:endParaRPr>
          </a:p>
        </p:txBody>
      </p:sp>
      <p:cxnSp>
        <p:nvCxnSpPr>
          <p:cNvPr id="586" name="Google Shape;586;p64"/>
          <p:cNvCxnSpPr>
            <a:stCxn id="574" idx="0"/>
            <a:endCxn id="582" idx="2"/>
          </p:cNvCxnSpPr>
          <p:nvPr/>
        </p:nvCxnSpPr>
        <p:spPr>
          <a:xfrm rot="10800000">
            <a:off x="5411269" y="2467000"/>
            <a:ext cx="0" cy="339900"/>
          </a:xfrm>
          <a:prstGeom prst="straightConnector1">
            <a:avLst/>
          </a:prstGeom>
          <a:noFill/>
          <a:ln cap="flat" cmpd="sng" w="19050">
            <a:solidFill>
              <a:schemeClr val="dk2"/>
            </a:solidFill>
            <a:prstDash val="solid"/>
            <a:round/>
            <a:headEnd len="med" w="med" type="none"/>
            <a:tailEnd len="med" w="med" type="oval"/>
          </a:ln>
        </p:spPr>
      </p:cxnSp>
      <p:cxnSp>
        <p:nvCxnSpPr>
          <p:cNvPr id="587" name="Google Shape;587;p64"/>
          <p:cNvCxnSpPr>
            <a:stCxn id="584" idx="0"/>
            <a:endCxn id="575" idx="2"/>
          </p:cNvCxnSpPr>
          <p:nvPr/>
        </p:nvCxnSpPr>
        <p:spPr>
          <a:xfrm rot="10800000">
            <a:off x="7089800" y="2958900"/>
            <a:ext cx="0" cy="339900"/>
          </a:xfrm>
          <a:prstGeom prst="straightConnector1">
            <a:avLst/>
          </a:prstGeom>
          <a:noFill/>
          <a:ln cap="flat" cmpd="sng" w="19050">
            <a:solidFill>
              <a:schemeClr val="dk2"/>
            </a:solidFill>
            <a:prstDash val="solid"/>
            <a:round/>
            <a:headEnd len="med" w="med" type="oval"/>
            <a:tailEnd len="med" w="med" type="none"/>
          </a:ln>
        </p:spPr>
      </p:cxnSp>
      <p:cxnSp>
        <p:nvCxnSpPr>
          <p:cNvPr id="588" name="Google Shape;588;p64"/>
          <p:cNvCxnSpPr/>
          <p:nvPr/>
        </p:nvCxnSpPr>
        <p:spPr>
          <a:xfrm>
            <a:off x="7095775" y="1815200"/>
            <a:ext cx="1578600" cy="423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92" name="Shape 592"/>
        <p:cNvGrpSpPr/>
        <p:nvPr/>
      </p:nvGrpSpPr>
      <p:grpSpPr>
        <a:xfrm>
          <a:off x="0" y="0"/>
          <a:ext cx="0" cy="0"/>
          <a:chOff x="0" y="0"/>
          <a:chExt cx="0" cy="0"/>
        </a:xfrm>
      </p:grpSpPr>
      <p:sp>
        <p:nvSpPr>
          <p:cNvPr id="593" name="Google Shape;593;p65"/>
          <p:cNvSpPr txBox="1"/>
          <p:nvPr/>
        </p:nvSpPr>
        <p:spPr>
          <a:xfrm>
            <a:off x="6403200" y="2109047"/>
            <a:ext cx="2020800" cy="55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Venus is the second planet from the Sun</a:t>
            </a:r>
            <a:endParaRPr>
              <a:solidFill>
                <a:schemeClr val="dk1"/>
              </a:solidFill>
              <a:latin typeface="Lato"/>
              <a:ea typeface="Lato"/>
              <a:cs typeface="Lato"/>
              <a:sym typeface="Lato"/>
            </a:endParaRPr>
          </a:p>
        </p:txBody>
      </p:sp>
      <p:sp>
        <p:nvSpPr>
          <p:cNvPr id="594" name="Google Shape;594;p65"/>
          <p:cNvSpPr txBox="1"/>
          <p:nvPr/>
        </p:nvSpPr>
        <p:spPr>
          <a:xfrm>
            <a:off x="720000" y="1682700"/>
            <a:ext cx="2020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2"/>
                </a:solidFill>
                <a:latin typeface="Comfortaa"/>
                <a:ea typeface="Comfortaa"/>
                <a:cs typeface="Comfortaa"/>
                <a:sym typeface="Comfortaa"/>
              </a:rPr>
              <a:t>Mars</a:t>
            </a:r>
            <a:endParaRPr sz="2400">
              <a:solidFill>
                <a:schemeClr val="dk2"/>
              </a:solidFill>
              <a:latin typeface="Comfortaa"/>
              <a:ea typeface="Comfortaa"/>
              <a:cs typeface="Comfortaa"/>
              <a:sym typeface="Comfortaa"/>
            </a:endParaRPr>
          </a:p>
        </p:txBody>
      </p:sp>
      <p:sp>
        <p:nvSpPr>
          <p:cNvPr id="595" name="Google Shape;595;p6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a:t>
            </a:r>
            <a:r>
              <a:rPr lang="en"/>
              <a:t>nfographics </a:t>
            </a:r>
            <a:r>
              <a:rPr lang="en">
                <a:solidFill>
                  <a:schemeClr val="dk2"/>
                </a:solidFill>
              </a:rPr>
              <a:t>are useful</a:t>
            </a:r>
            <a:endParaRPr>
              <a:solidFill>
                <a:schemeClr val="dk2"/>
              </a:solidFill>
            </a:endParaRPr>
          </a:p>
        </p:txBody>
      </p:sp>
      <p:sp>
        <p:nvSpPr>
          <p:cNvPr id="596" name="Google Shape;596;p65"/>
          <p:cNvSpPr txBox="1"/>
          <p:nvPr/>
        </p:nvSpPr>
        <p:spPr>
          <a:xfrm>
            <a:off x="3519651" y="2283900"/>
            <a:ext cx="2104800" cy="880500"/>
          </a:xfrm>
          <a:prstGeom prst="rect">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sz="2400">
                <a:solidFill>
                  <a:schemeClr val="dk1"/>
                </a:solidFill>
                <a:latin typeface="Comfortaa"/>
                <a:ea typeface="Comfortaa"/>
                <a:cs typeface="Comfortaa"/>
                <a:sym typeface="Comfortaa"/>
              </a:rPr>
              <a:t>Algorithm </a:t>
            </a:r>
            <a:r>
              <a:rPr b="1" lang="en" sz="2400">
                <a:solidFill>
                  <a:schemeClr val="dk2"/>
                </a:solidFill>
                <a:latin typeface="Comfortaa"/>
                <a:ea typeface="Comfortaa"/>
                <a:cs typeface="Comfortaa"/>
                <a:sym typeface="Comfortaa"/>
              </a:rPr>
              <a:t>Lesson</a:t>
            </a:r>
            <a:endParaRPr b="1" sz="2400">
              <a:solidFill>
                <a:schemeClr val="dk2"/>
              </a:solidFill>
              <a:latin typeface="Comfortaa"/>
              <a:ea typeface="Comfortaa"/>
              <a:cs typeface="Comfortaa"/>
              <a:sym typeface="Comfortaa"/>
            </a:endParaRPr>
          </a:p>
        </p:txBody>
      </p:sp>
      <p:cxnSp>
        <p:nvCxnSpPr>
          <p:cNvPr id="597" name="Google Shape;597;p65"/>
          <p:cNvCxnSpPr>
            <a:stCxn id="596" idx="0"/>
            <a:endCxn id="598" idx="1"/>
          </p:cNvCxnSpPr>
          <p:nvPr/>
        </p:nvCxnSpPr>
        <p:spPr>
          <a:xfrm rot="-5400000">
            <a:off x="5326701" y="1207350"/>
            <a:ext cx="321900" cy="1831200"/>
          </a:xfrm>
          <a:prstGeom prst="bentConnector2">
            <a:avLst/>
          </a:prstGeom>
          <a:noFill/>
          <a:ln cap="flat" cmpd="sng" w="28575">
            <a:solidFill>
              <a:schemeClr val="dk2"/>
            </a:solidFill>
            <a:prstDash val="solid"/>
            <a:round/>
            <a:headEnd len="med" w="med" type="none"/>
            <a:tailEnd len="med" w="med" type="oval"/>
          </a:ln>
        </p:spPr>
      </p:cxnSp>
      <p:cxnSp>
        <p:nvCxnSpPr>
          <p:cNvPr id="599" name="Google Shape;599;p65"/>
          <p:cNvCxnSpPr>
            <a:stCxn id="596" idx="2"/>
            <a:endCxn id="600" idx="1"/>
          </p:cNvCxnSpPr>
          <p:nvPr/>
        </p:nvCxnSpPr>
        <p:spPr>
          <a:xfrm flipH="1" rot="-5400000">
            <a:off x="5326701" y="2409750"/>
            <a:ext cx="321900" cy="1831200"/>
          </a:xfrm>
          <a:prstGeom prst="bentConnector2">
            <a:avLst/>
          </a:prstGeom>
          <a:noFill/>
          <a:ln cap="flat" cmpd="sng" w="28575">
            <a:solidFill>
              <a:schemeClr val="dk2"/>
            </a:solidFill>
            <a:prstDash val="solid"/>
            <a:round/>
            <a:headEnd len="med" w="med" type="none"/>
            <a:tailEnd len="med" w="med" type="oval"/>
          </a:ln>
        </p:spPr>
      </p:cxnSp>
      <p:sp>
        <p:nvSpPr>
          <p:cNvPr id="601" name="Google Shape;601;p65"/>
          <p:cNvSpPr txBox="1"/>
          <p:nvPr/>
        </p:nvSpPr>
        <p:spPr>
          <a:xfrm>
            <a:off x="720000" y="3206705"/>
            <a:ext cx="2020800" cy="558900"/>
          </a:xfrm>
          <a:prstGeom prst="rect">
            <a:avLst/>
          </a:prstGeom>
          <a:noFill/>
          <a:ln>
            <a:noFill/>
          </a:ln>
        </p:spPr>
        <p:txBody>
          <a:bodyPr anchorCtr="0" anchor="b" bIns="91425" lIns="91425" spcFirstLastPara="1" rIns="91425" wrap="square" tIns="91425">
            <a:noAutofit/>
          </a:bodyPr>
          <a:lstStyle/>
          <a:p>
            <a:pPr indent="0" lvl="0" marL="0" rtl="0" algn="r">
              <a:lnSpc>
                <a:spcPct val="115000"/>
              </a:lnSpc>
              <a:spcBef>
                <a:spcPts val="0"/>
              </a:spcBef>
              <a:spcAft>
                <a:spcPts val="0"/>
              </a:spcAft>
              <a:buNone/>
            </a:pPr>
            <a:r>
              <a:rPr lang="en" sz="2400">
                <a:solidFill>
                  <a:schemeClr val="dk2"/>
                </a:solidFill>
                <a:latin typeface="Comfortaa"/>
                <a:ea typeface="Comfortaa"/>
                <a:cs typeface="Comfortaa"/>
                <a:sym typeface="Comfortaa"/>
              </a:rPr>
              <a:t>Saturn</a:t>
            </a:r>
            <a:endParaRPr sz="2400">
              <a:solidFill>
                <a:schemeClr val="dk2"/>
              </a:solidFill>
              <a:latin typeface="Comfortaa"/>
              <a:ea typeface="Comfortaa"/>
              <a:cs typeface="Comfortaa"/>
              <a:sym typeface="Comfortaa"/>
            </a:endParaRPr>
          </a:p>
        </p:txBody>
      </p:sp>
      <p:sp>
        <p:nvSpPr>
          <p:cNvPr id="598" name="Google Shape;598;p65"/>
          <p:cNvSpPr txBox="1"/>
          <p:nvPr/>
        </p:nvSpPr>
        <p:spPr>
          <a:xfrm>
            <a:off x="6403200" y="1682700"/>
            <a:ext cx="2020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2"/>
                </a:solidFill>
                <a:latin typeface="Comfortaa"/>
                <a:ea typeface="Comfortaa"/>
                <a:cs typeface="Comfortaa"/>
                <a:sym typeface="Comfortaa"/>
              </a:rPr>
              <a:t>Venus</a:t>
            </a:r>
            <a:endParaRPr sz="2400">
              <a:solidFill>
                <a:schemeClr val="dk2"/>
              </a:solidFill>
              <a:latin typeface="Comfortaa"/>
              <a:ea typeface="Comfortaa"/>
              <a:cs typeface="Comfortaa"/>
              <a:sym typeface="Comfortaa"/>
            </a:endParaRPr>
          </a:p>
        </p:txBody>
      </p:sp>
      <p:sp>
        <p:nvSpPr>
          <p:cNvPr id="600" name="Google Shape;600;p65"/>
          <p:cNvSpPr txBox="1"/>
          <p:nvPr/>
        </p:nvSpPr>
        <p:spPr>
          <a:xfrm>
            <a:off x="6403200" y="3206705"/>
            <a:ext cx="2020800" cy="558900"/>
          </a:xfrm>
          <a:prstGeom prst="rect">
            <a:avLst/>
          </a:prstGeom>
          <a:noFill/>
          <a:ln>
            <a:noFill/>
          </a:ln>
        </p:spPr>
        <p:txBody>
          <a:bodyPr anchorCtr="0" anchor="b" bIns="91425" lIns="91425" spcFirstLastPara="1" rIns="91425" wrap="square" tIns="91425">
            <a:noAutofit/>
          </a:bodyPr>
          <a:lstStyle/>
          <a:p>
            <a:pPr indent="0" lvl="0" marL="0" rtl="0" algn="l">
              <a:lnSpc>
                <a:spcPct val="115000"/>
              </a:lnSpc>
              <a:spcBef>
                <a:spcPts val="0"/>
              </a:spcBef>
              <a:spcAft>
                <a:spcPts val="0"/>
              </a:spcAft>
              <a:buNone/>
            </a:pPr>
            <a:r>
              <a:rPr lang="en" sz="2400">
                <a:solidFill>
                  <a:schemeClr val="dk2"/>
                </a:solidFill>
                <a:latin typeface="Comfortaa"/>
                <a:ea typeface="Comfortaa"/>
                <a:cs typeface="Comfortaa"/>
                <a:sym typeface="Comfortaa"/>
              </a:rPr>
              <a:t>Jupiter</a:t>
            </a:r>
            <a:endParaRPr sz="2400">
              <a:solidFill>
                <a:schemeClr val="dk2"/>
              </a:solidFill>
              <a:latin typeface="Comfortaa"/>
              <a:ea typeface="Comfortaa"/>
              <a:cs typeface="Comfortaa"/>
              <a:sym typeface="Comfortaa"/>
            </a:endParaRPr>
          </a:p>
        </p:txBody>
      </p:sp>
      <p:cxnSp>
        <p:nvCxnSpPr>
          <p:cNvPr id="602" name="Google Shape;602;p65"/>
          <p:cNvCxnSpPr>
            <a:stCxn id="596" idx="0"/>
            <a:endCxn id="594" idx="3"/>
          </p:cNvCxnSpPr>
          <p:nvPr/>
        </p:nvCxnSpPr>
        <p:spPr>
          <a:xfrm flipH="1" rot="5400000">
            <a:off x="3495501" y="1207350"/>
            <a:ext cx="321900" cy="1831200"/>
          </a:xfrm>
          <a:prstGeom prst="bentConnector2">
            <a:avLst/>
          </a:prstGeom>
          <a:noFill/>
          <a:ln cap="flat" cmpd="sng" w="28575">
            <a:solidFill>
              <a:schemeClr val="dk2"/>
            </a:solidFill>
            <a:prstDash val="solid"/>
            <a:round/>
            <a:headEnd len="med" w="med" type="none"/>
            <a:tailEnd len="med" w="med" type="oval"/>
          </a:ln>
        </p:spPr>
      </p:cxnSp>
      <p:cxnSp>
        <p:nvCxnSpPr>
          <p:cNvPr id="603" name="Google Shape;603;p65"/>
          <p:cNvCxnSpPr>
            <a:stCxn id="596" idx="2"/>
            <a:endCxn id="601" idx="3"/>
          </p:cNvCxnSpPr>
          <p:nvPr/>
        </p:nvCxnSpPr>
        <p:spPr>
          <a:xfrm rot="5400000">
            <a:off x="3495501" y="2409750"/>
            <a:ext cx="321900" cy="1831200"/>
          </a:xfrm>
          <a:prstGeom prst="bentConnector2">
            <a:avLst/>
          </a:prstGeom>
          <a:noFill/>
          <a:ln cap="flat" cmpd="sng" w="28575">
            <a:solidFill>
              <a:schemeClr val="dk2"/>
            </a:solidFill>
            <a:prstDash val="solid"/>
            <a:round/>
            <a:headEnd len="med" w="med" type="none"/>
            <a:tailEnd len="med" w="med" type="oval"/>
          </a:ln>
        </p:spPr>
      </p:cxnSp>
      <p:sp>
        <p:nvSpPr>
          <p:cNvPr id="604" name="Google Shape;604;p65"/>
          <p:cNvSpPr txBox="1"/>
          <p:nvPr/>
        </p:nvSpPr>
        <p:spPr>
          <a:xfrm>
            <a:off x="720000" y="2109047"/>
            <a:ext cx="2020800" cy="558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Despite being red, Mars is a cold place</a:t>
            </a:r>
            <a:endParaRPr>
              <a:solidFill>
                <a:schemeClr val="dk1"/>
              </a:solidFill>
              <a:latin typeface="Lato"/>
              <a:ea typeface="Lato"/>
              <a:cs typeface="Lato"/>
              <a:sym typeface="Lato"/>
            </a:endParaRPr>
          </a:p>
        </p:txBody>
      </p:sp>
      <p:sp>
        <p:nvSpPr>
          <p:cNvPr id="605" name="Google Shape;605;p65"/>
          <p:cNvSpPr txBox="1"/>
          <p:nvPr/>
        </p:nvSpPr>
        <p:spPr>
          <a:xfrm>
            <a:off x="720000" y="3633052"/>
            <a:ext cx="2020800" cy="558900"/>
          </a:xfrm>
          <a:prstGeom prst="rect">
            <a:avLst/>
          </a:prstGeom>
          <a:noFill/>
          <a:ln>
            <a:noFill/>
          </a:ln>
        </p:spPr>
        <p:txBody>
          <a:bodyPr anchorCtr="0" anchor="t" bIns="91425" lIns="91425" spcFirstLastPara="1" rIns="91425" wrap="square" tIns="91425">
            <a:noAutofit/>
          </a:bodyPr>
          <a:lstStyle/>
          <a:p>
            <a:pPr indent="0" lvl="0" marL="0" rtl="0" algn="r">
              <a:lnSpc>
                <a:spcPct val="115000"/>
              </a:lnSpc>
              <a:spcBef>
                <a:spcPts val="0"/>
              </a:spcBef>
              <a:spcAft>
                <a:spcPts val="0"/>
              </a:spcAft>
              <a:buNone/>
            </a:pPr>
            <a:r>
              <a:rPr lang="en">
                <a:solidFill>
                  <a:schemeClr val="dk1"/>
                </a:solidFill>
                <a:latin typeface="Lato"/>
                <a:ea typeface="Lato"/>
                <a:cs typeface="Lato"/>
                <a:sym typeface="Lato"/>
              </a:rPr>
              <a:t>Saturn is a gas giant and has several rings</a:t>
            </a:r>
            <a:endParaRPr>
              <a:solidFill>
                <a:schemeClr val="dk1"/>
              </a:solidFill>
              <a:latin typeface="Lato"/>
              <a:ea typeface="Lato"/>
              <a:cs typeface="Lato"/>
              <a:sym typeface="Lato"/>
            </a:endParaRPr>
          </a:p>
        </p:txBody>
      </p:sp>
      <p:sp>
        <p:nvSpPr>
          <p:cNvPr id="606" name="Google Shape;606;p65"/>
          <p:cNvSpPr txBox="1"/>
          <p:nvPr/>
        </p:nvSpPr>
        <p:spPr>
          <a:xfrm>
            <a:off x="6403200" y="3633052"/>
            <a:ext cx="2020800" cy="558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latin typeface="Lato"/>
                <a:ea typeface="Lato"/>
                <a:cs typeface="Lato"/>
                <a:sym typeface="Lato"/>
              </a:rPr>
              <a:t>It’s the biggest planet in the Solar System</a:t>
            </a:r>
            <a:endParaRPr>
              <a:solidFill>
                <a:schemeClr val="dk1"/>
              </a:solidFill>
              <a:latin typeface="Lato"/>
              <a:ea typeface="Lato"/>
              <a:cs typeface="Lato"/>
              <a:sym typeface="Lato"/>
            </a:endParaRPr>
          </a:p>
        </p:txBody>
      </p:sp>
      <p:cxnSp>
        <p:nvCxnSpPr>
          <p:cNvPr id="607" name="Google Shape;607;p65"/>
          <p:cNvCxnSpPr/>
          <p:nvPr/>
        </p:nvCxnSpPr>
        <p:spPr>
          <a:xfrm flipH="1">
            <a:off x="580825" y="1304275"/>
            <a:ext cx="1534500" cy="21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1" name="Shape 611"/>
        <p:cNvGrpSpPr/>
        <p:nvPr/>
      </p:nvGrpSpPr>
      <p:grpSpPr>
        <a:xfrm>
          <a:off x="0" y="0"/>
          <a:ext cx="0" cy="0"/>
          <a:chOff x="0" y="0"/>
          <a:chExt cx="0" cy="0"/>
        </a:xfrm>
      </p:grpSpPr>
      <p:sp>
        <p:nvSpPr>
          <p:cNvPr id="612" name="Google Shape;612;p66"/>
          <p:cNvSpPr/>
          <p:nvPr/>
        </p:nvSpPr>
        <p:spPr>
          <a:xfrm>
            <a:off x="1264400" y="2362575"/>
            <a:ext cx="6945000" cy="21129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66"/>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Name of </a:t>
            </a:r>
            <a:r>
              <a:rPr lang="en">
                <a:solidFill>
                  <a:schemeClr val="dk2"/>
                </a:solidFill>
              </a:rPr>
              <a:t>the section</a:t>
            </a:r>
            <a:endParaRPr>
              <a:solidFill>
                <a:schemeClr val="dk2"/>
              </a:solidFill>
            </a:endParaRPr>
          </a:p>
        </p:txBody>
      </p:sp>
      <p:sp>
        <p:nvSpPr>
          <p:cNvPr id="614" name="Google Shape;614;p66"/>
          <p:cNvSpPr txBox="1"/>
          <p:nvPr>
            <p:ph idx="2" type="title"/>
          </p:nvPr>
        </p:nvSpPr>
        <p:spPr>
          <a:xfrm>
            <a:off x="1258150" y="653300"/>
            <a:ext cx="1652100" cy="1511400"/>
          </a:xfrm>
          <a:prstGeom prst="rect">
            <a:avLst/>
          </a:prstGeom>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615" name="Google Shape;615;p66"/>
          <p:cNvSpPr txBox="1"/>
          <p:nvPr>
            <p:ph idx="1" type="subTitle"/>
          </p:nvPr>
        </p:nvSpPr>
        <p:spPr>
          <a:xfrm>
            <a:off x="1754525" y="3682800"/>
            <a:ext cx="4863900" cy="46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19" name="Shape 619"/>
        <p:cNvGrpSpPr/>
        <p:nvPr/>
      </p:nvGrpSpPr>
      <p:grpSpPr>
        <a:xfrm>
          <a:off x="0" y="0"/>
          <a:ext cx="0" cy="0"/>
          <a:chOff x="0" y="0"/>
          <a:chExt cx="0" cy="0"/>
        </a:xfrm>
      </p:grpSpPr>
      <p:sp>
        <p:nvSpPr>
          <p:cNvPr id="620" name="Google Shape;620;p6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tables to </a:t>
            </a:r>
            <a:r>
              <a:rPr lang="en">
                <a:solidFill>
                  <a:schemeClr val="dk2"/>
                </a:solidFill>
              </a:rPr>
              <a:t>represent data</a:t>
            </a:r>
            <a:endParaRPr>
              <a:solidFill>
                <a:schemeClr val="dk2"/>
              </a:solidFill>
            </a:endParaRPr>
          </a:p>
        </p:txBody>
      </p:sp>
      <p:graphicFrame>
        <p:nvGraphicFramePr>
          <p:cNvPr id="621" name="Google Shape;621;p67"/>
          <p:cNvGraphicFramePr/>
          <p:nvPr/>
        </p:nvGraphicFramePr>
        <p:xfrm>
          <a:off x="844225" y="1638435"/>
          <a:ext cx="3000000" cy="3000000"/>
        </p:xfrm>
        <a:graphic>
          <a:graphicData uri="http://schemas.openxmlformats.org/drawingml/2006/table">
            <a:tbl>
              <a:tblPr>
                <a:noFill/>
                <a:tableStyleId>{74CD12BA-D83B-49C2-9F88-B5D8156E31D0}</a:tableStyleId>
              </a:tblPr>
              <a:tblGrid>
                <a:gridCol w="952750"/>
                <a:gridCol w="1658450"/>
                <a:gridCol w="1658450"/>
                <a:gridCol w="1658450"/>
                <a:gridCol w="1658450"/>
              </a:tblGrid>
              <a:tr h="100000">
                <a:tc>
                  <a:txBody>
                    <a:bodyPr/>
                    <a:lstStyle/>
                    <a:p>
                      <a:pPr indent="0" lvl="0" marL="0" rtl="0" algn="l">
                        <a:spcBef>
                          <a:spcPts val="0"/>
                        </a:spcBef>
                        <a:spcAft>
                          <a:spcPts val="0"/>
                        </a:spcAft>
                        <a:buNone/>
                      </a:pPr>
                      <a:r>
                        <a:t/>
                      </a:r>
                      <a:endParaRPr sz="1800">
                        <a:solidFill>
                          <a:srgbClr val="4E48AB"/>
                        </a:solidFill>
                        <a:latin typeface="Bebas Neue"/>
                        <a:ea typeface="Bebas Neue"/>
                        <a:cs typeface="Bebas Neue"/>
                        <a:sym typeface="Bebas Neue"/>
                      </a:endParaRPr>
                    </a:p>
                  </a:txBody>
                  <a:tcPr marT="68575" marB="68575" marR="91425" marL="91425" anchor="ctr">
                    <a:lnL cap="flat" cmpd="sng" w="9525">
                      <a:solidFill>
                        <a:schemeClr val="dk1">
                          <a:alpha val="0"/>
                        </a:schemeClr>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alpha val="0"/>
                        </a:schemeClr>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DM Sans Medium"/>
                          <a:ea typeface="DM Sans Medium"/>
                          <a:cs typeface="DM Sans Medium"/>
                          <a:sym typeface="DM Sans Medium"/>
                        </a:rPr>
                        <a:t>Algorithm A</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sz="1800">
                          <a:solidFill>
                            <a:schemeClr val="dk2"/>
                          </a:solidFill>
                          <a:latin typeface="DM Sans Medium"/>
                          <a:ea typeface="DM Sans Medium"/>
                          <a:cs typeface="DM Sans Medium"/>
                          <a:sym typeface="DM Sans Medium"/>
                        </a:rPr>
                        <a:t>Algorithm</a:t>
                      </a:r>
                      <a:r>
                        <a:rPr lang="en" sz="1800">
                          <a:solidFill>
                            <a:schemeClr val="dk2"/>
                          </a:solidFill>
                          <a:latin typeface="DM Sans Medium"/>
                          <a:ea typeface="DM Sans Medium"/>
                          <a:cs typeface="DM Sans Medium"/>
                          <a:sym typeface="DM Sans Medium"/>
                        </a:rPr>
                        <a:t> B</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dk2"/>
                          </a:solidFill>
                          <a:latin typeface="DM Sans Medium"/>
                          <a:ea typeface="DM Sans Medium"/>
                          <a:cs typeface="DM Sans Medium"/>
                          <a:sym typeface="DM Sans Medium"/>
                        </a:rPr>
                        <a:t>Algorithm </a:t>
                      </a:r>
                      <a:r>
                        <a:rPr lang="en" sz="1800">
                          <a:solidFill>
                            <a:schemeClr val="dk2"/>
                          </a:solidFill>
                          <a:latin typeface="DM Sans Medium"/>
                          <a:ea typeface="DM Sans Medium"/>
                          <a:cs typeface="DM Sans Medium"/>
                          <a:sym typeface="DM Sans Medium"/>
                        </a:rPr>
                        <a:t>C</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Clr>
                          <a:srgbClr val="000000"/>
                        </a:buClr>
                        <a:buSzPts val="1100"/>
                        <a:buFont typeface="Arial"/>
                        <a:buNone/>
                      </a:pPr>
                      <a:r>
                        <a:rPr lang="en" sz="1800">
                          <a:solidFill>
                            <a:schemeClr val="dk2"/>
                          </a:solidFill>
                          <a:latin typeface="DM Sans Medium"/>
                          <a:ea typeface="DM Sans Medium"/>
                          <a:cs typeface="DM Sans Medium"/>
                          <a:sym typeface="DM Sans Medium"/>
                        </a:rPr>
                        <a:t>Algorithm</a:t>
                      </a:r>
                      <a:r>
                        <a:rPr lang="en" sz="1800">
                          <a:solidFill>
                            <a:schemeClr val="dk2"/>
                          </a:solidFill>
                          <a:latin typeface="DM Sans Medium"/>
                          <a:ea typeface="DM Sans Medium"/>
                          <a:cs typeface="DM Sans Medium"/>
                          <a:sym typeface="DM Sans Medium"/>
                        </a:rPr>
                        <a:t> D</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1800">
                          <a:solidFill>
                            <a:schemeClr val="dk2"/>
                          </a:solidFill>
                          <a:latin typeface="DM Sans Medium"/>
                          <a:ea typeface="DM Sans Medium"/>
                          <a:cs typeface="DM Sans Medium"/>
                          <a:sym typeface="DM Sans Medium"/>
                        </a:rPr>
                        <a:t>Earth</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0.06</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0.53</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0.38</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0.38</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1800">
                          <a:solidFill>
                            <a:schemeClr val="dk2"/>
                          </a:solidFill>
                          <a:latin typeface="DM Sans Medium"/>
                          <a:ea typeface="DM Sans Medium"/>
                          <a:cs typeface="DM Sans Medium"/>
                          <a:sym typeface="DM Sans Medium"/>
                        </a:rPr>
                        <a:t>Mars</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0.11</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9.4</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0.53</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0.78</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684300">
                <a:tc>
                  <a:txBody>
                    <a:bodyPr/>
                    <a:lstStyle/>
                    <a:p>
                      <a:pPr indent="0" lvl="0" marL="0" rtl="0" algn="ctr">
                        <a:spcBef>
                          <a:spcPts val="0"/>
                        </a:spcBef>
                        <a:spcAft>
                          <a:spcPts val="0"/>
                        </a:spcAft>
                        <a:buNone/>
                      </a:pPr>
                      <a:r>
                        <a:rPr lang="en" sz="1800">
                          <a:solidFill>
                            <a:schemeClr val="dk2"/>
                          </a:solidFill>
                          <a:latin typeface="DM Sans Medium"/>
                          <a:ea typeface="DM Sans Medium"/>
                          <a:cs typeface="DM Sans Medium"/>
                          <a:sym typeface="DM Sans Medium"/>
                        </a:rPr>
                        <a:t>Saturn</a:t>
                      </a:r>
                      <a:endParaRPr sz="1800">
                        <a:solidFill>
                          <a:schemeClr val="dk2"/>
                        </a:solidFill>
                        <a:latin typeface="DM Sans Medium"/>
                        <a:ea typeface="DM Sans Medium"/>
                        <a:cs typeface="DM Sans Medium"/>
                        <a:sym typeface="DM Sans Medium"/>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95.2</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1.16</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9.4</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dk1"/>
                          </a:solidFill>
                          <a:latin typeface="Lato"/>
                          <a:ea typeface="Lato"/>
                          <a:cs typeface="Lato"/>
                          <a:sym typeface="Lato"/>
                        </a:rPr>
                        <a:t>1.16</a:t>
                      </a:r>
                      <a:endParaRPr>
                        <a:solidFill>
                          <a:schemeClr val="dk1"/>
                        </a:solidFill>
                        <a:latin typeface="Lato"/>
                        <a:ea typeface="Lato"/>
                        <a:cs typeface="Lato"/>
                        <a:sym typeface="Lato"/>
                      </a:endParaRPr>
                    </a:p>
                  </a:txBody>
                  <a:tcPr marT="68575" marB="68575" marR="91425" marL="91425" anchor="ctr">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cxnSp>
        <p:nvCxnSpPr>
          <p:cNvPr id="622" name="Google Shape;622;p67"/>
          <p:cNvCxnSpPr/>
          <p:nvPr/>
        </p:nvCxnSpPr>
        <p:spPr>
          <a:xfrm>
            <a:off x="7094425" y="1194675"/>
            <a:ext cx="1581300" cy="180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52" name="Shape 252"/>
        <p:cNvGrpSpPr/>
        <p:nvPr/>
      </p:nvGrpSpPr>
      <p:grpSpPr>
        <a:xfrm>
          <a:off x="0" y="0"/>
          <a:ext cx="0" cy="0"/>
          <a:chOff x="0" y="0"/>
          <a:chExt cx="0" cy="0"/>
        </a:xfrm>
      </p:grpSpPr>
      <p:sp>
        <p:nvSpPr>
          <p:cNvPr id="253" name="Google Shape;253;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able of </a:t>
            </a:r>
            <a:r>
              <a:rPr lang="en">
                <a:solidFill>
                  <a:schemeClr val="dk2"/>
                </a:solidFill>
              </a:rPr>
              <a:t>contents</a:t>
            </a:r>
            <a:endParaRPr>
              <a:solidFill>
                <a:schemeClr val="dk2"/>
              </a:solidFill>
            </a:endParaRPr>
          </a:p>
        </p:txBody>
      </p:sp>
      <p:sp>
        <p:nvSpPr>
          <p:cNvPr id="254" name="Google Shape;254;p41"/>
          <p:cNvSpPr txBox="1"/>
          <p:nvPr>
            <p:ph idx="3" type="subTitle"/>
          </p:nvPr>
        </p:nvSpPr>
        <p:spPr>
          <a:xfrm>
            <a:off x="720000" y="3942375"/>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sz="1600">
              <a:solidFill>
                <a:srgbClr val="666666"/>
              </a:solidFill>
            </a:endParaRPr>
          </a:p>
        </p:txBody>
      </p:sp>
      <p:sp>
        <p:nvSpPr>
          <p:cNvPr id="255" name="Google Shape;255;p41"/>
          <p:cNvSpPr txBox="1"/>
          <p:nvPr>
            <p:ph idx="1" type="subTitle"/>
          </p:nvPr>
        </p:nvSpPr>
        <p:spPr>
          <a:xfrm>
            <a:off x="720000"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6" name="Google Shape;256;p41"/>
          <p:cNvSpPr txBox="1"/>
          <p:nvPr>
            <p:ph idx="2" type="subTitle"/>
          </p:nvPr>
        </p:nvSpPr>
        <p:spPr>
          <a:xfrm>
            <a:off x="3419271"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7" name="Google Shape;257;p41"/>
          <p:cNvSpPr txBox="1"/>
          <p:nvPr>
            <p:ph idx="4" type="subTitle"/>
          </p:nvPr>
        </p:nvSpPr>
        <p:spPr>
          <a:xfrm>
            <a:off x="3419271" y="3942375"/>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8" name="Google Shape;258;p41"/>
          <p:cNvSpPr txBox="1"/>
          <p:nvPr>
            <p:ph idx="5" type="subTitle"/>
          </p:nvPr>
        </p:nvSpPr>
        <p:spPr>
          <a:xfrm>
            <a:off x="6118549" y="2209193"/>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59" name="Google Shape;259;p41"/>
          <p:cNvSpPr txBox="1"/>
          <p:nvPr>
            <p:ph idx="6" type="subTitle"/>
          </p:nvPr>
        </p:nvSpPr>
        <p:spPr>
          <a:xfrm>
            <a:off x="6118549" y="3942375"/>
            <a:ext cx="23055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describe the topic of the section here</a:t>
            </a:r>
            <a:endParaRPr/>
          </a:p>
        </p:txBody>
      </p:sp>
      <p:sp>
        <p:nvSpPr>
          <p:cNvPr id="260" name="Google Shape;260;p41"/>
          <p:cNvSpPr txBox="1"/>
          <p:nvPr>
            <p:ph idx="7" type="title"/>
          </p:nvPr>
        </p:nvSpPr>
        <p:spPr>
          <a:xfrm>
            <a:off x="1505400" y="133202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61" name="Google Shape;261;p41"/>
          <p:cNvSpPr txBox="1"/>
          <p:nvPr>
            <p:ph idx="8" type="title"/>
          </p:nvPr>
        </p:nvSpPr>
        <p:spPr>
          <a:xfrm>
            <a:off x="1505400" y="306461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262" name="Google Shape;262;p41"/>
          <p:cNvSpPr txBox="1"/>
          <p:nvPr>
            <p:ph idx="9" type="title"/>
          </p:nvPr>
        </p:nvSpPr>
        <p:spPr>
          <a:xfrm>
            <a:off x="4204671" y="133202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263" name="Google Shape;263;p41"/>
          <p:cNvSpPr txBox="1"/>
          <p:nvPr>
            <p:ph idx="13" type="title"/>
          </p:nvPr>
        </p:nvSpPr>
        <p:spPr>
          <a:xfrm>
            <a:off x="4204671" y="306461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264" name="Google Shape;264;p41"/>
          <p:cNvSpPr txBox="1"/>
          <p:nvPr>
            <p:ph idx="14" type="title"/>
          </p:nvPr>
        </p:nvSpPr>
        <p:spPr>
          <a:xfrm>
            <a:off x="6903949" y="1332020"/>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265" name="Google Shape;265;p41"/>
          <p:cNvSpPr txBox="1"/>
          <p:nvPr>
            <p:ph idx="15" type="title"/>
          </p:nvPr>
        </p:nvSpPr>
        <p:spPr>
          <a:xfrm>
            <a:off x="6903949" y="3064616"/>
            <a:ext cx="734700" cy="447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266" name="Google Shape;266;p41"/>
          <p:cNvSpPr txBox="1"/>
          <p:nvPr>
            <p:ph idx="16" type="subTitle"/>
          </p:nvPr>
        </p:nvSpPr>
        <p:spPr>
          <a:xfrm>
            <a:off x="720000"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67" name="Google Shape;267;p41"/>
          <p:cNvSpPr txBox="1"/>
          <p:nvPr>
            <p:ph idx="17" type="subTitle"/>
          </p:nvPr>
        </p:nvSpPr>
        <p:spPr>
          <a:xfrm>
            <a:off x="3419271"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68" name="Google Shape;268;p41"/>
          <p:cNvSpPr txBox="1"/>
          <p:nvPr>
            <p:ph idx="18" type="subTitle"/>
          </p:nvPr>
        </p:nvSpPr>
        <p:spPr>
          <a:xfrm>
            <a:off x="6118549" y="1877312"/>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69" name="Google Shape;269;p41"/>
          <p:cNvSpPr txBox="1"/>
          <p:nvPr>
            <p:ph idx="19" type="subTitle"/>
          </p:nvPr>
        </p:nvSpPr>
        <p:spPr>
          <a:xfrm>
            <a:off x="720000" y="36099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70" name="Google Shape;270;p41"/>
          <p:cNvSpPr txBox="1"/>
          <p:nvPr>
            <p:ph idx="20" type="subTitle"/>
          </p:nvPr>
        </p:nvSpPr>
        <p:spPr>
          <a:xfrm>
            <a:off x="3419274" y="36099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sp>
        <p:nvSpPr>
          <p:cNvPr id="271" name="Google Shape;271;p41"/>
          <p:cNvSpPr txBox="1"/>
          <p:nvPr>
            <p:ph idx="21" type="subTitle"/>
          </p:nvPr>
        </p:nvSpPr>
        <p:spPr>
          <a:xfrm>
            <a:off x="6118549" y="3609975"/>
            <a:ext cx="23055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Section</a:t>
            </a:r>
            <a:endParaRPr/>
          </a:p>
        </p:txBody>
      </p:sp>
      <p:cxnSp>
        <p:nvCxnSpPr>
          <p:cNvPr id="272" name="Google Shape;272;p41"/>
          <p:cNvCxnSpPr/>
          <p:nvPr/>
        </p:nvCxnSpPr>
        <p:spPr>
          <a:xfrm flipH="1" rot="5400000">
            <a:off x="623200" y="602150"/>
            <a:ext cx="787500" cy="339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26" name="Shape 626"/>
        <p:cNvGrpSpPr/>
        <p:nvPr/>
      </p:nvGrpSpPr>
      <p:grpSpPr>
        <a:xfrm>
          <a:off x="0" y="0"/>
          <a:ext cx="0" cy="0"/>
          <a:chOff x="0" y="0"/>
          <a:chExt cx="0" cy="0"/>
        </a:xfrm>
      </p:grpSpPr>
      <p:sp>
        <p:nvSpPr>
          <p:cNvPr id="627" name="Google Shape;627;p6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Approaches of </a:t>
            </a:r>
            <a:r>
              <a:rPr lang="en">
                <a:solidFill>
                  <a:schemeClr val="dk2"/>
                </a:solidFill>
              </a:rPr>
              <a:t>an algorithm</a:t>
            </a:r>
            <a:endParaRPr>
              <a:solidFill>
                <a:schemeClr val="dk2"/>
              </a:solidFill>
            </a:endParaRPr>
          </a:p>
        </p:txBody>
      </p:sp>
      <p:cxnSp>
        <p:nvCxnSpPr>
          <p:cNvPr id="628" name="Google Shape;628;p68"/>
          <p:cNvCxnSpPr/>
          <p:nvPr/>
        </p:nvCxnSpPr>
        <p:spPr>
          <a:xfrm>
            <a:off x="7589425" y="1876975"/>
            <a:ext cx="1093200" cy="2133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29" name="Google Shape;629;p68"/>
          <p:cNvCxnSpPr/>
          <p:nvPr/>
        </p:nvCxnSpPr>
        <p:spPr>
          <a:xfrm flipH="1" rot="-5400000">
            <a:off x="573825" y="4218950"/>
            <a:ext cx="833700" cy="268800"/>
          </a:xfrm>
          <a:prstGeom prst="bentConnector3">
            <a:avLst>
              <a:gd fmla="val 50000" name="adj1"/>
            </a:avLst>
          </a:prstGeom>
          <a:noFill/>
          <a:ln cap="flat" cmpd="sng" w="28575">
            <a:solidFill>
              <a:schemeClr val="dk2"/>
            </a:solidFill>
            <a:prstDash val="solid"/>
            <a:round/>
            <a:headEnd len="med" w="med" type="oval"/>
            <a:tailEnd len="med" w="med" type="none"/>
          </a:ln>
        </p:spPr>
      </p:cxnSp>
      <p:sp>
        <p:nvSpPr>
          <p:cNvPr id="630" name="Google Shape;630;p68"/>
          <p:cNvSpPr txBox="1"/>
          <p:nvPr>
            <p:ph idx="4294967295" type="subTitle"/>
          </p:nvPr>
        </p:nvSpPr>
        <p:spPr>
          <a:xfrm>
            <a:off x="2608245" y="1372450"/>
            <a:ext cx="57540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Mercury is the closest planet to the Sun and the smallest one in the Solar System—it’s only a bit larger than the Moon</a:t>
            </a:r>
            <a:endParaRPr/>
          </a:p>
        </p:txBody>
      </p:sp>
      <p:sp>
        <p:nvSpPr>
          <p:cNvPr id="631" name="Google Shape;631;p68"/>
          <p:cNvSpPr txBox="1"/>
          <p:nvPr>
            <p:ph idx="4294967295" type="subTitle"/>
          </p:nvPr>
        </p:nvSpPr>
        <p:spPr>
          <a:xfrm>
            <a:off x="2608245" y="2131342"/>
            <a:ext cx="56709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Venus has a beautiful name and is the second planet from the Sun. It’s terribly hot—even hotter than Mercury</a:t>
            </a:r>
            <a:endParaRPr/>
          </a:p>
        </p:txBody>
      </p:sp>
      <p:sp>
        <p:nvSpPr>
          <p:cNvPr id="632" name="Google Shape;632;p68"/>
          <p:cNvSpPr txBox="1"/>
          <p:nvPr>
            <p:ph idx="4294967295" type="subTitle"/>
          </p:nvPr>
        </p:nvSpPr>
        <p:spPr>
          <a:xfrm>
            <a:off x="2608245" y="2890233"/>
            <a:ext cx="56709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Despite being red, Mars is actually a cold place. It’s full of iron oxide dust, which gives the planet its reddish cast</a:t>
            </a:r>
            <a:endParaRPr/>
          </a:p>
        </p:txBody>
      </p:sp>
      <p:sp>
        <p:nvSpPr>
          <p:cNvPr id="633" name="Google Shape;633;p68"/>
          <p:cNvSpPr txBox="1"/>
          <p:nvPr>
            <p:ph idx="4294967295" type="subTitle"/>
          </p:nvPr>
        </p:nvSpPr>
        <p:spPr>
          <a:xfrm>
            <a:off x="2608245" y="3649125"/>
            <a:ext cx="5587800" cy="665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Jupiter is a gas giant and the biggest planet in the Solar System. It’s also the fourth-brightest object in the night sky</a:t>
            </a:r>
            <a:endParaRPr/>
          </a:p>
        </p:txBody>
      </p:sp>
      <p:sp>
        <p:nvSpPr>
          <p:cNvPr id="634" name="Google Shape;634;p68"/>
          <p:cNvSpPr txBox="1"/>
          <p:nvPr>
            <p:ph idx="4294967295" type="subTitle"/>
          </p:nvPr>
        </p:nvSpPr>
        <p:spPr>
          <a:xfrm>
            <a:off x="789976" y="1452400"/>
            <a:ext cx="18183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omfortaa"/>
                <a:ea typeface="Comfortaa"/>
                <a:cs typeface="Comfortaa"/>
                <a:sym typeface="Comfortaa"/>
              </a:rPr>
              <a:t>Mercury</a:t>
            </a:r>
            <a:endParaRPr sz="2400">
              <a:solidFill>
                <a:schemeClr val="dk2"/>
              </a:solidFill>
              <a:latin typeface="Comfortaa"/>
              <a:ea typeface="Comfortaa"/>
              <a:cs typeface="Comfortaa"/>
              <a:sym typeface="Comfortaa"/>
            </a:endParaRPr>
          </a:p>
        </p:txBody>
      </p:sp>
      <p:sp>
        <p:nvSpPr>
          <p:cNvPr id="635" name="Google Shape;635;p68"/>
          <p:cNvSpPr txBox="1"/>
          <p:nvPr>
            <p:ph idx="4294967295" type="subTitle"/>
          </p:nvPr>
        </p:nvSpPr>
        <p:spPr>
          <a:xfrm>
            <a:off x="789976" y="2211292"/>
            <a:ext cx="18183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omfortaa"/>
                <a:ea typeface="Comfortaa"/>
                <a:cs typeface="Comfortaa"/>
                <a:sym typeface="Comfortaa"/>
              </a:rPr>
              <a:t>Venus</a:t>
            </a:r>
            <a:endParaRPr sz="2400">
              <a:solidFill>
                <a:schemeClr val="dk2"/>
              </a:solidFill>
              <a:latin typeface="Comfortaa"/>
              <a:ea typeface="Comfortaa"/>
              <a:cs typeface="Comfortaa"/>
              <a:sym typeface="Comfortaa"/>
            </a:endParaRPr>
          </a:p>
        </p:txBody>
      </p:sp>
      <p:sp>
        <p:nvSpPr>
          <p:cNvPr id="636" name="Google Shape;636;p68"/>
          <p:cNvSpPr txBox="1"/>
          <p:nvPr>
            <p:ph idx="4294967295" type="subTitle"/>
          </p:nvPr>
        </p:nvSpPr>
        <p:spPr>
          <a:xfrm>
            <a:off x="789976" y="2970183"/>
            <a:ext cx="18183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omfortaa"/>
                <a:ea typeface="Comfortaa"/>
                <a:cs typeface="Comfortaa"/>
                <a:sym typeface="Comfortaa"/>
              </a:rPr>
              <a:t>Mars</a:t>
            </a:r>
            <a:endParaRPr sz="2400">
              <a:solidFill>
                <a:schemeClr val="dk2"/>
              </a:solidFill>
              <a:latin typeface="Comfortaa"/>
              <a:ea typeface="Comfortaa"/>
              <a:cs typeface="Comfortaa"/>
              <a:sym typeface="Comfortaa"/>
            </a:endParaRPr>
          </a:p>
        </p:txBody>
      </p:sp>
      <p:sp>
        <p:nvSpPr>
          <p:cNvPr id="637" name="Google Shape;637;p68"/>
          <p:cNvSpPr txBox="1"/>
          <p:nvPr>
            <p:ph idx="4294967295" type="subTitle"/>
          </p:nvPr>
        </p:nvSpPr>
        <p:spPr>
          <a:xfrm>
            <a:off x="789976" y="3729075"/>
            <a:ext cx="1818300" cy="50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dk2"/>
                </a:solidFill>
                <a:latin typeface="Comfortaa"/>
                <a:ea typeface="Comfortaa"/>
                <a:cs typeface="Comfortaa"/>
                <a:sym typeface="Comfortaa"/>
              </a:rPr>
              <a:t>Jupiter</a:t>
            </a:r>
            <a:endParaRPr sz="2400">
              <a:solidFill>
                <a:schemeClr val="dk2"/>
              </a:solidFill>
              <a:latin typeface="Comfortaa"/>
              <a:ea typeface="Comfortaa"/>
              <a:cs typeface="Comfortaa"/>
              <a:sym typeface="Comfortaa"/>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41" name="Shape 641"/>
        <p:cNvGrpSpPr/>
        <p:nvPr/>
      </p:nvGrpSpPr>
      <p:grpSpPr>
        <a:xfrm>
          <a:off x="0" y="0"/>
          <a:ext cx="0" cy="0"/>
          <a:chOff x="0" y="0"/>
          <a:chExt cx="0" cy="0"/>
        </a:xfrm>
      </p:grpSpPr>
      <p:sp>
        <p:nvSpPr>
          <p:cNvPr id="642" name="Google Shape;642;p6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use </a:t>
            </a:r>
            <a:r>
              <a:rPr lang="en">
                <a:solidFill>
                  <a:schemeClr val="dk2"/>
                </a:solidFill>
              </a:rPr>
              <a:t>this graph</a:t>
            </a:r>
            <a:endParaRPr>
              <a:solidFill>
                <a:schemeClr val="dk2"/>
              </a:solidFill>
            </a:endParaRPr>
          </a:p>
        </p:txBody>
      </p:sp>
      <p:sp>
        <p:nvSpPr>
          <p:cNvPr id="643" name="Google Shape;643;p69"/>
          <p:cNvSpPr txBox="1"/>
          <p:nvPr/>
        </p:nvSpPr>
        <p:spPr>
          <a:xfrm>
            <a:off x="981900" y="4270575"/>
            <a:ext cx="7180200" cy="30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1000">
                <a:solidFill>
                  <a:schemeClr val="dk1"/>
                </a:solidFill>
                <a:latin typeface="Lato"/>
                <a:ea typeface="Lato"/>
                <a:cs typeface="Lato"/>
                <a:sym typeface="Lato"/>
              </a:rPr>
              <a:t>Follow the link in the graph to modify its data and then paste the new one here. </a:t>
            </a:r>
            <a:r>
              <a:rPr b="1" lang="en" sz="1000">
                <a:solidFill>
                  <a:schemeClr val="dk1"/>
                </a:solidFill>
                <a:uFill>
                  <a:noFill/>
                </a:uFill>
                <a:latin typeface="Lato"/>
                <a:ea typeface="Lato"/>
                <a:cs typeface="Lato"/>
                <a:sym typeface="Lato"/>
                <a:hlinkClick r:id="rId3">
                  <a:extLst>
                    <a:ext uri="{A12FA001-AC4F-418D-AE19-62706E023703}">
                      <ahyp:hlinkClr val="tx"/>
                    </a:ext>
                  </a:extLst>
                </a:hlinkClick>
              </a:rPr>
              <a:t>For more info, click here</a:t>
            </a:r>
            <a:endParaRPr b="1" sz="1000">
              <a:solidFill>
                <a:schemeClr val="dk1"/>
              </a:solidFill>
              <a:latin typeface="Lato"/>
              <a:ea typeface="Lato"/>
              <a:cs typeface="Lato"/>
              <a:sym typeface="Lato"/>
            </a:endParaRPr>
          </a:p>
        </p:txBody>
      </p:sp>
      <p:sp>
        <p:nvSpPr>
          <p:cNvPr id="644" name="Google Shape;644;p69"/>
          <p:cNvSpPr txBox="1"/>
          <p:nvPr>
            <p:ph idx="4294967295" type="title"/>
          </p:nvPr>
        </p:nvSpPr>
        <p:spPr>
          <a:xfrm>
            <a:off x="5734400" y="1503975"/>
            <a:ext cx="1673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solidFill>
                  <a:schemeClr val="dk2"/>
                </a:solidFill>
              </a:rPr>
              <a:t>Venus</a:t>
            </a:r>
            <a:endParaRPr sz="2400">
              <a:solidFill>
                <a:schemeClr val="dk2"/>
              </a:solidFill>
            </a:endParaRPr>
          </a:p>
        </p:txBody>
      </p:sp>
      <p:sp>
        <p:nvSpPr>
          <p:cNvPr id="645" name="Google Shape;645;p69"/>
          <p:cNvSpPr txBox="1"/>
          <p:nvPr>
            <p:ph idx="4294967295" type="subTitle"/>
          </p:nvPr>
        </p:nvSpPr>
        <p:spPr>
          <a:xfrm>
            <a:off x="5734400" y="2031675"/>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Venus has very high temperatures</a:t>
            </a:r>
            <a:endParaRPr/>
          </a:p>
        </p:txBody>
      </p:sp>
      <p:sp>
        <p:nvSpPr>
          <p:cNvPr id="646" name="Google Shape;646;p69"/>
          <p:cNvSpPr txBox="1"/>
          <p:nvPr>
            <p:ph idx="4294967295" type="title"/>
          </p:nvPr>
        </p:nvSpPr>
        <p:spPr>
          <a:xfrm>
            <a:off x="5734400" y="2791824"/>
            <a:ext cx="1673100" cy="527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2400"/>
              <a:t>Saturn</a:t>
            </a:r>
            <a:endParaRPr sz="2400"/>
          </a:p>
        </p:txBody>
      </p:sp>
      <p:sp>
        <p:nvSpPr>
          <p:cNvPr id="647" name="Google Shape;647;p69"/>
          <p:cNvSpPr txBox="1"/>
          <p:nvPr>
            <p:ph idx="4294967295" type="subTitle"/>
          </p:nvPr>
        </p:nvSpPr>
        <p:spPr>
          <a:xfrm>
            <a:off x="5734400" y="3319513"/>
            <a:ext cx="1673100" cy="572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t>Saturn is a gas giant with rings</a:t>
            </a:r>
            <a:endParaRPr/>
          </a:p>
        </p:txBody>
      </p:sp>
      <p:pic>
        <p:nvPicPr>
          <p:cNvPr id="648" name="Google Shape;648;p69" title="Gráfico">
            <a:hlinkClick r:id="rId4"/>
          </p:cNvPr>
          <p:cNvPicPr preferRelativeResize="0"/>
          <p:nvPr/>
        </p:nvPicPr>
        <p:blipFill>
          <a:blip r:embed="rId5">
            <a:alphaModFix/>
          </a:blip>
          <a:stretch>
            <a:fillRect/>
          </a:stretch>
        </p:blipFill>
        <p:spPr>
          <a:xfrm>
            <a:off x="938375" y="1248400"/>
            <a:ext cx="4303873" cy="2948049"/>
          </a:xfrm>
          <a:prstGeom prst="rect">
            <a:avLst/>
          </a:prstGeom>
          <a:noFill/>
          <a:ln>
            <a:noFill/>
          </a:ln>
        </p:spPr>
      </p:pic>
      <p:cxnSp>
        <p:nvCxnSpPr>
          <p:cNvPr id="649" name="Google Shape;649;p69"/>
          <p:cNvCxnSpPr/>
          <p:nvPr/>
        </p:nvCxnSpPr>
        <p:spPr>
          <a:xfrm>
            <a:off x="7095775" y="3035675"/>
            <a:ext cx="1578600" cy="423000"/>
          </a:xfrm>
          <a:prstGeom prst="bentConnector3">
            <a:avLst>
              <a:gd fmla="val 50000" name="adj1"/>
            </a:avLst>
          </a:prstGeom>
          <a:noFill/>
          <a:ln cap="flat" cmpd="sng" w="28575">
            <a:solidFill>
              <a:schemeClr val="dk1"/>
            </a:solidFill>
            <a:prstDash val="solid"/>
            <a:round/>
            <a:headEnd len="med" w="med" type="oval"/>
            <a:tailEnd len="med" w="med" type="none"/>
          </a:ln>
        </p:spPr>
      </p:cxnSp>
      <p:cxnSp>
        <p:nvCxnSpPr>
          <p:cNvPr id="650" name="Google Shape;650;p69"/>
          <p:cNvCxnSpPr/>
          <p:nvPr/>
        </p:nvCxnSpPr>
        <p:spPr>
          <a:xfrm>
            <a:off x="7095775" y="1815200"/>
            <a:ext cx="1578600" cy="423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54" name="Shape 654"/>
        <p:cNvGrpSpPr/>
        <p:nvPr/>
      </p:nvGrpSpPr>
      <p:grpSpPr>
        <a:xfrm>
          <a:off x="0" y="0"/>
          <a:ext cx="0" cy="0"/>
          <a:chOff x="0" y="0"/>
          <a:chExt cx="0" cy="0"/>
        </a:xfrm>
      </p:grpSpPr>
      <p:sp>
        <p:nvSpPr>
          <p:cNvPr id="655" name="Google Shape;655;p70"/>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ynamic </a:t>
            </a:r>
            <a:r>
              <a:rPr lang="en">
                <a:solidFill>
                  <a:schemeClr val="dk2"/>
                </a:solidFill>
              </a:rPr>
              <a:t>programming</a:t>
            </a:r>
            <a:endParaRPr>
              <a:solidFill>
                <a:schemeClr val="dk2"/>
              </a:solidFill>
            </a:endParaRPr>
          </a:p>
        </p:txBody>
      </p:sp>
      <p:sp>
        <p:nvSpPr>
          <p:cNvPr id="656" name="Google Shape;656;p70"/>
          <p:cNvSpPr txBox="1"/>
          <p:nvPr>
            <p:ph idx="1" type="subTitle"/>
          </p:nvPr>
        </p:nvSpPr>
        <p:spPr>
          <a:xfrm>
            <a:off x="1710150" y="1471700"/>
            <a:ext cx="5723700" cy="27495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a:t>Venus has a beautiful name and is the second planet from the Sun. It’s terribly hot, even hotter than Mercury, and its atmosphere is extremely poisonous. It’s the second-brightest natural object in the night sky after the Moon</a:t>
            </a:r>
            <a:endParaRPr/>
          </a:p>
          <a:p>
            <a:pPr indent="-317500" lvl="0" marL="457200" rtl="0" algn="l">
              <a:spcBef>
                <a:spcPts val="1000"/>
              </a:spcBef>
              <a:spcAft>
                <a:spcPts val="0"/>
              </a:spcAft>
              <a:buSzPts val="1400"/>
              <a:buChar char="●"/>
            </a:pPr>
            <a:r>
              <a:rPr lang="en"/>
              <a:t>Earth is the third planet from the Sun and the only one that harbors life in the Solar System. This is where we all live</a:t>
            </a:r>
            <a:endParaRPr/>
          </a:p>
          <a:p>
            <a:pPr indent="-317500" lvl="0" marL="457200" rtl="0" algn="l">
              <a:spcBef>
                <a:spcPts val="1000"/>
              </a:spcBef>
              <a:spcAft>
                <a:spcPts val="0"/>
              </a:spcAft>
              <a:buSzPts val="1400"/>
              <a:buChar char="●"/>
            </a:pPr>
            <a:r>
              <a:rPr lang="en"/>
              <a:t>Jupiter is a gas giant and the biggest planet in the Solar System. It's the fourth-brightest object in the night sky. It was named after the Roman god of the skies and lightning</a:t>
            </a:r>
            <a:endParaRPr/>
          </a:p>
        </p:txBody>
      </p:sp>
      <p:cxnSp>
        <p:nvCxnSpPr>
          <p:cNvPr id="657" name="Google Shape;657;p70"/>
          <p:cNvCxnSpPr/>
          <p:nvPr/>
        </p:nvCxnSpPr>
        <p:spPr>
          <a:xfrm>
            <a:off x="7609300" y="3574150"/>
            <a:ext cx="1101300" cy="6360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58" name="Google Shape;658;p70"/>
          <p:cNvCxnSpPr/>
          <p:nvPr/>
        </p:nvCxnSpPr>
        <p:spPr>
          <a:xfrm flipH="1" rot="-5400000">
            <a:off x="18975" y="3384975"/>
            <a:ext cx="2374200" cy="2796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62" name="Shape 662"/>
        <p:cNvGrpSpPr/>
        <p:nvPr/>
      </p:nvGrpSpPr>
      <p:grpSpPr>
        <a:xfrm>
          <a:off x="0" y="0"/>
          <a:ext cx="0" cy="0"/>
          <a:chOff x="0" y="0"/>
          <a:chExt cx="0" cy="0"/>
        </a:xfrm>
      </p:grpSpPr>
      <p:sp>
        <p:nvSpPr>
          <p:cNvPr id="663" name="Google Shape;663;p71"/>
          <p:cNvSpPr txBox="1"/>
          <p:nvPr>
            <p:ph idx="3" type="subTitle"/>
          </p:nvPr>
        </p:nvSpPr>
        <p:spPr>
          <a:xfrm>
            <a:off x="5055275" y="30936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Kaliyah Harris</a:t>
            </a:r>
            <a:endParaRPr/>
          </a:p>
        </p:txBody>
      </p:sp>
      <p:sp>
        <p:nvSpPr>
          <p:cNvPr id="664" name="Google Shape;664;p71"/>
          <p:cNvSpPr txBox="1"/>
          <p:nvPr>
            <p:ph idx="4" type="subTitle"/>
          </p:nvPr>
        </p:nvSpPr>
        <p:spPr>
          <a:xfrm>
            <a:off x="1583075" y="3093625"/>
            <a:ext cx="2505600" cy="572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Joe Hill</a:t>
            </a:r>
            <a:endParaRPr/>
          </a:p>
        </p:txBody>
      </p:sp>
      <p:pic>
        <p:nvPicPr>
          <p:cNvPr id="665" name="Google Shape;665;p71"/>
          <p:cNvPicPr preferRelativeResize="0"/>
          <p:nvPr/>
        </p:nvPicPr>
        <p:blipFill rotWithShape="1">
          <a:blip r:embed="rId3">
            <a:alphaModFix/>
          </a:blip>
          <a:srcRect b="18343" l="0" r="8433" t="8369"/>
          <a:stretch/>
        </p:blipFill>
        <p:spPr>
          <a:xfrm>
            <a:off x="5504089" y="1375650"/>
            <a:ext cx="1608000" cy="1608000"/>
          </a:xfrm>
          <a:prstGeom prst="rect">
            <a:avLst/>
          </a:prstGeom>
          <a:noFill/>
          <a:ln cap="flat" cmpd="sng" w="28575">
            <a:solidFill>
              <a:schemeClr val="dk2"/>
            </a:solidFill>
            <a:prstDash val="solid"/>
            <a:round/>
            <a:headEnd len="sm" w="sm" type="none"/>
            <a:tailEnd len="sm" w="sm" type="none"/>
          </a:ln>
        </p:spPr>
      </p:pic>
      <p:pic>
        <p:nvPicPr>
          <p:cNvPr id="666" name="Google Shape;666;p71"/>
          <p:cNvPicPr preferRelativeResize="0"/>
          <p:nvPr/>
        </p:nvPicPr>
        <p:blipFill rotWithShape="1">
          <a:blip r:embed="rId4">
            <a:alphaModFix/>
          </a:blip>
          <a:srcRect b="15868" l="0" r="0" t="4151"/>
          <a:stretch/>
        </p:blipFill>
        <p:spPr>
          <a:xfrm>
            <a:off x="2031864" y="1375600"/>
            <a:ext cx="1608000" cy="1608000"/>
          </a:xfrm>
          <a:prstGeom prst="rect">
            <a:avLst/>
          </a:prstGeom>
          <a:noFill/>
          <a:ln cap="flat" cmpd="sng" w="28575">
            <a:solidFill>
              <a:schemeClr val="dk2"/>
            </a:solidFill>
            <a:prstDash val="solid"/>
            <a:round/>
            <a:headEnd len="sm" w="sm" type="none"/>
            <a:tailEnd len="sm" w="sm" type="none"/>
          </a:ln>
        </p:spPr>
      </p:pic>
      <p:sp>
        <p:nvSpPr>
          <p:cNvPr id="667" name="Google Shape;667;p7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O</a:t>
            </a:r>
            <a:r>
              <a:rPr lang="en"/>
              <a:t>ur </a:t>
            </a:r>
            <a:r>
              <a:rPr lang="en">
                <a:solidFill>
                  <a:schemeClr val="dk2"/>
                </a:solidFill>
              </a:rPr>
              <a:t>team</a:t>
            </a:r>
            <a:endParaRPr>
              <a:solidFill>
                <a:schemeClr val="dk2"/>
              </a:solidFill>
            </a:endParaRPr>
          </a:p>
        </p:txBody>
      </p:sp>
      <p:sp>
        <p:nvSpPr>
          <p:cNvPr id="668" name="Google Shape;668;p71"/>
          <p:cNvSpPr txBox="1"/>
          <p:nvPr>
            <p:ph idx="1" type="subTitle"/>
          </p:nvPr>
        </p:nvSpPr>
        <p:spPr>
          <a:xfrm>
            <a:off x="5055197" y="3538103"/>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sp>
        <p:nvSpPr>
          <p:cNvPr id="669" name="Google Shape;669;p71"/>
          <p:cNvSpPr txBox="1"/>
          <p:nvPr>
            <p:ph idx="2" type="subTitle"/>
          </p:nvPr>
        </p:nvSpPr>
        <p:spPr>
          <a:xfrm>
            <a:off x="1583213" y="3538103"/>
            <a:ext cx="2505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You can speak a bit about this person here</a:t>
            </a:r>
            <a:endParaRPr/>
          </a:p>
        </p:txBody>
      </p:sp>
      <p:cxnSp>
        <p:nvCxnSpPr>
          <p:cNvPr id="670" name="Google Shape;670;p71"/>
          <p:cNvCxnSpPr/>
          <p:nvPr/>
        </p:nvCxnSpPr>
        <p:spPr>
          <a:xfrm rot="5400000">
            <a:off x="3230550" y="3279725"/>
            <a:ext cx="2682900" cy="258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4" name="Shape 674"/>
        <p:cNvGrpSpPr/>
        <p:nvPr/>
      </p:nvGrpSpPr>
      <p:grpSpPr>
        <a:xfrm>
          <a:off x="0" y="0"/>
          <a:ext cx="0" cy="0"/>
          <a:chOff x="0" y="0"/>
          <a:chExt cx="0" cy="0"/>
        </a:xfrm>
      </p:grpSpPr>
      <p:sp>
        <p:nvSpPr>
          <p:cNvPr id="675" name="Google Shape;675;p7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Dynamic programming</a:t>
            </a:r>
            <a:r>
              <a:rPr lang="en">
                <a:solidFill>
                  <a:schemeClr val="dk2"/>
                </a:solidFill>
              </a:rPr>
              <a:t> uses</a:t>
            </a:r>
            <a:endParaRPr>
              <a:solidFill>
                <a:schemeClr val="dk2"/>
              </a:solidFill>
            </a:endParaRPr>
          </a:p>
        </p:txBody>
      </p:sp>
      <p:sp>
        <p:nvSpPr>
          <p:cNvPr id="676" name="Google Shape;676;p72"/>
          <p:cNvSpPr txBox="1"/>
          <p:nvPr/>
        </p:nvSpPr>
        <p:spPr>
          <a:xfrm>
            <a:off x="874875" y="1624100"/>
            <a:ext cx="2340000" cy="78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Dynamic programming</a:t>
            </a:r>
            <a:endParaRPr b="1" sz="2000">
              <a:solidFill>
                <a:schemeClr val="dk2"/>
              </a:solidFill>
              <a:latin typeface="Comfortaa"/>
              <a:ea typeface="Comfortaa"/>
              <a:cs typeface="Comfortaa"/>
              <a:sym typeface="Comfortaa"/>
            </a:endParaRPr>
          </a:p>
        </p:txBody>
      </p:sp>
      <p:sp>
        <p:nvSpPr>
          <p:cNvPr id="677" name="Google Shape;677;p72"/>
          <p:cNvSpPr txBox="1"/>
          <p:nvPr/>
        </p:nvSpPr>
        <p:spPr>
          <a:xfrm>
            <a:off x="874850" y="2329700"/>
            <a:ext cx="2340000" cy="19425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Jupiter is a gas giant and the biggest planet in the Solar System. It's the fourth-brightest object in the night sky. It was named after the Roman god of the skies and lightning</a:t>
            </a:r>
            <a:endParaRPr>
              <a:solidFill>
                <a:schemeClr val="dk1"/>
              </a:solidFill>
              <a:latin typeface="Lato"/>
              <a:ea typeface="Lato"/>
              <a:cs typeface="Lato"/>
              <a:sym typeface="Lato"/>
            </a:endParaRPr>
          </a:p>
          <a:p>
            <a:pPr indent="0" lvl="0" marL="0" rtl="0" algn="r">
              <a:lnSpc>
                <a:spcPct val="115000"/>
              </a:lnSpc>
              <a:spcBef>
                <a:spcPts val="0"/>
              </a:spcBef>
              <a:spcAft>
                <a:spcPts val="0"/>
              </a:spcAft>
              <a:buNone/>
            </a:pPr>
            <a:r>
              <a:t/>
            </a:r>
            <a:endParaRPr>
              <a:solidFill>
                <a:schemeClr val="dk1"/>
              </a:solidFill>
              <a:latin typeface="Lato"/>
              <a:ea typeface="Lato"/>
              <a:cs typeface="Lato"/>
              <a:sym typeface="Lato"/>
            </a:endParaRPr>
          </a:p>
        </p:txBody>
      </p:sp>
      <p:sp>
        <p:nvSpPr>
          <p:cNvPr id="678" name="Google Shape;678;p72"/>
          <p:cNvSpPr txBox="1"/>
          <p:nvPr/>
        </p:nvSpPr>
        <p:spPr>
          <a:xfrm>
            <a:off x="3995575" y="1750500"/>
            <a:ext cx="1423200" cy="78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1st</a:t>
            </a:r>
            <a:endParaRPr b="1" sz="2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Use</a:t>
            </a:r>
            <a:endParaRPr b="1" sz="2000">
              <a:solidFill>
                <a:schemeClr val="dk2"/>
              </a:solidFill>
              <a:latin typeface="Comfortaa"/>
              <a:ea typeface="Comfortaa"/>
              <a:cs typeface="Comfortaa"/>
              <a:sym typeface="Comfortaa"/>
            </a:endParaRPr>
          </a:p>
        </p:txBody>
      </p:sp>
      <p:sp>
        <p:nvSpPr>
          <p:cNvPr id="679" name="Google Shape;679;p72"/>
          <p:cNvSpPr txBox="1"/>
          <p:nvPr/>
        </p:nvSpPr>
        <p:spPr>
          <a:xfrm>
            <a:off x="3875125" y="2405900"/>
            <a:ext cx="1664100" cy="99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Earth is the third planet from the Sun and has life</a:t>
            </a:r>
            <a:endParaRPr>
              <a:solidFill>
                <a:schemeClr val="dk1"/>
              </a:solidFill>
              <a:latin typeface="Lato"/>
              <a:ea typeface="Lato"/>
              <a:cs typeface="Lato"/>
              <a:sym typeface="Lato"/>
            </a:endParaRPr>
          </a:p>
        </p:txBody>
      </p:sp>
      <p:sp>
        <p:nvSpPr>
          <p:cNvPr id="680" name="Google Shape;680;p72"/>
          <p:cNvSpPr txBox="1"/>
          <p:nvPr/>
        </p:nvSpPr>
        <p:spPr>
          <a:xfrm>
            <a:off x="5519060" y="1750500"/>
            <a:ext cx="1423200" cy="78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2nd</a:t>
            </a:r>
            <a:endParaRPr b="1" sz="2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Use</a:t>
            </a:r>
            <a:endParaRPr b="1" sz="2000">
              <a:solidFill>
                <a:schemeClr val="dk2"/>
              </a:solidFill>
              <a:latin typeface="Comfortaa"/>
              <a:ea typeface="Comfortaa"/>
              <a:cs typeface="Comfortaa"/>
              <a:sym typeface="Comfortaa"/>
            </a:endParaRPr>
          </a:p>
        </p:txBody>
      </p:sp>
      <p:sp>
        <p:nvSpPr>
          <p:cNvPr id="681" name="Google Shape;681;p72"/>
          <p:cNvSpPr txBox="1"/>
          <p:nvPr/>
        </p:nvSpPr>
        <p:spPr>
          <a:xfrm>
            <a:off x="5398610" y="2405900"/>
            <a:ext cx="1664100" cy="99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Despite being red, Mars is actually a cold place</a:t>
            </a:r>
            <a:endParaRPr>
              <a:solidFill>
                <a:schemeClr val="dk1"/>
              </a:solidFill>
              <a:latin typeface="Lato"/>
              <a:ea typeface="Lato"/>
              <a:cs typeface="Lato"/>
              <a:sym typeface="Lato"/>
            </a:endParaRPr>
          </a:p>
        </p:txBody>
      </p:sp>
      <p:sp>
        <p:nvSpPr>
          <p:cNvPr id="682" name="Google Shape;682;p72"/>
          <p:cNvSpPr txBox="1"/>
          <p:nvPr/>
        </p:nvSpPr>
        <p:spPr>
          <a:xfrm>
            <a:off x="7041345" y="1750500"/>
            <a:ext cx="1423200" cy="7818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3rd</a:t>
            </a:r>
            <a:endParaRPr b="1" sz="2000">
              <a:solidFill>
                <a:schemeClr val="dk2"/>
              </a:solidFill>
              <a:latin typeface="Comfortaa"/>
              <a:ea typeface="Comfortaa"/>
              <a:cs typeface="Comfortaa"/>
              <a:sym typeface="Comfortaa"/>
            </a:endParaRPr>
          </a:p>
          <a:p>
            <a:pPr indent="0" lvl="0" marL="0" rtl="0" algn="ctr">
              <a:spcBef>
                <a:spcPts val="0"/>
              </a:spcBef>
              <a:spcAft>
                <a:spcPts val="0"/>
              </a:spcAft>
              <a:buClr>
                <a:srgbClr val="000000"/>
              </a:buClr>
              <a:buSzPts val="1100"/>
              <a:buFont typeface="Arial"/>
              <a:buNone/>
            </a:pPr>
            <a:r>
              <a:rPr b="1" lang="en" sz="2000">
                <a:solidFill>
                  <a:schemeClr val="dk2"/>
                </a:solidFill>
                <a:latin typeface="Comfortaa"/>
                <a:ea typeface="Comfortaa"/>
                <a:cs typeface="Comfortaa"/>
                <a:sym typeface="Comfortaa"/>
              </a:rPr>
              <a:t>Use</a:t>
            </a:r>
            <a:endParaRPr b="1" sz="2000">
              <a:solidFill>
                <a:schemeClr val="dk2"/>
              </a:solidFill>
              <a:latin typeface="Comfortaa"/>
              <a:ea typeface="Comfortaa"/>
              <a:cs typeface="Comfortaa"/>
              <a:sym typeface="Comfortaa"/>
            </a:endParaRPr>
          </a:p>
        </p:txBody>
      </p:sp>
      <p:sp>
        <p:nvSpPr>
          <p:cNvPr id="683" name="Google Shape;683;p72"/>
          <p:cNvSpPr txBox="1"/>
          <p:nvPr/>
        </p:nvSpPr>
        <p:spPr>
          <a:xfrm>
            <a:off x="6922095" y="2405900"/>
            <a:ext cx="1661700" cy="9948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a:solidFill>
                  <a:schemeClr val="dk1"/>
                </a:solidFill>
                <a:latin typeface="Lato"/>
                <a:ea typeface="Lato"/>
                <a:cs typeface="Lato"/>
                <a:sym typeface="Lato"/>
              </a:rPr>
              <a:t>Mercury is the smallest planet in the Solar System</a:t>
            </a:r>
            <a:endParaRPr>
              <a:solidFill>
                <a:schemeClr val="dk1"/>
              </a:solidFill>
              <a:latin typeface="Lato"/>
              <a:ea typeface="Lato"/>
              <a:cs typeface="Lato"/>
              <a:sym typeface="Lato"/>
            </a:endParaRPr>
          </a:p>
        </p:txBody>
      </p:sp>
      <p:cxnSp>
        <p:nvCxnSpPr>
          <p:cNvPr id="684" name="Google Shape;684;p72"/>
          <p:cNvCxnSpPr/>
          <p:nvPr/>
        </p:nvCxnSpPr>
        <p:spPr>
          <a:xfrm rot="5400000">
            <a:off x="1883325" y="2921325"/>
            <a:ext cx="3464400" cy="2223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685" name="Google Shape;685;p72"/>
          <p:cNvCxnSpPr/>
          <p:nvPr/>
        </p:nvCxnSpPr>
        <p:spPr>
          <a:xfrm>
            <a:off x="6585350" y="3640700"/>
            <a:ext cx="2125200" cy="569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89" name="Shape 689"/>
        <p:cNvGrpSpPr/>
        <p:nvPr/>
      </p:nvGrpSpPr>
      <p:grpSpPr>
        <a:xfrm>
          <a:off x="0" y="0"/>
          <a:ext cx="0" cy="0"/>
          <a:chOff x="0" y="0"/>
          <a:chExt cx="0" cy="0"/>
        </a:xfrm>
      </p:grpSpPr>
      <p:sp>
        <p:nvSpPr>
          <p:cNvPr id="690" name="Google Shape;690;p73"/>
          <p:cNvSpPr txBox="1"/>
          <p:nvPr>
            <p:ph type="title"/>
          </p:nvPr>
        </p:nvSpPr>
        <p:spPr>
          <a:xfrm>
            <a:off x="2347919" y="677525"/>
            <a:ext cx="4448100" cy="1058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691" name="Google Shape;691;p73"/>
          <p:cNvSpPr txBox="1"/>
          <p:nvPr>
            <p:ph idx="1" type="subTitle"/>
          </p:nvPr>
        </p:nvSpPr>
        <p:spPr>
          <a:xfrm>
            <a:off x="2347919" y="1841450"/>
            <a:ext cx="4448100" cy="1058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2000">
                <a:solidFill>
                  <a:schemeClr val="dk2"/>
                </a:solidFill>
                <a:latin typeface="DM Sans Medium"/>
                <a:ea typeface="DM Sans Medium"/>
                <a:cs typeface="DM Sans Medium"/>
                <a:sym typeface="DM Sans Medium"/>
              </a:rPr>
              <a:t>D</a:t>
            </a:r>
            <a:r>
              <a:rPr lang="en" sz="2000">
                <a:solidFill>
                  <a:schemeClr val="dk2"/>
                </a:solidFill>
                <a:latin typeface="DM Sans Medium"/>
                <a:ea typeface="DM Sans Medium"/>
                <a:cs typeface="DM Sans Medium"/>
                <a:sym typeface="DM Sans Medium"/>
              </a:rPr>
              <a:t>o you have any questions?</a:t>
            </a:r>
            <a:endParaRPr sz="2000">
              <a:solidFill>
                <a:schemeClr val="dk2"/>
              </a:solidFill>
              <a:latin typeface="DM Sans Medium"/>
              <a:ea typeface="DM Sans Medium"/>
              <a:cs typeface="DM Sans Medium"/>
              <a:sym typeface="DM Sans Medium"/>
            </a:endParaRPr>
          </a:p>
          <a:p>
            <a:pPr indent="0" lvl="0" marL="0" rtl="0" algn="ctr">
              <a:spcBef>
                <a:spcPts val="0"/>
              </a:spcBef>
              <a:spcAft>
                <a:spcPts val="0"/>
              </a:spcAft>
              <a:buNone/>
            </a:pPr>
            <a:r>
              <a:rPr lang="en"/>
              <a:t>youremail@freepik.com</a:t>
            </a:r>
            <a:endParaRPr/>
          </a:p>
          <a:p>
            <a:pPr indent="0" lvl="0" marL="0" rtl="0" algn="ctr">
              <a:spcBef>
                <a:spcPts val="0"/>
              </a:spcBef>
              <a:spcAft>
                <a:spcPts val="0"/>
              </a:spcAft>
              <a:buNone/>
            </a:pPr>
            <a:r>
              <a:rPr lang="en"/>
              <a:t>+34 654 321 432</a:t>
            </a:r>
            <a:endParaRPr/>
          </a:p>
          <a:p>
            <a:pPr indent="0" lvl="0" marL="0" rtl="0" algn="ctr">
              <a:spcBef>
                <a:spcPts val="0"/>
              </a:spcBef>
              <a:spcAft>
                <a:spcPts val="0"/>
              </a:spcAft>
              <a:buNone/>
            </a:pPr>
            <a:r>
              <a:rPr lang="en"/>
              <a:t>yourwebsite.com</a:t>
            </a:r>
            <a:endParaRPr/>
          </a:p>
        </p:txBody>
      </p:sp>
      <p:grpSp>
        <p:nvGrpSpPr>
          <p:cNvPr id="692" name="Google Shape;692;p73"/>
          <p:cNvGrpSpPr/>
          <p:nvPr/>
        </p:nvGrpSpPr>
        <p:grpSpPr>
          <a:xfrm>
            <a:off x="3572524" y="3091335"/>
            <a:ext cx="276012" cy="275991"/>
            <a:chOff x="3368074" y="3882537"/>
            <a:chExt cx="215298" cy="215298"/>
          </a:xfrm>
        </p:grpSpPr>
        <p:sp>
          <p:nvSpPr>
            <p:cNvPr id="693" name="Google Shape;693;p73"/>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73"/>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73"/>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 name="Google Shape;696;p73"/>
          <p:cNvGrpSpPr/>
          <p:nvPr/>
        </p:nvGrpSpPr>
        <p:grpSpPr>
          <a:xfrm>
            <a:off x="4438556" y="3110043"/>
            <a:ext cx="266790" cy="238574"/>
            <a:chOff x="3824739" y="3890112"/>
            <a:chExt cx="208105" cy="186110"/>
          </a:xfrm>
        </p:grpSpPr>
        <p:sp>
          <p:nvSpPr>
            <p:cNvPr id="697" name="Google Shape;697;p73"/>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73"/>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73"/>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0" name="Google Shape;700;p73"/>
          <p:cNvSpPr/>
          <p:nvPr/>
        </p:nvSpPr>
        <p:spPr>
          <a:xfrm>
            <a:off x="5302440" y="3110282"/>
            <a:ext cx="291511" cy="238097"/>
          </a:xfrm>
          <a:custGeom>
            <a:rect b="b" l="l" r="r" t="t"/>
            <a:pathLst>
              <a:path extrusionOk="0" h="5835" w="7144">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73"/>
          <p:cNvSpPr txBox="1"/>
          <p:nvPr/>
        </p:nvSpPr>
        <p:spPr>
          <a:xfrm>
            <a:off x="2496119" y="4049650"/>
            <a:ext cx="4151700" cy="2604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200">
                <a:solidFill>
                  <a:schemeClr val="dk1"/>
                </a:solidFill>
                <a:latin typeface="Lato"/>
                <a:ea typeface="Lato"/>
                <a:cs typeface="Lato"/>
                <a:sym typeface="Lato"/>
              </a:rPr>
              <a:t>Please keep this slide for attribution</a:t>
            </a:r>
            <a:endParaRPr sz="1200">
              <a:solidFill>
                <a:schemeClr val="dk1"/>
              </a:solidFill>
              <a:latin typeface="Lato"/>
              <a:ea typeface="Lato"/>
              <a:cs typeface="Lato"/>
              <a:sym typeface="Lato"/>
            </a:endParaRPr>
          </a:p>
        </p:txBody>
      </p:sp>
      <p:cxnSp>
        <p:nvCxnSpPr>
          <p:cNvPr id="702" name="Google Shape;702;p73"/>
          <p:cNvCxnSpPr/>
          <p:nvPr/>
        </p:nvCxnSpPr>
        <p:spPr>
          <a:xfrm rot="5400000">
            <a:off x="223625" y="2637000"/>
            <a:ext cx="3464400" cy="2223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03" name="Google Shape;703;p73"/>
          <p:cNvCxnSpPr/>
          <p:nvPr/>
        </p:nvCxnSpPr>
        <p:spPr>
          <a:xfrm>
            <a:off x="5961450" y="2646338"/>
            <a:ext cx="2125200" cy="569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07" name="Shape 707"/>
        <p:cNvGrpSpPr/>
        <p:nvPr/>
      </p:nvGrpSpPr>
      <p:grpSpPr>
        <a:xfrm>
          <a:off x="0" y="0"/>
          <a:ext cx="0" cy="0"/>
          <a:chOff x="0" y="0"/>
          <a:chExt cx="0" cy="0"/>
        </a:xfrm>
      </p:grpSpPr>
      <p:sp>
        <p:nvSpPr>
          <p:cNvPr id="708" name="Google Shape;708;p74"/>
          <p:cNvSpPr txBox="1"/>
          <p:nvPr>
            <p:ph idx="4294967295" type="body"/>
          </p:nvPr>
        </p:nvSpPr>
        <p:spPr>
          <a:xfrm>
            <a:off x="720000" y="1315575"/>
            <a:ext cx="7704000" cy="3134400"/>
          </a:xfrm>
          <a:prstGeom prst="rect">
            <a:avLst/>
          </a:prstGeom>
        </p:spPr>
        <p:txBody>
          <a:bodyPr anchorCtr="0" anchor="t" bIns="91425" lIns="91425" spcFirstLastPara="1" rIns="91425" wrap="square" tIns="91425">
            <a:noAutofit/>
          </a:bodyPr>
          <a:lstStyle/>
          <a:p>
            <a:pPr indent="0" lvl="0" marL="0" marR="0" rtl="0" algn="l">
              <a:lnSpc>
                <a:spcPct val="100000"/>
              </a:lnSpc>
              <a:spcBef>
                <a:spcPts val="0"/>
              </a:spcBef>
              <a:spcAft>
                <a:spcPts val="0"/>
              </a:spcAft>
              <a:buNone/>
            </a:pPr>
            <a:r>
              <a:rPr lang="en" sz="1200"/>
              <a:t>Here’s an assortment of alternative resources whose style fits the one of this template:</a:t>
            </a:r>
            <a:endParaRPr sz="1200"/>
          </a:p>
          <a:p>
            <a:pPr indent="0" lvl="0" marL="0" rtl="0" algn="l">
              <a:lnSpc>
                <a:spcPct val="100000"/>
              </a:lnSpc>
              <a:spcBef>
                <a:spcPts val="1000"/>
              </a:spcBef>
              <a:spcAft>
                <a:spcPts val="0"/>
              </a:spcAft>
              <a:buNone/>
            </a:pPr>
            <a:r>
              <a:rPr lang="en" sz="1800">
                <a:solidFill>
                  <a:schemeClr val="dk2"/>
                </a:solidFill>
                <a:latin typeface="DM Sans Medium"/>
                <a:ea typeface="DM Sans Medium"/>
                <a:cs typeface="DM Sans Medium"/>
                <a:sym typeface="DM Sans Medium"/>
              </a:rPr>
              <a:t>Photos</a:t>
            </a:r>
            <a:endParaRPr sz="1800">
              <a:solidFill>
                <a:schemeClr val="dk2"/>
              </a:solidFill>
              <a:latin typeface="DM Sans Medium"/>
              <a:ea typeface="DM Sans Medium"/>
              <a:cs typeface="DM Sans Medium"/>
              <a:sym typeface="DM Sans Medium"/>
            </a:endParaRPr>
          </a:p>
          <a:p>
            <a:pPr indent="-203200" lvl="0" marL="241300" rtl="0" algn="l">
              <a:lnSpc>
                <a:spcPct val="115000"/>
              </a:lnSpc>
              <a:spcBef>
                <a:spcPts val="1000"/>
              </a:spcBef>
              <a:spcAft>
                <a:spcPts val="0"/>
              </a:spcAft>
              <a:buSzPts val="1200"/>
              <a:buFont typeface="Anaheim"/>
              <a:buChar char="●"/>
            </a:pPr>
            <a:r>
              <a:rPr lang="en" sz="1200">
                <a:solidFill>
                  <a:schemeClr val="hlink"/>
                </a:solidFill>
                <a:uFill>
                  <a:noFill/>
                </a:uFill>
                <a:hlinkClick r:id="rId3"/>
              </a:rPr>
              <a:t>Programming background collage</a:t>
            </a:r>
            <a:endParaRPr sz="1200"/>
          </a:p>
          <a:p>
            <a:pPr indent="-203200" lvl="0" marL="241300" rtl="0" algn="l">
              <a:lnSpc>
                <a:spcPct val="115000"/>
              </a:lnSpc>
              <a:spcBef>
                <a:spcPts val="300"/>
              </a:spcBef>
              <a:spcAft>
                <a:spcPts val="0"/>
              </a:spcAft>
              <a:buSzPts val="1200"/>
              <a:buFont typeface="Nunito Light"/>
              <a:buChar char="●"/>
            </a:pPr>
            <a:r>
              <a:rPr lang="en" sz="1200">
                <a:solidFill>
                  <a:schemeClr val="hlink"/>
                </a:solidFill>
                <a:uFill>
                  <a:noFill/>
                </a:uFill>
                <a:hlinkClick r:id="rId4"/>
              </a:rPr>
              <a:t>Programming background collage I</a:t>
            </a:r>
            <a:endParaRPr sz="1200"/>
          </a:p>
          <a:p>
            <a:pPr indent="-203200" lvl="0" marL="241300" rtl="0" algn="l">
              <a:lnSpc>
                <a:spcPct val="115000"/>
              </a:lnSpc>
              <a:spcBef>
                <a:spcPts val="300"/>
              </a:spcBef>
              <a:spcAft>
                <a:spcPts val="0"/>
              </a:spcAft>
              <a:buSzPts val="1200"/>
              <a:buFont typeface="Nunito Light"/>
              <a:buChar char="●"/>
            </a:pPr>
            <a:r>
              <a:rPr lang="en" sz="1200">
                <a:solidFill>
                  <a:schemeClr val="hlink"/>
                </a:solidFill>
                <a:uFill>
                  <a:noFill/>
                </a:uFill>
                <a:hlinkClick r:id="rId5"/>
              </a:rPr>
              <a:t>Programming background collage II</a:t>
            </a:r>
            <a:endParaRPr sz="1200"/>
          </a:p>
          <a:p>
            <a:pPr indent="-203200" lvl="0" marL="241300" rtl="0" algn="l">
              <a:lnSpc>
                <a:spcPct val="115000"/>
              </a:lnSpc>
              <a:spcBef>
                <a:spcPts val="300"/>
              </a:spcBef>
              <a:spcAft>
                <a:spcPts val="0"/>
              </a:spcAft>
              <a:buSzPts val="1200"/>
              <a:buFont typeface="Nunito Light"/>
              <a:buChar char="●"/>
            </a:pPr>
            <a:r>
              <a:rPr lang="en" sz="1200">
                <a:solidFill>
                  <a:schemeClr val="hlink"/>
                </a:solidFill>
                <a:uFill>
                  <a:noFill/>
                </a:uFill>
                <a:hlinkClick r:id="rId6"/>
              </a:rPr>
              <a:t>Programming background collage III</a:t>
            </a:r>
            <a:endParaRPr sz="1200"/>
          </a:p>
          <a:p>
            <a:pPr indent="-203200" lvl="0" marL="241300" rtl="0" algn="l">
              <a:lnSpc>
                <a:spcPct val="115000"/>
              </a:lnSpc>
              <a:spcBef>
                <a:spcPts val="300"/>
              </a:spcBef>
              <a:spcAft>
                <a:spcPts val="0"/>
              </a:spcAft>
              <a:buSzPts val="1200"/>
              <a:buFont typeface="Nunito Light"/>
              <a:buChar char="●"/>
            </a:pPr>
            <a:r>
              <a:rPr lang="en" sz="1200">
                <a:solidFill>
                  <a:schemeClr val="hlink"/>
                </a:solidFill>
                <a:uFill>
                  <a:noFill/>
                </a:uFill>
                <a:hlinkClick r:id="rId7"/>
              </a:rPr>
              <a:t>Person working html on computer</a:t>
            </a:r>
            <a:endParaRPr sz="1200"/>
          </a:p>
          <a:p>
            <a:pPr indent="-203200" lvl="0" marL="241300" rtl="0" algn="l">
              <a:lnSpc>
                <a:spcPct val="115000"/>
              </a:lnSpc>
              <a:spcBef>
                <a:spcPts val="300"/>
              </a:spcBef>
              <a:spcAft>
                <a:spcPts val="0"/>
              </a:spcAft>
              <a:buSzPts val="1200"/>
              <a:buFont typeface="Nunito Light"/>
              <a:buChar char="●"/>
            </a:pPr>
            <a:r>
              <a:rPr lang="en" sz="1200">
                <a:solidFill>
                  <a:schemeClr val="hlink"/>
                </a:solidFill>
                <a:uFill>
                  <a:noFill/>
                </a:uFill>
                <a:hlinkClick r:id="rId8"/>
              </a:rPr>
              <a:t>Programming background with html text</a:t>
            </a:r>
            <a:endParaRPr sz="1200"/>
          </a:p>
        </p:txBody>
      </p:sp>
      <p:sp>
        <p:nvSpPr>
          <p:cNvPr id="709" name="Google Shape;709;p7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A</a:t>
            </a:r>
            <a:r>
              <a:rPr lang="en"/>
              <a:t>lternative </a:t>
            </a:r>
            <a:r>
              <a:rPr lang="en">
                <a:solidFill>
                  <a:schemeClr val="dk2"/>
                </a:solidFill>
              </a:rPr>
              <a:t>resources</a:t>
            </a:r>
            <a:endParaRPr>
              <a:solidFill>
                <a:schemeClr val="dk2"/>
              </a:solidFill>
            </a:endParaRPr>
          </a:p>
        </p:txBody>
      </p:sp>
      <p:cxnSp>
        <p:nvCxnSpPr>
          <p:cNvPr id="710" name="Google Shape;710;p74"/>
          <p:cNvCxnSpPr/>
          <p:nvPr/>
        </p:nvCxnSpPr>
        <p:spPr>
          <a:xfrm rot="5400000">
            <a:off x="4342375" y="3214750"/>
            <a:ext cx="1790100" cy="1347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11" name="Google Shape;711;p74"/>
          <p:cNvCxnSpPr/>
          <p:nvPr/>
        </p:nvCxnSpPr>
        <p:spPr>
          <a:xfrm>
            <a:off x="4429625" y="2176950"/>
            <a:ext cx="4280100" cy="6180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715" name="Shape 715"/>
        <p:cNvGrpSpPr/>
        <p:nvPr/>
      </p:nvGrpSpPr>
      <p:grpSpPr>
        <a:xfrm>
          <a:off x="0" y="0"/>
          <a:ext cx="0" cy="0"/>
          <a:chOff x="0" y="0"/>
          <a:chExt cx="0" cy="0"/>
        </a:xfrm>
      </p:grpSpPr>
      <p:sp>
        <p:nvSpPr>
          <p:cNvPr id="716" name="Google Shape;716;p75"/>
          <p:cNvSpPr txBox="1"/>
          <p:nvPr>
            <p:ph idx="1" type="body"/>
          </p:nvPr>
        </p:nvSpPr>
        <p:spPr>
          <a:xfrm>
            <a:off x="720000" y="1215742"/>
            <a:ext cx="7704000" cy="3146400"/>
          </a:xfrm>
          <a:prstGeom prst="rect">
            <a:avLst/>
          </a:prstGeom>
        </p:spPr>
        <p:txBody>
          <a:bodyPr anchorCtr="0" anchor="t" bIns="91425" lIns="91425" spcFirstLastPara="1" rIns="91425" wrap="square" tIns="91425">
            <a:noAutofit/>
          </a:bodyPr>
          <a:lstStyle/>
          <a:p>
            <a:pPr indent="0" lvl="0" marL="0" rtl="0" algn="l">
              <a:lnSpc>
                <a:spcPct val="100000"/>
              </a:lnSpc>
              <a:spcBef>
                <a:spcPts val="300"/>
              </a:spcBef>
              <a:spcAft>
                <a:spcPts val="0"/>
              </a:spcAft>
              <a:buClr>
                <a:schemeClr val="dk1"/>
              </a:buClr>
              <a:buSzPts val="1100"/>
              <a:buFont typeface="Arial"/>
              <a:buNone/>
            </a:pPr>
            <a:r>
              <a:rPr lang="en" sz="1200">
                <a:solidFill>
                  <a:schemeClr val="dk1"/>
                </a:solidFill>
              </a:rPr>
              <a:t>Did you like the resources on this template? Get them for free at our other websites:</a:t>
            </a:r>
            <a:endParaRPr sz="1800">
              <a:solidFill>
                <a:schemeClr val="dk1"/>
              </a:solidFill>
            </a:endParaRPr>
          </a:p>
          <a:p>
            <a:pPr indent="0" lvl="0" marL="0" rtl="0" algn="l">
              <a:spcBef>
                <a:spcPts val="1000"/>
              </a:spcBef>
              <a:spcAft>
                <a:spcPts val="0"/>
              </a:spcAft>
              <a:buNone/>
            </a:pPr>
            <a:r>
              <a:rPr lang="en" sz="1800">
                <a:solidFill>
                  <a:schemeClr val="dk2"/>
                </a:solidFill>
                <a:latin typeface="DM Sans Medium"/>
                <a:ea typeface="DM Sans Medium"/>
                <a:cs typeface="DM Sans Medium"/>
                <a:sym typeface="DM Sans Medium"/>
              </a:rPr>
              <a:t>Photos</a:t>
            </a:r>
            <a:endParaRPr sz="1800">
              <a:solidFill>
                <a:schemeClr val="dk2"/>
              </a:solidFill>
              <a:latin typeface="DM Sans Medium"/>
              <a:ea typeface="DM Sans Medium"/>
              <a:cs typeface="DM Sans Medium"/>
              <a:sym typeface="DM Sans Medium"/>
            </a:endParaRPr>
          </a:p>
          <a:p>
            <a:pPr indent="-203200" lvl="0" marL="241300" rtl="0" algn="l">
              <a:lnSpc>
                <a:spcPct val="115000"/>
              </a:lnSpc>
              <a:spcBef>
                <a:spcPts val="1000"/>
              </a:spcBef>
              <a:spcAft>
                <a:spcPts val="0"/>
              </a:spcAft>
              <a:buClr>
                <a:schemeClr val="dk1"/>
              </a:buClr>
              <a:buSzPts val="1200"/>
              <a:buFont typeface="Anaheim"/>
              <a:buChar char="●"/>
            </a:pPr>
            <a:r>
              <a:rPr lang="en">
                <a:solidFill>
                  <a:schemeClr val="hlink"/>
                </a:solidFill>
                <a:uFill>
                  <a:noFill/>
                </a:uFill>
                <a:hlinkClick r:id="rId3"/>
              </a:rPr>
              <a:t>Website hosting concept with circuits</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4"/>
              </a:rPr>
              <a:t>Website hosting concept with screen</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5"/>
              </a:rPr>
              <a:t>Website hosting with man holding tablet</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6"/>
              </a:rPr>
              <a:t>Person in front of computer working html</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7"/>
              </a:rPr>
              <a:t>Person working html on computer</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8"/>
              </a:rPr>
              <a:t>Person working html on computer</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9"/>
              </a:rPr>
              <a:t>Programming background collage</a:t>
            </a:r>
            <a:endParaRPr/>
          </a:p>
          <a:p>
            <a:pPr indent="-215900" lvl="0" marL="241300" rtl="0" algn="l">
              <a:lnSpc>
                <a:spcPct val="115000"/>
              </a:lnSpc>
              <a:spcBef>
                <a:spcPts val="300"/>
              </a:spcBef>
              <a:spcAft>
                <a:spcPts val="0"/>
              </a:spcAft>
              <a:buSzPts val="1400"/>
              <a:buChar char="●"/>
            </a:pPr>
            <a:r>
              <a:rPr lang="en">
                <a:solidFill>
                  <a:schemeClr val="hlink"/>
                </a:solidFill>
                <a:uFill>
                  <a:noFill/>
                </a:uFill>
                <a:hlinkClick r:id="rId10"/>
              </a:rPr>
              <a:t>Person in front of computer working html</a:t>
            </a:r>
            <a:endParaRPr/>
          </a:p>
          <a:p>
            <a:pPr indent="0" lvl="0" marL="0" rtl="0" algn="l">
              <a:spcBef>
                <a:spcPts val="300"/>
              </a:spcBef>
              <a:spcAft>
                <a:spcPts val="0"/>
              </a:spcAft>
              <a:buNone/>
            </a:pPr>
            <a:r>
              <a:t/>
            </a:r>
            <a:endParaRPr sz="1100">
              <a:solidFill>
                <a:schemeClr val="dk1"/>
              </a:solidFill>
            </a:endParaRPr>
          </a:p>
        </p:txBody>
      </p:sp>
      <p:sp>
        <p:nvSpPr>
          <p:cNvPr id="717" name="Google Shape;717;p7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a:t>
            </a:r>
            <a:r>
              <a:rPr lang="en"/>
              <a:t>esources</a:t>
            </a:r>
            <a:endParaRPr/>
          </a:p>
        </p:txBody>
      </p:sp>
      <p:cxnSp>
        <p:nvCxnSpPr>
          <p:cNvPr id="718" name="Google Shape;718;p75"/>
          <p:cNvCxnSpPr/>
          <p:nvPr/>
        </p:nvCxnSpPr>
        <p:spPr>
          <a:xfrm rot="5400000">
            <a:off x="4168375" y="3096550"/>
            <a:ext cx="2621100" cy="7023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719" name="Google Shape;719;p75"/>
          <p:cNvCxnSpPr/>
          <p:nvPr/>
        </p:nvCxnSpPr>
        <p:spPr>
          <a:xfrm>
            <a:off x="6559125" y="1728738"/>
            <a:ext cx="2125200" cy="5694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3" name="Shape 723"/>
        <p:cNvGrpSpPr/>
        <p:nvPr/>
      </p:nvGrpSpPr>
      <p:grpSpPr>
        <a:xfrm>
          <a:off x="0" y="0"/>
          <a:ext cx="0" cy="0"/>
          <a:chOff x="0" y="0"/>
          <a:chExt cx="0" cy="0"/>
        </a:xfrm>
      </p:grpSpPr>
      <p:sp>
        <p:nvSpPr>
          <p:cNvPr id="724" name="Google Shape;724;p7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725" name="Google Shape;725;p7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29" name="Shape 729"/>
        <p:cNvGrpSpPr/>
        <p:nvPr/>
      </p:nvGrpSpPr>
      <p:grpSpPr>
        <a:xfrm>
          <a:off x="0" y="0"/>
          <a:ext cx="0" cy="0"/>
          <a:chOff x="0" y="0"/>
          <a:chExt cx="0" cy="0"/>
        </a:xfrm>
      </p:grpSpPr>
      <p:sp>
        <p:nvSpPr>
          <p:cNvPr id="730" name="Google Shape;730;p77"/>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rgbClr val="0E2A47"/>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rgbClr val="0E2A47"/>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731" name="Google Shape;731;p77"/>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76" name="Shape 276"/>
        <p:cNvGrpSpPr/>
        <p:nvPr/>
      </p:nvGrpSpPr>
      <p:grpSpPr>
        <a:xfrm>
          <a:off x="0" y="0"/>
          <a:ext cx="0" cy="0"/>
          <a:chOff x="0" y="0"/>
          <a:chExt cx="0" cy="0"/>
        </a:xfrm>
      </p:grpSpPr>
      <p:sp>
        <p:nvSpPr>
          <p:cNvPr id="277" name="Google Shape;277;p42"/>
          <p:cNvSpPr/>
          <p:nvPr/>
        </p:nvSpPr>
        <p:spPr>
          <a:xfrm>
            <a:off x="1057350" y="663150"/>
            <a:ext cx="7029300" cy="38172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42"/>
          <p:cNvSpPr txBox="1"/>
          <p:nvPr>
            <p:ph type="title"/>
          </p:nvPr>
        </p:nvSpPr>
        <p:spPr>
          <a:xfrm>
            <a:off x="2135550" y="1036700"/>
            <a:ext cx="4872900" cy="1964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
        <p:nvSpPr>
          <p:cNvPr id="279" name="Google Shape;279;p42"/>
          <p:cNvSpPr txBox="1"/>
          <p:nvPr>
            <p:ph idx="1" type="subTitle"/>
          </p:nvPr>
        </p:nvSpPr>
        <p:spPr>
          <a:xfrm>
            <a:off x="2135550" y="3001100"/>
            <a:ext cx="4872900" cy="671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introduce yourself, write your email…</a:t>
            </a:r>
            <a:endParaRPr/>
          </a:p>
        </p:txBody>
      </p:sp>
      <p:cxnSp>
        <p:nvCxnSpPr>
          <p:cNvPr id="280" name="Google Shape;280;p42"/>
          <p:cNvCxnSpPr/>
          <p:nvPr/>
        </p:nvCxnSpPr>
        <p:spPr>
          <a:xfrm>
            <a:off x="6325050" y="3902825"/>
            <a:ext cx="1761600" cy="309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281" name="Google Shape;281;p42"/>
          <p:cNvCxnSpPr/>
          <p:nvPr/>
        </p:nvCxnSpPr>
        <p:spPr>
          <a:xfrm flipH="1" rot="5400000">
            <a:off x="1293325" y="1164150"/>
            <a:ext cx="1401300" cy="39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35" name="Shape 735"/>
        <p:cNvGrpSpPr/>
        <p:nvPr/>
      </p:nvGrpSpPr>
      <p:grpSpPr>
        <a:xfrm>
          <a:off x="0" y="0"/>
          <a:ext cx="0" cy="0"/>
          <a:chOff x="0" y="0"/>
          <a:chExt cx="0" cy="0"/>
        </a:xfrm>
      </p:grpSpPr>
      <p:sp>
        <p:nvSpPr>
          <p:cNvPr id="736" name="Google Shape;736;p78"/>
          <p:cNvSpPr txBox="1"/>
          <p:nvPr>
            <p:ph idx="4294967295" type="body"/>
          </p:nvPr>
        </p:nvSpPr>
        <p:spPr>
          <a:xfrm>
            <a:off x="716775" y="1188000"/>
            <a:ext cx="7710600" cy="1466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indent="0" lvl="0" marL="0" rtl="0" algn="ctr">
              <a:lnSpc>
                <a:spcPct val="100000"/>
              </a:lnSpc>
              <a:spcBef>
                <a:spcPts val="1000"/>
              </a:spcBef>
              <a:spcAft>
                <a:spcPts val="0"/>
              </a:spcAft>
              <a:buClr>
                <a:schemeClr val="dk1"/>
              </a:buClr>
              <a:buSzPts val="1100"/>
              <a:buFont typeface="Arial"/>
              <a:buNone/>
            </a:pPr>
            <a:r>
              <a:rPr b="1" lang="en">
                <a:solidFill>
                  <a:schemeClr val="lt1"/>
                </a:solidFill>
                <a:latin typeface="Arial"/>
                <a:ea typeface="Arial"/>
                <a:cs typeface="Arial"/>
                <a:sym typeface="Arial"/>
              </a:rPr>
              <a:t>Comfortaa</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3">
                  <a:extLst>
                    <a:ext uri="{A12FA001-AC4F-418D-AE19-62706E023703}">
                      <ahyp:hlinkClr val="tx"/>
                    </a:ext>
                  </a:extLst>
                </a:hlinkClick>
              </a:rPr>
              <a:t>https://fonts.google.com/specimen/Comfortaa</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b="1" lang="en">
                <a:solidFill>
                  <a:schemeClr val="lt1"/>
                </a:solidFill>
                <a:latin typeface="Arial"/>
                <a:ea typeface="Arial"/>
                <a:cs typeface="Arial"/>
                <a:sym typeface="Arial"/>
              </a:rPr>
              <a:t>Lato</a:t>
            </a:r>
            <a:endParaRPr b="1">
              <a:solidFill>
                <a:schemeClr val="lt1"/>
              </a:solidFill>
              <a:latin typeface="Arial"/>
              <a:ea typeface="Arial"/>
              <a:cs typeface="Arial"/>
              <a:sym typeface="Arial"/>
            </a:endParaRPr>
          </a:p>
          <a:p>
            <a:pPr indent="0" lvl="0" marL="0" rtl="0" algn="ctr">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a:solidFill>
                  <a:schemeClr val="lt1"/>
                </a:solidFill>
                <a:uFill>
                  <a:noFill/>
                </a:uFill>
                <a:latin typeface="Arial"/>
                <a:ea typeface="Arial"/>
                <a:cs typeface="Arial"/>
                <a:sym typeface="Arial"/>
                <a:hlinkClick r:id="rId4">
                  <a:extLst>
                    <a:ext uri="{A12FA001-AC4F-418D-AE19-62706E023703}">
                      <ahyp:hlinkClr val="tx"/>
                    </a:ext>
                  </a:extLst>
                </a:hlinkClick>
              </a:rPr>
              <a:t>https://fonts.google.com/specimen/Lato</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l">
              <a:lnSpc>
                <a:spcPct val="100000"/>
              </a:lnSpc>
              <a:spcBef>
                <a:spcPts val="0"/>
              </a:spcBef>
              <a:spcAft>
                <a:spcPts val="0"/>
              </a:spcAft>
              <a:buNone/>
            </a:pPr>
            <a:r>
              <a:t/>
            </a:r>
            <a:endParaRPr sz="1300">
              <a:solidFill>
                <a:schemeClr val="lt1"/>
              </a:solidFill>
              <a:latin typeface="Arial"/>
              <a:ea typeface="Arial"/>
              <a:cs typeface="Arial"/>
              <a:sym typeface="Arial"/>
            </a:endParaRPr>
          </a:p>
        </p:txBody>
      </p:sp>
      <p:sp>
        <p:nvSpPr>
          <p:cNvPr id="737" name="Google Shape;737;p78"/>
          <p:cNvSpPr/>
          <p:nvPr/>
        </p:nvSpPr>
        <p:spPr>
          <a:xfrm>
            <a:off x="3114470" y="3369225"/>
            <a:ext cx="791400" cy="754200"/>
          </a:xfrm>
          <a:prstGeom prst="roundRect">
            <a:avLst>
              <a:gd fmla="val 16667" name="adj"/>
            </a:avLst>
          </a:prstGeom>
          <a:solidFill>
            <a:schemeClr val="lt1"/>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78"/>
          <p:cNvSpPr/>
          <p:nvPr/>
        </p:nvSpPr>
        <p:spPr>
          <a:xfrm>
            <a:off x="4176289" y="3369225"/>
            <a:ext cx="791400" cy="754200"/>
          </a:xfrm>
          <a:prstGeom prst="roundRect">
            <a:avLst>
              <a:gd fmla="val 16667" name="adj"/>
            </a:avLst>
          </a:prstGeom>
          <a:solidFill>
            <a:srgbClr val="072C4E"/>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78"/>
          <p:cNvSpPr txBox="1"/>
          <p:nvPr/>
        </p:nvSpPr>
        <p:spPr>
          <a:xfrm>
            <a:off x="3114475"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#ffffff</a:t>
            </a:r>
            <a:endParaRPr sz="1000">
              <a:solidFill>
                <a:schemeClr val="dk1"/>
              </a:solidFill>
            </a:endParaRPr>
          </a:p>
        </p:txBody>
      </p:sp>
      <p:sp>
        <p:nvSpPr>
          <p:cNvPr id="740" name="Google Shape;740;p78"/>
          <p:cNvSpPr txBox="1"/>
          <p:nvPr/>
        </p:nvSpPr>
        <p:spPr>
          <a:xfrm>
            <a:off x="4176300"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#072c4e</a:t>
            </a:r>
            <a:endParaRPr sz="1000">
              <a:solidFill>
                <a:srgbClr val="FFFFFF"/>
              </a:solidFill>
            </a:endParaRPr>
          </a:p>
        </p:txBody>
      </p:sp>
      <p:sp>
        <p:nvSpPr>
          <p:cNvPr id="741" name="Google Shape;741;p78"/>
          <p:cNvSpPr/>
          <p:nvPr/>
        </p:nvSpPr>
        <p:spPr>
          <a:xfrm>
            <a:off x="5238125" y="3369225"/>
            <a:ext cx="791400" cy="754200"/>
          </a:xfrm>
          <a:prstGeom prst="roundRect">
            <a:avLst>
              <a:gd fmla="val 16667" name="adj"/>
            </a:avLst>
          </a:prstGeom>
          <a:solidFill>
            <a:srgbClr val="FFE000"/>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78"/>
          <p:cNvSpPr txBox="1"/>
          <p:nvPr/>
        </p:nvSpPr>
        <p:spPr>
          <a:xfrm>
            <a:off x="5238125" y="352627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chemeClr val="dk1"/>
                </a:solidFill>
              </a:rPr>
              <a:t>#ffe000</a:t>
            </a:r>
            <a:endParaRPr sz="1000">
              <a:solidFill>
                <a:schemeClr val="dk1"/>
              </a:solidFill>
            </a:endParaRPr>
          </a:p>
        </p:txBody>
      </p:sp>
      <p:sp>
        <p:nvSpPr>
          <p:cNvPr id="743" name="Google Shape;743;p78"/>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Fonts &amp; colors used</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47" name="Shape 747"/>
        <p:cNvGrpSpPr/>
        <p:nvPr/>
      </p:nvGrpSpPr>
      <p:grpSpPr>
        <a:xfrm>
          <a:off x="0" y="0"/>
          <a:ext cx="0" cy="0"/>
          <a:chOff x="0" y="0"/>
          <a:chExt cx="0" cy="0"/>
        </a:xfrm>
      </p:grpSpPr>
      <p:sp>
        <p:nvSpPr>
          <p:cNvPr id="748" name="Google Shape;748;p79"/>
          <p:cNvSpPr txBox="1"/>
          <p:nvPr/>
        </p:nvSpPr>
        <p:spPr>
          <a:xfrm>
            <a:off x="716700" y="1188000"/>
            <a:ext cx="7710600" cy="85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749" name="Google Shape;749;p79"/>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750" name="Google Shape;750;p79"/>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751" name="Google Shape;751;p79">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752" name="Google Shape;752;p79">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753" name="Google Shape;753;p79">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754" name="Google Shape;754;p79">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755" name="Google Shape;755;p79"/>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756" name="Google Shape;756;p79"/>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757" name="Google Shape;757;p79"/>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758" name="Google Shape;758;p79"/>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759" name="Google Shape;759;p79">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763" name="Shape 763"/>
        <p:cNvGrpSpPr/>
        <p:nvPr/>
      </p:nvGrpSpPr>
      <p:grpSpPr>
        <a:xfrm>
          <a:off x="0" y="0"/>
          <a:ext cx="0" cy="0"/>
          <a:chOff x="0" y="0"/>
          <a:chExt cx="0" cy="0"/>
        </a:xfrm>
      </p:grpSpPr>
      <p:sp>
        <p:nvSpPr>
          <p:cNvPr id="764" name="Google Shape;764;p80"/>
          <p:cNvSpPr txBox="1"/>
          <p:nvPr/>
        </p:nvSpPr>
        <p:spPr>
          <a:xfrm>
            <a:off x="716700" y="1188000"/>
            <a:ext cx="7710600" cy="7641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grpSp>
        <p:nvGrpSpPr>
          <p:cNvPr id="765" name="Google Shape;765;p80"/>
          <p:cNvGrpSpPr/>
          <p:nvPr/>
        </p:nvGrpSpPr>
        <p:grpSpPr>
          <a:xfrm>
            <a:off x="5117640" y="3085736"/>
            <a:ext cx="474294" cy="551291"/>
            <a:chOff x="4727025" y="1332775"/>
            <a:chExt cx="59900" cy="69625"/>
          </a:xfrm>
        </p:grpSpPr>
        <p:sp>
          <p:nvSpPr>
            <p:cNvPr id="766" name="Google Shape;766;p80"/>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80"/>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80"/>
          <p:cNvGrpSpPr/>
          <p:nvPr/>
        </p:nvGrpSpPr>
        <p:grpSpPr>
          <a:xfrm>
            <a:off x="5731296" y="2314340"/>
            <a:ext cx="555653" cy="557031"/>
            <a:chOff x="4820425" y="1329900"/>
            <a:chExt cx="70175" cy="70350"/>
          </a:xfrm>
        </p:grpSpPr>
        <p:sp>
          <p:nvSpPr>
            <p:cNvPr id="769" name="Google Shape;769;p80"/>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 name="Google Shape;770;p80"/>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 name="Google Shape;771;p80"/>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80"/>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 name="Google Shape;773;p80"/>
          <p:cNvGrpSpPr/>
          <p:nvPr/>
        </p:nvGrpSpPr>
        <p:grpSpPr>
          <a:xfrm>
            <a:off x="6357664" y="2318845"/>
            <a:ext cx="582574" cy="533871"/>
            <a:chOff x="4903200" y="1331525"/>
            <a:chExt cx="73575" cy="67425"/>
          </a:xfrm>
        </p:grpSpPr>
        <p:sp>
          <p:nvSpPr>
            <p:cNvPr id="774" name="Google Shape;774;p80"/>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80"/>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6" name="Google Shape;776;p80"/>
          <p:cNvGrpSpPr/>
          <p:nvPr/>
        </p:nvGrpSpPr>
        <p:grpSpPr>
          <a:xfrm>
            <a:off x="5717142" y="3078709"/>
            <a:ext cx="583960" cy="565345"/>
            <a:chOff x="4815575" y="1416800"/>
            <a:chExt cx="73750" cy="71400"/>
          </a:xfrm>
        </p:grpSpPr>
        <p:sp>
          <p:nvSpPr>
            <p:cNvPr id="777" name="Google Shape;777;p80"/>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80"/>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80"/>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80"/>
          <p:cNvGrpSpPr/>
          <p:nvPr/>
        </p:nvGrpSpPr>
        <p:grpSpPr>
          <a:xfrm>
            <a:off x="6351924" y="3108896"/>
            <a:ext cx="589898" cy="504970"/>
            <a:chOff x="4902475" y="1418875"/>
            <a:chExt cx="74500" cy="63775"/>
          </a:xfrm>
        </p:grpSpPr>
        <p:sp>
          <p:nvSpPr>
            <p:cNvPr id="781" name="Google Shape;781;p80"/>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80"/>
            <p:cNvSpPr/>
            <p:nvPr/>
          </p:nvSpPr>
          <p:spPr>
            <a:xfrm>
              <a:off x="4916350"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 name="Google Shape;783;p80"/>
          <p:cNvGrpSpPr/>
          <p:nvPr/>
        </p:nvGrpSpPr>
        <p:grpSpPr>
          <a:xfrm>
            <a:off x="5727139" y="3826000"/>
            <a:ext cx="563967" cy="567127"/>
            <a:chOff x="4818100" y="1507675"/>
            <a:chExt cx="71225" cy="71625"/>
          </a:xfrm>
        </p:grpSpPr>
        <p:sp>
          <p:nvSpPr>
            <p:cNvPr id="784" name="Google Shape;784;p80"/>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80"/>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80"/>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80"/>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 name="Google Shape;788;p80"/>
          <p:cNvGrpSpPr/>
          <p:nvPr/>
        </p:nvGrpSpPr>
        <p:grpSpPr>
          <a:xfrm>
            <a:off x="5040636" y="3829461"/>
            <a:ext cx="628301" cy="588505"/>
            <a:chOff x="4721450" y="1509475"/>
            <a:chExt cx="79350" cy="74325"/>
          </a:xfrm>
        </p:grpSpPr>
        <p:sp>
          <p:nvSpPr>
            <p:cNvPr id="789" name="Google Shape;789;p80"/>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80"/>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80"/>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80"/>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 name="Google Shape;793;p80"/>
          <p:cNvGrpSpPr/>
          <p:nvPr/>
        </p:nvGrpSpPr>
        <p:grpSpPr>
          <a:xfrm>
            <a:off x="6386170" y="3814027"/>
            <a:ext cx="557038" cy="562772"/>
            <a:chOff x="4906800" y="1507500"/>
            <a:chExt cx="70350" cy="71075"/>
          </a:xfrm>
        </p:grpSpPr>
        <p:sp>
          <p:nvSpPr>
            <p:cNvPr id="794" name="Google Shape;794;p80"/>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80"/>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80"/>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80"/>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80"/>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 name="Google Shape;799;p80"/>
          <p:cNvGrpSpPr/>
          <p:nvPr/>
        </p:nvGrpSpPr>
        <p:grpSpPr>
          <a:xfrm>
            <a:off x="4423778" y="2340963"/>
            <a:ext cx="517934" cy="517934"/>
            <a:chOff x="3736598" y="2170606"/>
            <a:chExt cx="404889" cy="404889"/>
          </a:xfrm>
        </p:grpSpPr>
        <p:sp>
          <p:nvSpPr>
            <p:cNvPr id="800" name="Google Shape;800;p80"/>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80"/>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80"/>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80"/>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 name="Google Shape;804;p80"/>
          <p:cNvGrpSpPr/>
          <p:nvPr/>
        </p:nvGrpSpPr>
        <p:grpSpPr>
          <a:xfrm>
            <a:off x="3690839" y="2341061"/>
            <a:ext cx="586986" cy="517740"/>
            <a:chOff x="3161917" y="2170682"/>
            <a:chExt cx="458870" cy="404737"/>
          </a:xfrm>
        </p:grpSpPr>
        <p:sp>
          <p:nvSpPr>
            <p:cNvPr id="805" name="Google Shape;805;p80"/>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80"/>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80"/>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 name="Google Shape;808;p80"/>
          <p:cNvGrpSpPr/>
          <p:nvPr/>
        </p:nvGrpSpPr>
        <p:grpSpPr>
          <a:xfrm>
            <a:off x="3713860" y="3102400"/>
            <a:ext cx="540943" cy="517963"/>
            <a:chOff x="3179914" y="2889488"/>
            <a:chExt cx="422876" cy="404911"/>
          </a:xfrm>
        </p:grpSpPr>
        <p:sp>
          <p:nvSpPr>
            <p:cNvPr id="809" name="Google Shape;809;p80"/>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80"/>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80"/>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80"/>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80"/>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80"/>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 name="Google Shape;815;p80"/>
          <p:cNvGrpSpPr/>
          <p:nvPr/>
        </p:nvGrpSpPr>
        <p:grpSpPr>
          <a:xfrm>
            <a:off x="4414654" y="3102358"/>
            <a:ext cx="536180" cy="518047"/>
            <a:chOff x="3729467" y="2889422"/>
            <a:chExt cx="419153" cy="404977"/>
          </a:xfrm>
        </p:grpSpPr>
        <p:sp>
          <p:nvSpPr>
            <p:cNvPr id="816" name="Google Shape;816;p80"/>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80"/>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80"/>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80"/>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cap="flat" cmpd="sng" w="9525">
              <a:solidFill>
                <a:srgbClr val="F8FAFB"/>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80"/>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80"/>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80"/>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 name="Google Shape;823;p80"/>
          <p:cNvGrpSpPr/>
          <p:nvPr/>
        </p:nvGrpSpPr>
        <p:grpSpPr>
          <a:xfrm>
            <a:off x="1951688" y="3445787"/>
            <a:ext cx="965351" cy="134611"/>
            <a:chOff x="4411970" y="2962952"/>
            <a:chExt cx="706544" cy="104212"/>
          </a:xfrm>
        </p:grpSpPr>
        <p:sp>
          <p:nvSpPr>
            <p:cNvPr id="824" name="Google Shape;824;p80"/>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 name="Google Shape;825;p80"/>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 name="Google Shape;826;p80"/>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80"/>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80"/>
          <p:cNvGrpSpPr/>
          <p:nvPr/>
        </p:nvGrpSpPr>
        <p:grpSpPr>
          <a:xfrm>
            <a:off x="1951688" y="3041077"/>
            <a:ext cx="960158" cy="289172"/>
            <a:chOff x="4411970" y="2726085"/>
            <a:chExt cx="643107" cy="193659"/>
          </a:xfrm>
        </p:grpSpPr>
        <p:sp>
          <p:nvSpPr>
            <p:cNvPr id="829" name="Google Shape;829;p80"/>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80"/>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80"/>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 name="Google Shape;832;p80"/>
          <p:cNvGrpSpPr/>
          <p:nvPr/>
        </p:nvGrpSpPr>
        <p:grpSpPr>
          <a:xfrm>
            <a:off x="960185" y="3295400"/>
            <a:ext cx="811503" cy="252584"/>
            <a:chOff x="4411970" y="4340222"/>
            <a:chExt cx="779467" cy="242683"/>
          </a:xfrm>
        </p:grpSpPr>
        <p:sp>
          <p:nvSpPr>
            <p:cNvPr id="833" name="Google Shape;833;p80"/>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 name="Google Shape;834;p80"/>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 name="Google Shape;835;p80"/>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6" name="Google Shape;836;p80"/>
          <p:cNvGrpSpPr/>
          <p:nvPr/>
        </p:nvGrpSpPr>
        <p:grpSpPr>
          <a:xfrm>
            <a:off x="1951688" y="2709308"/>
            <a:ext cx="965160" cy="216230"/>
            <a:chOff x="4411970" y="2468674"/>
            <a:chExt cx="747317" cy="167425"/>
          </a:xfrm>
        </p:grpSpPr>
        <p:sp>
          <p:nvSpPr>
            <p:cNvPr id="837" name="Google Shape;837;p80"/>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80"/>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39" name="Google Shape;839;p80"/>
          <p:cNvSpPr/>
          <p:nvPr/>
        </p:nvSpPr>
        <p:spPr>
          <a:xfrm>
            <a:off x="958435" y="3014089"/>
            <a:ext cx="810618" cy="19298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0" name="Google Shape;840;p80"/>
          <p:cNvGrpSpPr/>
          <p:nvPr/>
        </p:nvGrpSpPr>
        <p:grpSpPr>
          <a:xfrm>
            <a:off x="959254" y="2334687"/>
            <a:ext cx="1959041" cy="208784"/>
            <a:chOff x="6336019" y="3733725"/>
            <a:chExt cx="2566206" cy="351310"/>
          </a:xfrm>
        </p:grpSpPr>
        <p:sp>
          <p:nvSpPr>
            <p:cNvPr id="841" name="Google Shape;841;p80"/>
            <p:cNvSpPr/>
            <p:nvPr/>
          </p:nvSpPr>
          <p:spPr>
            <a:xfrm>
              <a:off x="6336019" y="3733735"/>
              <a:ext cx="1881300" cy="351300"/>
            </a:xfrm>
            <a:prstGeom prst="homePlate">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80"/>
            <p:cNvSpPr/>
            <p:nvPr/>
          </p:nvSpPr>
          <p:spPr>
            <a:xfrm>
              <a:off x="80985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 name="Google Shape;843;p80"/>
            <p:cNvSpPr/>
            <p:nvPr/>
          </p:nvSpPr>
          <p:spPr>
            <a:xfrm>
              <a:off x="83271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 name="Google Shape;844;p80"/>
            <p:cNvSpPr/>
            <p:nvPr/>
          </p:nvSpPr>
          <p:spPr>
            <a:xfrm>
              <a:off x="8555725" y="3733725"/>
              <a:ext cx="346500" cy="351300"/>
            </a:xfrm>
            <a:prstGeom prst="chevron">
              <a:avLst>
                <a:gd fmla="val 50000" name="adj"/>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5" name="Google Shape;845;p80"/>
          <p:cNvGrpSpPr/>
          <p:nvPr/>
        </p:nvGrpSpPr>
        <p:grpSpPr>
          <a:xfrm>
            <a:off x="1951688" y="3950602"/>
            <a:ext cx="946551" cy="153200"/>
            <a:chOff x="4404545" y="3301592"/>
            <a:chExt cx="782403" cy="129272"/>
          </a:xfrm>
        </p:grpSpPr>
        <p:sp>
          <p:nvSpPr>
            <p:cNvPr id="846" name="Google Shape;846;p80"/>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 name="Google Shape;847;p80"/>
            <p:cNvSpPr/>
            <p:nvPr/>
          </p:nvSpPr>
          <p:spPr>
            <a:xfrm>
              <a:off x="4420869" y="3318308"/>
              <a:ext cx="92621" cy="9585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8" name="Google Shape;848;p80"/>
          <p:cNvGrpSpPr/>
          <p:nvPr/>
        </p:nvGrpSpPr>
        <p:grpSpPr>
          <a:xfrm>
            <a:off x="1951688" y="3695937"/>
            <a:ext cx="962257" cy="139127"/>
            <a:chOff x="4411970" y="3131459"/>
            <a:chExt cx="710520" cy="117397"/>
          </a:xfrm>
        </p:grpSpPr>
        <p:sp>
          <p:nvSpPr>
            <p:cNvPr id="849" name="Google Shape;849;p80"/>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 name="Google Shape;850;p80"/>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851" name="Google Shape;851;p80"/>
          <p:cNvSpPr/>
          <p:nvPr/>
        </p:nvSpPr>
        <p:spPr>
          <a:xfrm>
            <a:off x="1951688" y="4219341"/>
            <a:ext cx="960300" cy="153000"/>
          </a:xfrm>
          <a:prstGeom prst="homePlate">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52" name="Google Shape;852;p80"/>
          <p:cNvGrpSpPr/>
          <p:nvPr/>
        </p:nvGrpSpPr>
        <p:grpSpPr>
          <a:xfrm>
            <a:off x="951833" y="3621603"/>
            <a:ext cx="823838" cy="458988"/>
            <a:chOff x="4411970" y="1801825"/>
            <a:chExt cx="734586" cy="409262"/>
          </a:xfrm>
        </p:grpSpPr>
        <p:sp>
          <p:nvSpPr>
            <p:cNvPr id="853" name="Google Shape;853;p80"/>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 name="Google Shape;854;p80"/>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 name="Google Shape;855;p80"/>
          <p:cNvGrpSpPr/>
          <p:nvPr/>
        </p:nvGrpSpPr>
        <p:grpSpPr>
          <a:xfrm>
            <a:off x="3056804" y="2339173"/>
            <a:ext cx="521514" cy="521514"/>
            <a:chOff x="5681300" y="2527788"/>
            <a:chExt cx="805800" cy="805800"/>
          </a:xfrm>
        </p:grpSpPr>
        <p:sp>
          <p:nvSpPr>
            <p:cNvPr id="856" name="Google Shape;856;p80"/>
            <p:cNvSpPr/>
            <p:nvPr/>
          </p:nvSpPr>
          <p:spPr>
            <a:xfrm>
              <a:off x="5681300" y="2527788"/>
              <a:ext cx="805800" cy="805800"/>
            </a:xfrm>
            <a:prstGeom prst="ellipse">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80"/>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 name="Google Shape;858;p80"/>
          <p:cNvGrpSpPr/>
          <p:nvPr/>
        </p:nvGrpSpPr>
        <p:grpSpPr>
          <a:xfrm>
            <a:off x="3051044" y="3094865"/>
            <a:ext cx="533033" cy="533033"/>
            <a:chOff x="4049800" y="640400"/>
            <a:chExt cx="858900" cy="858900"/>
          </a:xfrm>
        </p:grpSpPr>
        <p:sp>
          <p:nvSpPr>
            <p:cNvPr id="859" name="Google Shape;859;p80"/>
            <p:cNvSpPr/>
            <p:nvPr/>
          </p:nvSpPr>
          <p:spPr>
            <a:xfrm>
              <a:off x="4049800" y="640400"/>
              <a:ext cx="858900" cy="858900"/>
            </a:xfrm>
            <a:prstGeom prst="donut">
              <a:avLst>
                <a:gd fmla="val 25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80"/>
            <p:cNvSpPr/>
            <p:nvPr/>
          </p:nvSpPr>
          <p:spPr>
            <a:xfrm>
              <a:off x="4049800" y="640400"/>
              <a:ext cx="858900" cy="858900"/>
            </a:xfrm>
            <a:prstGeom prst="blockArc">
              <a:avLst>
                <a:gd fmla="val 7914150" name="adj1"/>
                <a:gd fmla="val 0" name="adj2"/>
                <a:gd fmla="val 25000" name="adj3"/>
              </a:avLst>
            </a:prstGeom>
            <a:solidFill>
              <a:srgbClr val="667E92"/>
            </a:solid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 name="Google Shape;861;p80"/>
          <p:cNvGrpSpPr/>
          <p:nvPr/>
        </p:nvGrpSpPr>
        <p:grpSpPr>
          <a:xfrm>
            <a:off x="2976527" y="3772543"/>
            <a:ext cx="682068" cy="682068"/>
            <a:chOff x="5080188" y="927900"/>
            <a:chExt cx="961200" cy="961200"/>
          </a:xfrm>
        </p:grpSpPr>
        <p:sp>
          <p:nvSpPr>
            <p:cNvPr id="862" name="Google Shape;862;p80"/>
            <p:cNvSpPr/>
            <p:nvPr/>
          </p:nvSpPr>
          <p:spPr>
            <a:xfrm>
              <a:off x="5201900" y="1050116"/>
              <a:ext cx="716700" cy="716700"/>
            </a:xfrm>
            <a:prstGeom prst="donut">
              <a:avLst>
                <a:gd fmla="val 4716"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 name="Google Shape;863;p80"/>
            <p:cNvSpPr/>
            <p:nvPr/>
          </p:nvSpPr>
          <p:spPr>
            <a:xfrm>
              <a:off x="5269594" y="1117818"/>
              <a:ext cx="581100" cy="581100"/>
            </a:xfrm>
            <a:prstGeom prst="donut">
              <a:avLst>
                <a:gd fmla="val 5814"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 name="Google Shape;864;p80"/>
            <p:cNvSpPr/>
            <p:nvPr/>
          </p:nvSpPr>
          <p:spPr>
            <a:xfrm>
              <a:off x="5339279" y="1187526"/>
              <a:ext cx="441900" cy="441600"/>
            </a:xfrm>
            <a:prstGeom prst="donut">
              <a:avLst>
                <a:gd fmla="val 7648"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80"/>
            <p:cNvSpPr/>
            <p:nvPr/>
          </p:nvSpPr>
          <p:spPr>
            <a:xfrm>
              <a:off x="5414892" y="1263155"/>
              <a:ext cx="290700" cy="290700"/>
            </a:xfrm>
            <a:prstGeom prst="donut">
              <a:avLst>
                <a:gd fmla="val 10182"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80"/>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80"/>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80"/>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80"/>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 name="Google Shape;870;p80"/>
          <p:cNvGrpSpPr/>
          <p:nvPr/>
        </p:nvGrpSpPr>
        <p:grpSpPr>
          <a:xfrm>
            <a:off x="4440026" y="3869234"/>
            <a:ext cx="505650" cy="504006"/>
            <a:chOff x="6039282" y="1042577"/>
            <a:chExt cx="734315" cy="731929"/>
          </a:xfrm>
        </p:grpSpPr>
        <p:sp>
          <p:nvSpPr>
            <p:cNvPr id="871" name="Google Shape;871;p80"/>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80"/>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80"/>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80"/>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80"/>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80"/>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 name="Google Shape;877;p80"/>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80"/>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80"/>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80"/>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80"/>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80"/>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80"/>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80"/>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80"/>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80"/>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80"/>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80"/>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80"/>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80"/>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80"/>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 name="Google Shape;892;p80"/>
          <p:cNvGrpSpPr/>
          <p:nvPr/>
        </p:nvGrpSpPr>
        <p:grpSpPr>
          <a:xfrm>
            <a:off x="5052628" y="2298862"/>
            <a:ext cx="567744" cy="602136"/>
            <a:chOff x="1825800" y="1651625"/>
            <a:chExt cx="539989" cy="571775"/>
          </a:xfrm>
        </p:grpSpPr>
        <p:sp>
          <p:nvSpPr>
            <p:cNvPr id="893" name="Google Shape;893;p80"/>
            <p:cNvSpPr/>
            <p:nvPr/>
          </p:nvSpPr>
          <p:spPr>
            <a:xfrm>
              <a:off x="2093189"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80"/>
            <p:cNvSpPr/>
            <p:nvPr/>
          </p:nvSpPr>
          <p:spPr>
            <a:xfrm>
              <a:off x="1825800" y="1967150"/>
              <a:ext cx="231900" cy="233575"/>
            </a:xfrm>
            <a:custGeom>
              <a:rect b="b" l="l" r="r" t="t"/>
              <a:pathLst>
                <a:path extrusionOk="0" h="9343" w="9276">
                  <a:moveTo>
                    <a:pt x="0" y="1"/>
                  </a:moveTo>
                  <a:cubicBezTo>
                    <a:pt x="465" y="4930"/>
                    <a:pt x="4350" y="8842"/>
                    <a:pt x="9275" y="9343"/>
                  </a:cubicBezTo>
                  <a:lnTo>
                    <a:pt x="9275" y="1"/>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80"/>
            <p:cNvSpPr/>
            <p:nvPr/>
          </p:nvSpPr>
          <p:spPr>
            <a:xfrm>
              <a:off x="2093189" y="1967150"/>
              <a:ext cx="244350" cy="256250"/>
            </a:xfrm>
            <a:custGeom>
              <a:rect b="b" l="l" r="r" t="t"/>
              <a:pathLst>
                <a:path extrusionOk="0" h="10250" w="9774">
                  <a:moveTo>
                    <a:pt x="0" y="1"/>
                  </a:moveTo>
                  <a:lnTo>
                    <a:pt x="0" y="10249"/>
                  </a:lnTo>
                  <a:cubicBezTo>
                    <a:pt x="5200" y="9514"/>
                    <a:pt x="9280" y="5280"/>
                    <a:pt x="977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80"/>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 name="Google Shape;897;p80"/>
          <p:cNvGrpSpPr/>
          <p:nvPr/>
        </p:nvGrpSpPr>
        <p:grpSpPr>
          <a:xfrm>
            <a:off x="3727557" y="3855579"/>
            <a:ext cx="508123" cy="507955"/>
            <a:chOff x="1897577" y="2802432"/>
            <a:chExt cx="492176" cy="492014"/>
          </a:xfrm>
        </p:grpSpPr>
        <p:sp>
          <p:nvSpPr>
            <p:cNvPr id="898" name="Google Shape;898;p80"/>
            <p:cNvSpPr/>
            <p:nvPr/>
          </p:nvSpPr>
          <p:spPr>
            <a:xfrm>
              <a:off x="2067309" y="2802432"/>
              <a:ext cx="152163" cy="136326"/>
            </a:xfrm>
            <a:custGeom>
              <a:rect b="b" l="l" r="r" t="t"/>
              <a:pathLst>
                <a:path extrusionOk="0" h="8453" w="9435">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80"/>
            <p:cNvSpPr/>
            <p:nvPr/>
          </p:nvSpPr>
          <p:spPr>
            <a:xfrm>
              <a:off x="2179099" y="2814350"/>
              <a:ext cx="163452" cy="166049"/>
            </a:xfrm>
            <a:custGeom>
              <a:rect b="b" l="l" r="r" t="t"/>
              <a:pathLst>
                <a:path extrusionOk="0" h="10296" w="10135">
                  <a:moveTo>
                    <a:pt x="2491" y="1"/>
                  </a:moveTo>
                  <a:lnTo>
                    <a:pt x="0" y="7702"/>
                  </a:lnTo>
                  <a:cubicBezTo>
                    <a:pt x="1435" y="8161"/>
                    <a:pt x="2686" y="9079"/>
                    <a:pt x="3581" y="10296"/>
                  </a:cubicBezTo>
                  <a:lnTo>
                    <a:pt x="10135" y="5533"/>
                  </a:lnTo>
                  <a:cubicBezTo>
                    <a:pt x="8230" y="2927"/>
                    <a:pt x="5555" y="988"/>
                    <a:pt x="249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80"/>
            <p:cNvSpPr/>
            <p:nvPr/>
          </p:nvSpPr>
          <p:spPr>
            <a:xfrm>
              <a:off x="2236848" y="3048492"/>
              <a:ext cx="152905" cy="144760"/>
            </a:xfrm>
            <a:custGeom>
              <a:rect b="b" l="l" r="r" t="t"/>
              <a:pathLst>
                <a:path extrusionOk="0" h="8976" w="9481">
                  <a:moveTo>
                    <a:pt x="1377" y="0"/>
                  </a:moveTo>
                  <a:cubicBezTo>
                    <a:pt x="1377" y="1515"/>
                    <a:pt x="895" y="2996"/>
                    <a:pt x="0" y="4212"/>
                  </a:cubicBezTo>
                  <a:lnTo>
                    <a:pt x="6554" y="8976"/>
                  </a:lnTo>
                  <a:cubicBezTo>
                    <a:pt x="8459" y="6370"/>
                    <a:pt x="9480" y="3225"/>
                    <a:pt x="94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80"/>
            <p:cNvSpPr/>
            <p:nvPr/>
          </p:nvSpPr>
          <p:spPr>
            <a:xfrm>
              <a:off x="1944586" y="2814543"/>
              <a:ext cx="163097" cy="166226"/>
            </a:xfrm>
            <a:custGeom>
              <a:rect b="b" l="l" r="r" t="t"/>
              <a:pathLst>
                <a:path extrusionOk="0" h="10307" w="10113">
                  <a:moveTo>
                    <a:pt x="7610" y="0"/>
                  </a:moveTo>
                  <a:cubicBezTo>
                    <a:pt x="4557" y="999"/>
                    <a:pt x="1883" y="2938"/>
                    <a:pt x="1" y="5544"/>
                  </a:cubicBezTo>
                  <a:lnTo>
                    <a:pt x="6554" y="10307"/>
                  </a:lnTo>
                  <a:cubicBezTo>
                    <a:pt x="7438" y="9090"/>
                    <a:pt x="8677" y="8172"/>
                    <a:pt x="10112" y="7701"/>
                  </a:cubicBezTo>
                  <a:lnTo>
                    <a:pt x="761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80"/>
            <p:cNvSpPr/>
            <p:nvPr/>
          </p:nvSpPr>
          <p:spPr>
            <a:xfrm>
              <a:off x="2236848" y="2903562"/>
              <a:ext cx="152905" cy="144954"/>
            </a:xfrm>
            <a:custGeom>
              <a:rect b="b" l="l" r="r" t="t"/>
              <a:pathLst>
                <a:path extrusionOk="0" h="8988" w="9481">
                  <a:moveTo>
                    <a:pt x="6554" y="1"/>
                  </a:moveTo>
                  <a:lnTo>
                    <a:pt x="0" y="4764"/>
                  </a:lnTo>
                  <a:cubicBezTo>
                    <a:pt x="895" y="5992"/>
                    <a:pt x="1377" y="7472"/>
                    <a:pt x="1377" y="8987"/>
                  </a:cubicBezTo>
                  <a:lnTo>
                    <a:pt x="9469" y="8987"/>
                  </a:lnTo>
                  <a:cubicBezTo>
                    <a:pt x="9480" y="5751"/>
                    <a:pt x="8459" y="2606"/>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80"/>
            <p:cNvSpPr/>
            <p:nvPr/>
          </p:nvSpPr>
          <p:spPr>
            <a:xfrm>
              <a:off x="2179099" y="3116417"/>
              <a:ext cx="163452" cy="166242"/>
            </a:xfrm>
            <a:custGeom>
              <a:rect b="b" l="l" r="r" t="t"/>
              <a:pathLst>
                <a:path extrusionOk="0" h="10308" w="10135">
                  <a:moveTo>
                    <a:pt x="3581" y="0"/>
                  </a:moveTo>
                  <a:cubicBezTo>
                    <a:pt x="2686" y="1229"/>
                    <a:pt x="1435" y="2135"/>
                    <a:pt x="0" y="2594"/>
                  </a:cubicBezTo>
                  <a:lnTo>
                    <a:pt x="2502" y="10307"/>
                  </a:lnTo>
                  <a:cubicBezTo>
                    <a:pt x="5567" y="9309"/>
                    <a:pt x="8241" y="7369"/>
                    <a:pt x="10135" y="4764"/>
                  </a:cubicBezTo>
                  <a:lnTo>
                    <a:pt x="3581"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80"/>
            <p:cNvSpPr/>
            <p:nvPr/>
          </p:nvSpPr>
          <p:spPr>
            <a:xfrm>
              <a:off x="1897577" y="2903933"/>
              <a:ext cx="152727" cy="144583"/>
            </a:xfrm>
            <a:custGeom>
              <a:rect b="b" l="l" r="r" t="t"/>
              <a:pathLst>
                <a:path extrusionOk="0" h="8965" w="9470">
                  <a:moveTo>
                    <a:pt x="2916" y="1"/>
                  </a:moveTo>
                  <a:cubicBezTo>
                    <a:pt x="1022" y="2606"/>
                    <a:pt x="0" y="5739"/>
                    <a:pt x="12" y="8964"/>
                  </a:cubicBezTo>
                  <a:lnTo>
                    <a:pt x="8103" y="8964"/>
                  </a:lnTo>
                  <a:cubicBezTo>
                    <a:pt x="8103" y="7449"/>
                    <a:pt x="8574" y="5980"/>
                    <a:pt x="9469" y="4764"/>
                  </a:cubicBezTo>
                  <a:lnTo>
                    <a:pt x="2916"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80"/>
            <p:cNvSpPr/>
            <p:nvPr/>
          </p:nvSpPr>
          <p:spPr>
            <a:xfrm>
              <a:off x="2067309" y="3158056"/>
              <a:ext cx="152163" cy="136390"/>
            </a:xfrm>
            <a:custGeom>
              <a:rect b="b" l="l" r="r" t="t"/>
              <a:pathLst>
                <a:path extrusionOk="0" h="8457" w="9435">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80"/>
            <p:cNvSpPr/>
            <p:nvPr/>
          </p:nvSpPr>
          <p:spPr>
            <a:xfrm>
              <a:off x="1944586" y="3116046"/>
              <a:ext cx="163097" cy="166242"/>
            </a:xfrm>
            <a:custGeom>
              <a:rect b="b" l="l" r="r" t="t"/>
              <a:pathLst>
                <a:path extrusionOk="0" h="10308" w="10113">
                  <a:moveTo>
                    <a:pt x="6554" y="1"/>
                  </a:moveTo>
                  <a:lnTo>
                    <a:pt x="1" y="4764"/>
                  </a:lnTo>
                  <a:cubicBezTo>
                    <a:pt x="1883" y="7369"/>
                    <a:pt x="4557" y="9309"/>
                    <a:pt x="7610" y="10307"/>
                  </a:cubicBezTo>
                  <a:lnTo>
                    <a:pt x="10112" y="2606"/>
                  </a:lnTo>
                  <a:cubicBezTo>
                    <a:pt x="8677" y="2135"/>
                    <a:pt x="7438" y="1229"/>
                    <a:pt x="65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80"/>
            <p:cNvSpPr/>
            <p:nvPr/>
          </p:nvSpPr>
          <p:spPr>
            <a:xfrm>
              <a:off x="1897577" y="3048492"/>
              <a:ext cx="152727" cy="144390"/>
            </a:xfrm>
            <a:custGeom>
              <a:rect b="b" l="l" r="r" t="t"/>
              <a:pathLst>
                <a:path extrusionOk="0" h="8953" w="9470">
                  <a:moveTo>
                    <a:pt x="12" y="0"/>
                  </a:moveTo>
                  <a:cubicBezTo>
                    <a:pt x="0" y="3214"/>
                    <a:pt x="1022" y="6347"/>
                    <a:pt x="2916" y="8953"/>
                  </a:cubicBezTo>
                  <a:lnTo>
                    <a:pt x="9469" y="4190"/>
                  </a:lnTo>
                  <a:cubicBezTo>
                    <a:pt x="8574" y="2973"/>
                    <a:pt x="8103" y="1504"/>
                    <a:pt x="810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80"/>
            <p:cNvSpPr/>
            <p:nvPr/>
          </p:nvSpPr>
          <p:spPr>
            <a:xfrm>
              <a:off x="2143379" y="3048492"/>
              <a:ext cx="16" cy="16"/>
            </a:xfrm>
            <a:custGeom>
              <a:rect b="b" l="l" r="r" t="t"/>
              <a:pathLst>
                <a:path extrusionOk="0" fill="none" h="1" w="1">
                  <a:moveTo>
                    <a:pt x="0" y="0"/>
                  </a:moveTo>
                  <a:lnTo>
                    <a:pt x="0" y="0"/>
                  </a:lnTo>
                  <a:close/>
                </a:path>
              </a:pathLst>
            </a:custGeom>
            <a:noFill/>
            <a:ln cap="rnd"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80"/>
            <p:cNvSpPr/>
            <p:nvPr/>
          </p:nvSpPr>
          <p:spPr>
            <a:xfrm>
              <a:off x="2143379" y="3048492"/>
              <a:ext cx="16" cy="16"/>
            </a:xfrm>
            <a:custGeom>
              <a:rect b="b" l="l" r="r" t="t"/>
              <a:pathLst>
                <a:path extrusionOk="0" fill="none" h="1" w="1">
                  <a:moveTo>
                    <a:pt x="0" y="0"/>
                  </a:moveTo>
                  <a:lnTo>
                    <a:pt x="0" y="0"/>
                  </a:lnTo>
                  <a:close/>
                </a:path>
              </a:pathLst>
            </a:custGeom>
            <a:no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 name="Google Shape;910;p80"/>
          <p:cNvGrpSpPr/>
          <p:nvPr/>
        </p:nvGrpSpPr>
        <p:grpSpPr>
          <a:xfrm>
            <a:off x="959087" y="4169123"/>
            <a:ext cx="809227" cy="200842"/>
            <a:chOff x="2013045" y="4813233"/>
            <a:chExt cx="921986" cy="228854"/>
          </a:xfrm>
        </p:grpSpPr>
        <p:sp>
          <p:nvSpPr>
            <p:cNvPr id="911" name="Google Shape;911;p80"/>
            <p:cNvSpPr/>
            <p:nvPr/>
          </p:nvSpPr>
          <p:spPr>
            <a:xfrm>
              <a:off x="2013045" y="4867370"/>
              <a:ext cx="921986" cy="174718"/>
            </a:xfrm>
            <a:custGeom>
              <a:rect b="b" l="l" r="r" t="t"/>
              <a:pathLst>
                <a:path extrusionOk="0" fill="none" h="26303" w="138801">
                  <a:moveTo>
                    <a:pt x="0" y="18153"/>
                  </a:moveTo>
                  <a:lnTo>
                    <a:pt x="0" y="26303"/>
                  </a:lnTo>
                  <a:lnTo>
                    <a:pt x="138800" y="26303"/>
                  </a:lnTo>
                  <a:lnTo>
                    <a:pt x="138800" y="0"/>
                  </a:lnTo>
                  <a:lnTo>
                    <a:pt x="38405" y="0"/>
                  </a:lnTo>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80"/>
            <p:cNvSpPr/>
            <p:nvPr/>
          </p:nvSpPr>
          <p:spPr>
            <a:xfrm>
              <a:off x="2013045" y="4813233"/>
              <a:ext cx="316628" cy="174718"/>
            </a:xfrm>
            <a:custGeom>
              <a:rect b="b" l="l" r="r" t="t"/>
              <a:pathLst>
                <a:path extrusionOk="0" fill="none" h="26303" w="47667">
                  <a:moveTo>
                    <a:pt x="0" y="0"/>
                  </a:moveTo>
                  <a:lnTo>
                    <a:pt x="0" y="26303"/>
                  </a:lnTo>
                  <a:lnTo>
                    <a:pt x="47666" y="26303"/>
                  </a:lnTo>
                  <a:lnTo>
                    <a:pt x="34453"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 name="Google Shape;913;p80"/>
          <p:cNvGrpSpPr/>
          <p:nvPr/>
        </p:nvGrpSpPr>
        <p:grpSpPr>
          <a:xfrm>
            <a:off x="967547" y="2656004"/>
            <a:ext cx="792421" cy="269941"/>
            <a:chOff x="1046767" y="4756633"/>
            <a:chExt cx="859646" cy="292841"/>
          </a:xfrm>
        </p:grpSpPr>
        <p:sp>
          <p:nvSpPr>
            <p:cNvPr id="914" name="Google Shape;914;p80"/>
            <p:cNvSpPr/>
            <p:nvPr/>
          </p:nvSpPr>
          <p:spPr>
            <a:xfrm>
              <a:off x="1046767" y="4811593"/>
              <a:ext cx="859646" cy="237881"/>
            </a:xfrm>
            <a:custGeom>
              <a:rect b="b" l="l" r="r" t="t"/>
              <a:pathLst>
                <a:path extrusionOk="0" fill="none" h="35812" w="129416">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80"/>
            <p:cNvSpPr/>
            <p:nvPr/>
          </p:nvSpPr>
          <p:spPr>
            <a:xfrm>
              <a:off x="1046767" y="4983846"/>
              <a:ext cx="65628" cy="65628"/>
            </a:xfrm>
            <a:custGeom>
              <a:rect b="b" l="l" r="r" t="t"/>
              <a:pathLst>
                <a:path extrusionOk="0" fill="none" h="9880" w="9880">
                  <a:moveTo>
                    <a:pt x="1" y="0"/>
                  </a:moveTo>
                  <a:lnTo>
                    <a:pt x="1" y="9879"/>
                  </a:lnTo>
                  <a:lnTo>
                    <a:pt x="9880" y="9879"/>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80"/>
            <p:cNvSpPr/>
            <p:nvPr/>
          </p:nvSpPr>
          <p:spPr>
            <a:xfrm>
              <a:off x="1067279" y="4756633"/>
              <a:ext cx="179640" cy="179646"/>
            </a:xfrm>
            <a:custGeom>
              <a:rect b="b" l="l" r="r" t="t"/>
              <a:pathLst>
                <a:path extrusionOk="0" fill="none" h="27045" w="27044">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cap="flat" cmpd="sng" w="9525">
              <a:solidFill>
                <a:srgbClr val="A5B7C5"/>
              </a:solidFill>
              <a:prstDash val="solid"/>
              <a:miter lim="12348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7" name="Google Shape;917;p80"/>
          <p:cNvSpPr/>
          <p:nvPr/>
        </p:nvSpPr>
        <p:spPr>
          <a:xfrm>
            <a:off x="7401300" y="23506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80"/>
          <p:cNvSpPr/>
          <p:nvPr/>
        </p:nvSpPr>
        <p:spPr>
          <a:xfrm>
            <a:off x="7100754" y="23330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80"/>
          <p:cNvSpPr/>
          <p:nvPr/>
        </p:nvSpPr>
        <p:spPr>
          <a:xfrm>
            <a:off x="7723043" y="23395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80"/>
          <p:cNvSpPr/>
          <p:nvPr/>
        </p:nvSpPr>
        <p:spPr>
          <a:xfrm>
            <a:off x="8017748" y="23330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 name="Google Shape;921;p80"/>
          <p:cNvGrpSpPr/>
          <p:nvPr/>
        </p:nvGrpSpPr>
        <p:grpSpPr>
          <a:xfrm>
            <a:off x="7103403" y="2550562"/>
            <a:ext cx="166473" cy="141497"/>
            <a:chOff x="4660325" y="1866850"/>
            <a:chExt cx="68350" cy="58100"/>
          </a:xfrm>
        </p:grpSpPr>
        <p:sp>
          <p:nvSpPr>
            <p:cNvPr id="922" name="Google Shape;922;p80"/>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80"/>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 name="Google Shape;924;p80"/>
          <p:cNvGrpSpPr/>
          <p:nvPr/>
        </p:nvGrpSpPr>
        <p:grpSpPr>
          <a:xfrm>
            <a:off x="7412747" y="2576286"/>
            <a:ext cx="162515" cy="90049"/>
            <a:chOff x="4791775" y="1877500"/>
            <a:chExt cx="66725" cy="36975"/>
          </a:xfrm>
        </p:grpSpPr>
        <p:sp>
          <p:nvSpPr>
            <p:cNvPr id="925" name="Google Shape;925;p80"/>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80"/>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7" name="Google Shape;927;p80"/>
          <p:cNvGrpSpPr/>
          <p:nvPr/>
        </p:nvGrpSpPr>
        <p:grpSpPr>
          <a:xfrm>
            <a:off x="7734460" y="2576286"/>
            <a:ext cx="144979" cy="90049"/>
            <a:chOff x="4923925" y="1877500"/>
            <a:chExt cx="59525" cy="36975"/>
          </a:xfrm>
        </p:grpSpPr>
        <p:sp>
          <p:nvSpPr>
            <p:cNvPr id="928" name="Google Shape;928;p80"/>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80"/>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 name="Google Shape;930;p80"/>
          <p:cNvGrpSpPr/>
          <p:nvPr/>
        </p:nvGrpSpPr>
        <p:grpSpPr>
          <a:xfrm>
            <a:off x="8028952" y="2558477"/>
            <a:ext cx="141447" cy="125667"/>
            <a:chOff x="5058450" y="1870100"/>
            <a:chExt cx="58075" cy="51600"/>
          </a:xfrm>
        </p:grpSpPr>
        <p:sp>
          <p:nvSpPr>
            <p:cNvPr id="931" name="Google Shape;931;p80"/>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 name="Google Shape;932;p80"/>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3" name="Google Shape;933;p80"/>
          <p:cNvGrpSpPr/>
          <p:nvPr/>
        </p:nvGrpSpPr>
        <p:grpSpPr>
          <a:xfrm>
            <a:off x="7443466" y="2980885"/>
            <a:ext cx="101077" cy="107645"/>
            <a:chOff x="4811425" y="2065025"/>
            <a:chExt cx="41500" cy="44200"/>
          </a:xfrm>
        </p:grpSpPr>
        <p:sp>
          <p:nvSpPr>
            <p:cNvPr id="934" name="Google Shape;934;p80"/>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 name="Google Shape;935;p80"/>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 name="Google Shape;936;p80"/>
          <p:cNvGrpSpPr/>
          <p:nvPr/>
        </p:nvGrpSpPr>
        <p:grpSpPr>
          <a:xfrm>
            <a:off x="7735904" y="2981098"/>
            <a:ext cx="120867" cy="107218"/>
            <a:chOff x="4929875" y="2065025"/>
            <a:chExt cx="49625" cy="44025"/>
          </a:xfrm>
        </p:grpSpPr>
        <p:sp>
          <p:nvSpPr>
            <p:cNvPr id="937" name="Google Shape;937;p80"/>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80"/>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 name="Google Shape;939;p80"/>
          <p:cNvGrpSpPr/>
          <p:nvPr/>
        </p:nvGrpSpPr>
        <p:grpSpPr>
          <a:xfrm>
            <a:off x="8064572" y="2984112"/>
            <a:ext cx="70206" cy="101191"/>
            <a:chOff x="5083925" y="2066350"/>
            <a:chExt cx="28825" cy="41550"/>
          </a:xfrm>
        </p:grpSpPr>
        <p:sp>
          <p:nvSpPr>
            <p:cNvPr id="940" name="Google Shape;940;p80"/>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 name="Google Shape;941;p80"/>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 name="Google Shape;942;p80"/>
          <p:cNvGrpSpPr/>
          <p:nvPr/>
        </p:nvGrpSpPr>
        <p:grpSpPr>
          <a:xfrm>
            <a:off x="7096126" y="2999759"/>
            <a:ext cx="181026" cy="69896"/>
            <a:chOff x="4659775" y="2072775"/>
            <a:chExt cx="74325" cy="28700"/>
          </a:xfrm>
        </p:grpSpPr>
        <p:sp>
          <p:nvSpPr>
            <p:cNvPr id="943" name="Google Shape;943;p80"/>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 name="Google Shape;944;p80"/>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 name="Google Shape;945;p80"/>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 name="Google Shape;946;p80"/>
          <p:cNvGrpSpPr/>
          <p:nvPr/>
        </p:nvGrpSpPr>
        <p:grpSpPr>
          <a:xfrm>
            <a:off x="8015982" y="2790324"/>
            <a:ext cx="167387" cy="89197"/>
            <a:chOff x="4662475" y="1976500"/>
            <a:chExt cx="68725" cy="36625"/>
          </a:xfrm>
        </p:grpSpPr>
        <p:sp>
          <p:nvSpPr>
            <p:cNvPr id="947" name="Google Shape;947;p80"/>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 name="Google Shape;948;p80"/>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 name="Google Shape;949;p80"/>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 name="Google Shape;950;p80"/>
          <p:cNvGrpSpPr/>
          <p:nvPr/>
        </p:nvGrpSpPr>
        <p:grpSpPr>
          <a:xfrm>
            <a:off x="7712887" y="2793764"/>
            <a:ext cx="166899" cy="82317"/>
            <a:chOff x="4920150" y="1977875"/>
            <a:chExt cx="68525" cy="33800"/>
          </a:xfrm>
        </p:grpSpPr>
        <p:sp>
          <p:nvSpPr>
            <p:cNvPr id="951" name="Google Shape;951;p80"/>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 name="Google Shape;952;p80"/>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 name="Google Shape;953;p80"/>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 name="Google Shape;954;p80"/>
          <p:cNvGrpSpPr/>
          <p:nvPr/>
        </p:nvGrpSpPr>
        <p:grpSpPr>
          <a:xfrm>
            <a:off x="7124044" y="3197682"/>
            <a:ext cx="125190" cy="127859"/>
            <a:chOff x="4676550" y="2160575"/>
            <a:chExt cx="51400" cy="52500"/>
          </a:xfrm>
        </p:grpSpPr>
        <p:sp>
          <p:nvSpPr>
            <p:cNvPr id="955" name="Google Shape;955;p80"/>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 name="Google Shape;956;p80"/>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 name="Google Shape;957;p80"/>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 name="Google Shape;958;p80"/>
          <p:cNvGrpSpPr/>
          <p:nvPr/>
        </p:nvGrpSpPr>
        <p:grpSpPr>
          <a:xfrm>
            <a:off x="7421302" y="3204714"/>
            <a:ext cx="145405" cy="113794"/>
            <a:chOff x="4768325" y="2163475"/>
            <a:chExt cx="59700" cy="46725"/>
          </a:xfrm>
        </p:grpSpPr>
        <p:sp>
          <p:nvSpPr>
            <p:cNvPr id="959" name="Google Shape;959;p80"/>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80"/>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 name="Google Shape;961;p80"/>
          <p:cNvSpPr/>
          <p:nvPr/>
        </p:nvSpPr>
        <p:spPr>
          <a:xfrm>
            <a:off x="7753257" y="31962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80"/>
          <p:cNvSpPr/>
          <p:nvPr/>
        </p:nvSpPr>
        <p:spPr>
          <a:xfrm>
            <a:off x="8025633" y="42033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80"/>
          <p:cNvSpPr/>
          <p:nvPr/>
        </p:nvSpPr>
        <p:spPr>
          <a:xfrm>
            <a:off x="7127089" y="3431527"/>
            <a:ext cx="119101" cy="163415"/>
          </a:xfrm>
          <a:custGeom>
            <a:rect b="b" l="l" r="r" t="t"/>
            <a:pathLst>
              <a:path extrusionOk="0" h="2684" w="1956">
                <a:moveTo>
                  <a:pt x="1" y="0"/>
                </a:moveTo>
                <a:lnTo>
                  <a:pt x="787" y="1342"/>
                </a:lnTo>
                <a:lnTo>
                  <a:pt x="1" y="2683"/>
                </a:lnTo>
                <a:lnTo>
                  <a:pt x="1955" y="1342"/>
                </a:lnTo>
                <a:lnTo>
                  <a:pt x="1"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 name="Google Shape;964;p80"/>
          <p:cNvSpPr/>
          <p:nvPr/>
        </p:nvSpPr>
        <p:spPr>
          <a:xfrm>
            <a:off x="7095061" y="42191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80"/>
          <p:cNvSpPr/>
          <p:nvPr/>
        </p:nvSpPr>
        <p:spPr>
          <a:xfrm>
            <a:off x="7112384" y="37007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80"/>
          <p:cNvSpPr/>
          <p:nvPr/>
        </p:nvSpPr>
        <p:spPr>
          <a:xfrm>
            <a:off x="7746133" y="36826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7" name="Google Shape;967;p80"/>
          <p:cNvGrpSpPr/>
          <p:nvPr/>
        </p:nvGrpSpPr>
        <p:grpSpPr>
          <a:xfrm>
            <a:off x="7437621" y="3459808"/>
            <a:ext cx="112768" cy="106853"/>
            <a:chOff x="4768575" y="2253950"/>
            <a:chExt cx="46300" cy="43875"/>
          </a:xfrm>
        </p:grpSpPr>
        <p:sp>
          <p:nvSpPr>
            <p:cNvPr id="968" name="Google Shape;968;p80"/>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80"/>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 name="Google Shape;970;p80"/>
          <p:cNvGrpSpPr/>
          <p:nvPr/>
        </p:nvGrpSpPr>
        <p:grpSpPr>
          <a:xfrm>
            <a:off x="7737243" y="3948834"/>
            <a:ext cx="118187" cy="146246"/>
            <a:chOff x="4960900" y="2433225"/>
            <a:chExt cx="48525" cy="60050"/>
          </a:xfrm>
        </p:grpSpPr>
        <p:sp>
          <p:nvSpPr>
            <p:cNvPr id="971" name="Google Shape;971;p80"/>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80"/>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 name="Google Shape;973;p80"/>
          <p:cNvGrpSpPr/>
          <p:nvPr/>
        </p:nvGrpSpPr>
        <p:grpSpPr>
          <a:xfrm>
            <a:off x="7425808" y="4212895"/>
            <a:ext cx="136394" cy="143810"/>
            <a:chOff x="4854075" y="2527625"/>
            <a:chExt cx="56000" cy="59050"/>
          </a:xfrm>
        </p:grpSpPr>
        <p:sp>
          <p:nvSpPr>
            <p:cNvPr id="974" name="Google Shape;974;p80"/>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80"/>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6" name="Google Shape;976;p80"/>
          <p:cNvSpPr/>
          <p:nvPr/>
        </p:nvSpPr>
        <p:spPr>
          <a:xfrm>
            <a:off x="7441061" y="3955623"/>
            <a:ext cx="105888" cy="132668"/>
          </a:xfrm>
          <a:custGeom>
            <a:rect b="b" l="l" r="r" t="t"/>
            <a:pathLst>
              <a:path extrusionOk="0" h="2179" w="1739">
                <a:moveTo>
                  <a:pt x="1" y="1"/>
                </a:moveTo>
                <a:lnTo>
                  <a:pt x="1" y="2179"/>
                </a:lnTo>
                <a:lnTo>
                  <a:pt x="758" y="2179"/>
                </a:lnTo>
                <a:lnTo>
                  <a:pt x="1739" y="1090"/>
                </a:lnTo>
                <a:lnTo>
                  <a:pt x="75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 name="Google Shape;977;p80"/>
          <p:cNvSpPr/>
          <p:nvPr/>
        </p:nvSpPr>
        <p:spPr>
          <a:xfrm>
            <a:off x="8019727" y="31952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 name="Google Shape;978;p80"/>
          <p:cNvSpPr/>
          <p:nvPr/>
        </p:nvSpPr>
        <p:spPr>
          <a:xfrm>
            <a:off x="7118991" y="39556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 name="Google Shape;979;p80"/>
          <p:cNvGrpSpPr/>
          <p:nvPr/>
        </p:nvGrpSpPr>
        <p:grpSpPr>
          <a:xfrm>
            <a:off x="8050020" y="3676639"/>
            <a:ext cx="99312" cy="160797"/>
            <a:chOff x="5059700" y="2334775"/>
            <a:chExt cx="40775" cy="66025"/>
          </a:xfrm>
        </p:grpSpPr>
        <p:sp>
          <p:nvSpPr>
            <p:cNvPr id="980" name="Google Shape;980;p80"/>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80"/>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80"/>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80"/>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 name="Google Shape;984;p80"/>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 name="Google Shape;985;p80"/>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 name="Google Shape;986;p80"/>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 name="Google Shape;987;p80"/>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 name="Google Shape;988;p80"/>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9" name="Google Shape;989;p80"/>
          <p:cNvGrpSpPr/>
          <p:nvPr/>
        </p:nvGrpSpPr>
        <p:grpSpPr>
          <a:xfrm>
            <a:off x="8007184" y="3941771"/>
            <a:ext cx="184984" cy="160371"/>
            <a:chOff x="5037700" y="2430325"/>
            <a:chExt cx="75950" cy="65850"/>
          </a:xfrm>
        </p:grpSpPr>
        <p:sp>
          <p:nvSpPr>
            <p:cNvPr id="990" name="Google Shape;990;p80"/>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80"/>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 name="Google Shape;992;p80"/>
          <p:cNvGrpSpPr/>
          <p:nvPr/>
        </p:nvGrpSpPr>
        <p:grpSpPr>
          <a:xfrm>
            <a:off x="7426689" y="3708223"/>
            <a:ext cx="173014" cy="97629"/>
            <a:chOff x="4756975" y="2341800"/>
            <a:chExt cx="91975" cy="51925"/>
          </a:xfrm>
        </p:grpSpPr>
        <p:sp>
          <p:nvSpPr>
            <p:cNvPr id="993" name="Google Shape;993;p80"/>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80"/>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80"/>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80"/>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80"/>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80"/>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80"/>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80"/>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80"/>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80"/>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80"/>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80"/>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80"/>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80"/>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80"/>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80"/>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80"/>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80"/>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80"/>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80"/>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 name="Google Shape;1013;p80"/>
          <p:cNvGrpSpPr/>
          <p:nvPr/>
        </p:nvGrpSpPr>
        <p:grpSpPr>
          <a:xfrm>
            <a:off x="7693626" y="4196920"/>
            <a:ext cx="212497" cy="175761"/>
            <a:chOff x="4943575" y="2516350"/>
            <a:chExt cx="98675" cy="81700"/>
          </a:xfrm>
        </p:grpSpPr>
        <p:sp>
          <p:nvSpPr>
            <p:cNvPr id="1014" name="Google Shape;1014;p80"/>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80"/>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80"/>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80"/>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80"/>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80"/>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80"/>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80"/>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80"/>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80"/>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80"/>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80"/>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80"/>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80"/>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80"/>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80"/>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80"/>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80"/>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80"/>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80"/>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80"/>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80"/>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80"/>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80"/>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80"/>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80"/>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80"/>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80"/>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80"/>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80"/>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80"/>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80"/>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 name="Google Shape;1046;p80"/>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 name="Google Shape;1047;p80"/>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 name="Google Shape;1048;p80"/>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 name="Google Shape;1049;p80"/>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 name="Google Shape;1050;p80"/>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 name="Google Shape;1051;p80"/>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 name="Google Shape;1052;p80"/>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 name="Google Shape;1053;p80"/>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80"/>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80"/>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80"/>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80"/>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80"/>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80"/>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80"/>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80"/>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80"/>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80"/>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80"/>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80"/>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80"/>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80"/>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80"/>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80"/>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80"/>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80"/>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80"/>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 name="Google Shape;1073;p80"/>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 name="Google Shape;1074;p80"/>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80"/>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80"/>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80"/>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80"/>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80"/>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80"/>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80"/>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80"/>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 name="Google Shape;1083;p80"/>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 name="Google Shape;1084;p80"/>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 name="Google Shape;1085;p80"/>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 name="Google Shape;1086;p80"/>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 name="Google Shape;1087;p80"/>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 name="Google Shape;1088;p80"/>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 name="Google Shape;1089;p80"/>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 name="Google Shape;1090;p80"/>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 name="Google Shape;1091;p80"/>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2" name="Google Shape;1092;p80"/>
          <p:cNvSpPr/>
          <p:nvPr/>
        </p:nvSpPr>
        <p:spPr>
          <a:xfrm>
            <a:off x="7709169" y="34260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 name="Google Shape;1093;p80"/>
          <p:cNvSpPr/>
          <p:nvPr/>
        </p:nvSpPr>
        <p:spPr>
          <a:xfrm>
            <a:off x="8025426" y="34548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 name="Google Shape;1094;p80"/>
          <p:cNvSpPr/>
          <p:nvPr/>
        </p:nvSpPr>
        <p:spPr>
          <a:xfrm>
            <a:off x="7127539"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 name="Google Shape;1095;p80"/>
          <p:cNvSpPr/>
          <p:nvPr/>
        </p:nvSpPr>
        <p:spPr>
          <a:xfrm flipH="1">
            <a:off x="7434905" y="2775822"/>
            <a:ext cx="118200" cy="118200"/>
          </a:xfrm>
          <a:prstGeom prst="curvedRightArrow">
            <a:avLst>
              <a:gd fmla="val 25000" name="adj1"/>
              <a:gd fmla="val 50000" name="adj2"/>
              <a:gd fmla="val 25000" name="adj3"/>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 name="Google Shape;1096;p80"/>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Use our editable graphic resources...</a:t>
            </a:r>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0" name="Shape 1100"/>
        <p:cNvGrpSpPr/>
        <p:nvPr/>
      </p:nvGrpSpPr>
      <p:grpSpPr>
        <a:xfrm>
          <a:off x="0" y="0"/>
          <a:ext cx="0" cy="0"/>
          <a:chOff x="0" y="0"/>
          <a:chExt cx="0" cy="0"/>
        </a:xfrm>
      </p:grpSpPr>
      <p:grpSp>
        <p:nvGrpSpPr>
          <p:cNvPr id="1101" name="Google Shape;1101;p81"/>
          <p:cNvGrpSpPr/>
          <p:nvPr/>
        </p:nvGrpSpPr>
        <p:grpSpPr>
          <a:xfrm>
            <a:off x="752796" y="2869970"/>
            <a:ext cx="2622876" cy="1333540"/>
            <a:chOff x="238125" y="1038125"/>
            <a:chExt cx="7146800" cy="3633625"/>
          </a:xfrm>
        </p:grpSpPr>
        <p:sp>
          <p:nvSpPr>
            <p:cNvPr id="1102" name="Google Shape;1102;p81"/>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81"/>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81"/>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81"/>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81"/>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81"/>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81"/>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81"/>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81"/>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81"/>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81"/>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81"/>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81"/>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81"/>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81"/>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81"/>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81"/>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81"/>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81"/>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81"/>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 name="Google Shape;1122;p81"/>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 name="Google Shape;1123;p81"/>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81"/>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81"/>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81"/>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81"/>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81"/>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81"/>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81"/>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81"/>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81"/>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81"/>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81"/>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81"/>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81"/>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81"/>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81"/>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81"/>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81"/>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81"/>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81"/>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81"/>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81"/>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81"/>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 name="Google Shape;1146;p81"/>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 name="Google Shape;1147;p81"/>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81"/>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81"/>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81"/>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 name="Google Shape;1151;p81"/>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 name="Google Shape;1152;p81"/>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 name="Google Shape;1153;p81"/>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 name="Google Shape;1154;p81"/>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 name="Google Shape;1155;p81"/>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 name="Google Shape;1156;p81"/>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 name="Google Shape;1157;p81"/>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 name="Google Shape;1158;p81"/>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 name="Google Shape;1159;p81"/>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 name="Google Shape;1160;p81"/>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81"/>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81"/>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81"/>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81"/>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81"/>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81"/>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81"/>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81"/>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 name="Google Shape;1169;p81"/>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 name="Google Shape;1170;p81"/>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81"/>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81"/>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81"/>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81"/>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81"/>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81"/>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81"/>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81"/>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81"/>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81"/>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81"/>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81"/>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 name="Google Shape;1183;p81"/>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 name="Google Shape;1184;p81"/>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 name="Google Shape;1185;p81"/>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 name="Google Shape;1186;p81"/>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 name="Google Shape;1187;p81"/>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 name="Google Shape;1188;p81"/>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 name="Google Shape;1189;p81"/>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 name="Google Shape;1190;p81"/>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 name="Google Shape;1191;p81"/>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81"/>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 name="Google Shape;1193;p81"/>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 name="Google Shape;1194;p81"/>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 name="Google Shape;1195;p81"/>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81"/>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81"/>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81"/>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81"/>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81"/>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81"/>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81"/>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81"/>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81"/>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81"/>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81"/>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81"/>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81"/>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81"/>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81"/>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81"/>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81"/>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81"/>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81"/>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81"/>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81"/>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81"/>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81"/>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81"/>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81"/>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81"/>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81"/>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81"/>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81"/>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81"/>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81"/>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81"/>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81"/>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81"/>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81"/>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81"/>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81"/>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81"/>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81"/>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81"/>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81"/>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81"/>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81"/>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81"/>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81"/>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81"/>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81"/>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81"/>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81"/>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81"/>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81"/>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81"/>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81"/>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81"/>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81"/>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 name="Google Shape;1251;p81"/>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 name="Google Shape;1252;p81"/>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 name="Google Shape;1253;p81"/>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 name="Google Shape;1254;p81"/>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 name="Google Shape;1255;p81"/>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 name="Google Shape;1256;p81"/>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 name="Google Shape;1257;p81"/>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 name="Google Shape;1258;p81"/>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 name="Google Shape;1259;p81"/>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 name="Google Shape;1260;p81"/>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 name="Google Shape;1261;p81"/>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 name="Google Shape;1262;p81"/>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 name="Google Shape;1263;p81"/>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 name="Google Shape;1264;p81"/>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 name="Google Shape;1265;p81"/>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 name="Google Shape;1266;p81"/>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 name="Google Shape;1267;p81"/>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 name="Google Shape;1268;p81"/>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 name="Google Shape;1269;p81"/>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 name="Google Shape;1270;p81"/>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 name="Google Shape;1271;p81"/>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 name="Google Shape;1272;p81"/>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 name="Google Shape;1273;p81"/>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 name="Google Shape;1274;p81"/>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 name="Google Shape;1275;p81"/>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 name="Google Shape;1276;p81"/>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 name="Google Shape;1277;p81"/>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 name="Google Shape;1278;p81"/>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81"/>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81"/>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81"/>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81"/>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81"/>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 name="Google Shape;1284;p81"/>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 name="Google Shape;1285;p81"/>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 name="Google Shape;1286;p81"/>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 name="Google Shape;1287;p81"/>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 name="Google Shape;1288;p81"/>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 name="Google Shape;1289;p81"/>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 name="Google Shape;1290;p81"/>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 name="Google Shape;1291;p81"/>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 name="Google Shape;1292;p81"/>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 name="Google Shape;1293;p81"/>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 name="Google Shape;1294;p81"/>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 name="Google Shape;1295;p81"/>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 name="Google Shape;1296;p81"/>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 name="Google Shape;1297;p81"/>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 name="Google Shape;1298;p81"/>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 name="Google Shape;1299;p81"/>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 name="Google Shape;1300;p81"/>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 name="Google Shape;1301;p81"/>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 name="Google Shape;1302;p81"/>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 name="Google Shape;1303;p81"/>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 name="Google Shape;1304;p81"/>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 name="Google Shape;1305;p81"/>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 name="Google Shape;1306;p81"/>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 name="Google Shape;1307;p81"/>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 name="Google Shape;1308;p81"/>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 name="Google Shape;1309;p81"/>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 name="Google Shape;1310;p81"/>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 name="Google Shape;1311;p81"/>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 name="Google Shape;1312;p81"/>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 name="Google Shape;1313;p81"/>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 name="Google Shape;1314;p81"/>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 name="Google Shape;1315;p81"/>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81"/>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81"/>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81"/>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81"/>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 name="Google Shape;1320;p81"/>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 name="Google Shape;1321;p81"/>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 name="Google Shape;1322;p81"/>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 name="Google Shape;1323;p81"/>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 name="Google Shape;1324;p81"/>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 name="Google Shape;1325;p81"/>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 name="Google Shape;1326;p81"/>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 name="Google Shape;1327;p81"/>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 name="Google Shape;1328;p81"/>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 name="Google Shape;1329;p81"/>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 name="Google Shape;1330;p81"/>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 name="Google Shape;1331;p81"/>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 name="Google Shape;1332;p81"/>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 name="Google Shape;1333;p81"/>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 name="Google Shape;1334;p81"/>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 name="Google Shape;1335;p81"/>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 name="Google Shape;1336;p81"/>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 name="Google Shape;1337;p81"/>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81"/>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81"/>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81"/>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81"/>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81"/>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 name="Google Shape;1343;p81"/>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 name="Google Shape;1344;p81"/>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 name="Google Shape;1345;p81"/>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 name="Google Shape;1346;p81"/>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 name="Google Shape;1347;p81"/>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 name="Google Shape;1348;p81"/>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 name="Google Shape;1349;p81"/>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 name="Google Shape;1350;p81"/>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 name="Google Shape;1351;p81"/>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 name="Google Shape;1352;p81"/>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 name="Google Shape;1353;p81"/>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81"/>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81"/>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81"/>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 name="Google Shape;1357;p81"/>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 name="Google Shape;1358;p81"/>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 name="Google Shape;1359;p81"/>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 name="Google Shape;1360;p81"/>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 name="Google Shape;1361;p81"/>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 name="Google Shape;1362;p81"/>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 name="Google Shape;1363;p81"/>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81"/>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 name="Google Shape;1365;p81"/>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 name="Google Shape;1366;p81"/>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 name="Google Shape;1367;p81"/>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 name="Google Shape;1368;p81"/>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81"/>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81"/>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81"/>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81"/>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81"/>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81"/>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81"/>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81"/>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81"/>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81"/>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81"/>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81"/>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81"/>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81"/>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81"/>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81"/>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81"/>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81"/>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81"/>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81"/>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81"/>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81"/>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81"/>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81"/>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81"/>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81"/>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81"/>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81"/>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81"/>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81"/>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81"/>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81"/>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81"/>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81"/>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81"/>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81"/>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81"/>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81"/>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81"/>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81"/>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81"/>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81"/>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81"/>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81"/>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81"/>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81"/>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81"/>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81"/>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81"/>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81"/>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 name="Google Shape;1419;p81"/>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 name="Google Shape;1420;p81"/>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81"/>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 name="Google Shape;1422;p81"/>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 name="Google Shape;1423;p81"/>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 name="Google Shape;1424;p81"/>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 name="Google Shape;1425;p81"/>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 name="Google Shape;1426;p81"/>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 name="Google Shape;1427;p81"/>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 name="Google Shape;1428;p81"/>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81"/>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81"/>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81"/>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81"/>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81"/>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81"/>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81"/>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81"/>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81"/>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81"/>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81"/>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81"/>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81"/>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81"/>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81"/>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81"/>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81"/>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 name="Google Shape;1446;p81"/>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 name="Google Shape;1447;p81"/>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81"/>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81"/>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81"/>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81"/>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81"/>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81"/>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81"/>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81"/>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81"/>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81"/>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81"/>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81"/>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81"/>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81"/>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81"/>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81"/>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81"/>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81"/>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81"/>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81"/>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 name="Google Shape;1468;p81"/>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 name="Google Shape;1469;p81"/>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81"/>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81"/>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81"/>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81"/>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81"/>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81"/>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81"/>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81"/>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81"/>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81"/>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81"/>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81"/>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81"/>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81"/>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81"/>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 name="Google Shape;1485;p81"/>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 name="Google Shape;1486;p81"/>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 name="Google Shape;1487;p81"/>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 name="Google Shape;1488;p81"/>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 name="Google Shape;1489;p81"/>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 name="Google Shape;1490;p81"/>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 name="Google Shape;1491;p81"/>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 name="Google Shape;1492;p81"/>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 name="Google Shape;1493;p81"/>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 name="Google Shape;1494;p81"/>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 name="Google Shape;1495;p81"/>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 name="Google Shape;1496;p81"/>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 name="Google Shape;1497;p81"/>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 name="Google Shape;1498;p81"/>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 name="Google Shape;1499;p81"/>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 name="Google Shape;1500;p81"/>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 name="Google Shape;1501;p81"/>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 name="Google Shape;1502;p81"/>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 name="Google Shape;1503;p81"/>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 name="Google Shape;1504;p81"/>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 name="Google Shape;1505;p81"/>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 name="Google Shape;1506;p81"/>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 name="Google Shape;1507;p81"/>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 name="Google Shape;1508;p81"/>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 name="Google Shape;1509;p81"/>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 name="Google Shape;1510;p81"/>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 name="Google Shape;1511;p81"/>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 name="Google Shape;1512;p81"/>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 name="Google Shape;1513;p81"/>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 name="Google Shape;1514;p81"/>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81"/>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81"/>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 name="Google Shape;1517;p81"/>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 name="Google Shape;1518;p81"/>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81"/>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81"/>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81"/>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81"/>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 name="Google Shape;1523;p81"/>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 name="Google Shape;1524;p81"/>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 name="Google Shape;1525;p81"/>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81"/>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 name="Google Shape;1527;p81"/>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 name="Google Shape;1528;p81"/>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81"/>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 name="Google Shape;1530;p81"/>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 name="Google Shape;1531;p81"/>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81"/>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81"/>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 name="Google Shape;1534;p81"/>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 name="Google Shape;1535;p81"/>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 name="Google Shape;1536;p81"/>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 name="Google Shape;1537;p81"/>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81"/>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81"/>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81"/>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81"/>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81"/>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81"/>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81"/>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81"/>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81"/>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 name="Google Shape;1547;p81"/>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 name="Google Shape;1548;p81"/>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81"/>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81"/>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81"/>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81"/>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81"/>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81"/>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81"/>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81"/>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81"/>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81"/>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81"/>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81"/>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81"/>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81"/>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81"/>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81"/>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81"/>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81"/>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81"/>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81"/>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81"/>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81"/>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81"/>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81"/>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81"/>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81"/>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 name="Google Shape;1575;p81"/>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 name="Google Shape;1576;p81"/>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81"/>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81"/>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81"/>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81"/>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81"/>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81"/>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81"/>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81"/>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81"/>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81"/>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81"/>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81"/>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81"/>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81"/>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81"/>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 name="Google Shape;1592;p81"/>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 name="Google Shape;1593;p81"/>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 name="Google Shape;1594;p81"/>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 name="Google Shape;1595;p81"/>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 name="Google Shape;1596;p81"/>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 name="Google Shape;1597;p81"/>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 name="Google Shape;1598;p81"/>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 name="Google Shape;1599;p81"/>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 name="Google Shape;1600;p81"/>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 name="Google Shape;1601;p81"/>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 name="Google Shape;1602;p81"/>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81"/>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81"/>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81"/>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81"/>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81"/>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81"/>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81"/>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81"/>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81"/>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81"/>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81"/>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81"/>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81"/>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81"/>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81"/>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81"/>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 name="Google Shape;1619;p81"/>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 name="Google Shape;1620;p81"/>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81"/>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81"/>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81"/>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81"/>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81"/>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 name="Google Shape;1626;p81"/>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 name="Google Shape;1627;p81"/>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 name="Google Shape;1628;p81"/>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 name="Google Shape;1629;p81"/>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 name="Google Shape;1630;p81"/>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 name="Google Shape;1631;p81"/>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 name="Google Shape;1632;p81"/>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 name="Google Shape;1633;p81"/>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 name="Google Shape;1634;p81"/>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 name="Google Shape;1635;p81"/>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 name="Google Shape;1636;p81"/>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 name="Google Shape;1637;p81"/>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 name="Google Shape;1638;p81"/>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81"/>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81"/>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81"/>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81"/>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81"/>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81"/>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81"/>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81"/>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81"/>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81"/>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81"/>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81"/>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 name="Google Shape;1651;p81"/>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81"/>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 name="Google Shape;1653;p81"/>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 name="Google Shape;1654;p81"/>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 name="Google Shape;1655;p81"/>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 name="Google Shape;1656;p81"/>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 name="Google Shape;1657;p81"/>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 name="Google Shape;1658;p81"/>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 name="Google Shape;1659;p81"/>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 name="Google Shape;1660;p81"/>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 name="Google Shape;1661;p81"/>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 name="Google Shape;1662;p81"/>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 name="Google Shape;1663;p81"/>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 name="Google Shape;1664;p81"/>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 name="Google Shape;1665;p81"/>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 name="Google Shape;1666;p81"/>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 name="Google Shape;1667;p81"/>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 name="Google Shape;1668;p81"/>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 name="Google Shape;1669;p81"/>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 name="Google Shape;1670;p81"/>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 name="Google Shape;1671;p81"/>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 name="Google Shape;1672;p81"/>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 name="Google Shape;1673;p81"/>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81"/>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81"/>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81"/>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81"/>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81"/>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 name="Google Shape;1679;p81"/>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 name="Google Shape;1680;p81"/>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81"/>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81"/>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81"/>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81"/>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81"/>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81"/>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81"/>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81"/>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81"/>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81"/>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81"/>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81"/>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81"/>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81"/>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81"/>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81"/>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81"/>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81"/>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81"/>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81"/>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81"/>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81"/>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81"/>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81"/>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81"/>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81"/>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81"/>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81"/>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81"/>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 name="Google Shape;1710;p81"/>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 name="Google Shape;1711;p81"/>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81"/>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81"/>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81"/>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81"/>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81"/>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81"/>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81"/>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81"/>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81"/>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81"/>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81"/>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81"/>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81"/>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81"/>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81"/>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81"/>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81"/>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81"/>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81"/>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 name="Google Shape;1731;p81"/>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 name="Google Shape;1732;p81"/>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81"/>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81"/>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81"/>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81"/>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81"/>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81"/>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81"/>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81"/>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81"/>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81"/>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81"/>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81"/>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81"/>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81"/>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81"/>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81"/>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 name="Google Shape;1749;p81"/>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 name="Google Shape;1750;p81"/>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 name="Google Shape;1751;p81"/>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 name="Google Shape;1752;p81"/>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 name="Google Shape;1753;p81"/>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 name="Google Shape;1754;p81"/>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 name="Google Shape;1755;p81"/>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 name="Google Shape;1756;p81"/>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 name="Google Shape;1757;p81"/>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 name="Google Shape;1758;p81"/>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81"/>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 name="Google Shape;1760;p81"/>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 name="Google Shape;1761;p81"/>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 name="Google Shape;1762;p81"/>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 name="Google Shape;1763;p81"/>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 name="Google Shape;1764;p81"/>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 name="Google Shape;1765;p81"/>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 name="Google Shape;1766;p81"/>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 name="Google Shape;1767;p81"/>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 name="Google Shape;1768;p81"/>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 name="Google Shape;1769;p81"/>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 name="Google Shape;1770;p81"/>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 name="Google Shape;1771;p81"/>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 name="Google Shape;1772;p81"/>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 name="Google Shape;1773;p81"/>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 name="Google Shape;1774;p81"/>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 name="Google Shape;1775;p81"/>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 name="Google Shape;1776;p81"/>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 name="Google Shape;1777;p81"/>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 name="Google Shape;1778;p81"/>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 name="Google Shape;1779;p81"/>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0" name="Google Shape;1780;p81"/>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1" name="Google Shape;1781;p81"/>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2" name="Google Shape;1782;p81"/>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3" name="Google Shape;1783;p81"/>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4" name="Google Shape;1784;p81"/>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5" name="Google Shape;1785;p81"/>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6" name="Google Shape;1786;p81"/>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7" name="Google Shape;1787;p81"/>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8" name="Google Shape;1788;p81"/>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89" name="Google Shape;1789;p81"/>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0" name="Google Shape;1790;p81"/>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1" name="Google Shape;1791;p81"/>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2" name="Google Shape;1792;p81"/>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3" name="Google Shape;1793;p81"/>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4" name="Google Shape;1794;p81"/>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5" name="Google Shape;1795;p81"/>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6" name="Google Shape;1796;p81"/>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81"/>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81"/>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81"/>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81"/>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81"/>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81"/>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81"/>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81"/>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81"/>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81"/>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81"/>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81"/>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9" name="Google Shape;1809;p81"/>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0" name="Google Shape;1810;p81"/>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1" name="Google Shape;1811;p81"/>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81"/>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81"/>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81"/>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81"/>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81"/>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7" name="Google Shape;1817;p81"/>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8" name="Google Shape;1818;p81"/>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9" name="Google Shape;1819;p81"/>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0" name="Google Shape;1820;p81"/>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1" name="Google Shape;1821;p81"/>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2" name="Google Shape;1822;p81"/>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3" name="Google Shape;1823;p81"/>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4" name="Google Shape;1824;p81"/>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5" name="Google Shape;1825;p81"/>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6" name="Google Shape;1826;p81"/>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7" name="Google Shape;1827;p81"/>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8" name="Google Shape;1828;p81"/>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9" name="Google Shape;1829;p81"/>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0" name="Google Shape;1830;p81"/>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1" name="Google Shape;1831;p81"/>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2" name="Google Shape;1832;p81"/>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3" name="Google Shape;1833;p81"/>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81"/>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81"/>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81"/>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81"/>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81"/>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9" name="Google Shape;1839;p81"/>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0" name="Google Shape;1840;p81"/>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1" name="Google Shape;1841;p81"/>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2" name="Google Shape;1842;p81"/>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3" name="Google Shape;1843;p81"/>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4" name="Google Shape;1844;p81"/>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5" name="Google Shape;1845;p81"/>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6" name="Google Shape;1846;p81"/>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7" name="Google Shape;1847;p81"/>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8" name="Google Shape;1848;p81"/>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9" name="Google Shape;1849;p81"/>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0" name="Google Shape;1850;p81"/>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1" name="Google Shape;1851;p81"/>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2" name="Google Shape;1852;p81"/>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3" name="Google Shape;1853;p81"/>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4" name="Google Shape;1854;p81"/>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5" name="Google Shape;1855;p81"/>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6" name="Google Shape;1856;p81"/>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7" name="Google Shape;1857;p81"/>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8" name="Google Shape;1858;p81"/>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59" name="Google Shape;1859;p81"/>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0" name="Google Shape;1860;p81"/>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1" name="Google Shape;1861;p81"/>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81"/>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3" name="Google Shape;1863;p81"/>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4" name="Google Shape;1864;p81"/>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81"/>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6" name="Google Shape;1866;p81"/>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7" name="Google Shape;1867;p81"/>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8" name="Google Shape;1868;p81"/>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9" name="Google Shape;1869;p81"/>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0" name="Google Shape;1870;p81"/>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1" name="Google Shape;1871;p81"/>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2" name="Google Shape;1872;p81"/>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3" name="Google Shape;1873;p81"/>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4" name="Google Shape;1874;p81"/>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5" name="Google Shape;1875;p81"/>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6" name="Google Shape;1876;p81"/>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7" name="Google Shape;1877;p81"/>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81"/>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81"/>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81"/>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81"/>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81"/>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81"/>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81"/>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81"/>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6" name="Google Shape;1886;p81"/>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7" name="Google Shape;1887;p81"/>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8" name="Google Shape;1888;p81"/>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81"/>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81"/>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81"/>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81"/>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81"/>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4" name="Google Shape;1894;p81"/>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5" name="Google Shape;1895;p81"/>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6" name="Google Shape;1896;p81"/>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7" name="Google Shape;1897;p81"/>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8" name="Google Shape;1898;p81"/>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9" name="Google Shape;1899;p81"/>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0" name="Google Shape;1900;p81"/>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1" name="Google Shape;1901;p81"/>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81"/>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81"/>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4" name="Google Shape;1904;p81"/>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5" name="Google Shape;1905;p81"/>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6" name="Google Shape;1906;p81"/>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7" name="Google Shape;1907;p81"/>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8" name="Google Shape;1908;p81"/>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9" name="Google Shape;1909;p81"/>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0" name="Google Shape;1910;p81"/>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1" name="Google Shape;1911;p81"/>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2" name="Google Shape;1912;p81"/>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3" name="Google Shape;1913;p81"/>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4" name="Google Shape;1914;p81"/>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5" name="Google Shape;1915;p81"/>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6" name="Google Shape;1916;p81"/>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7" name="Google Shape;1917;p81"/>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8" name="Google Shape;1918;p81"/>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9" name="Google Shape;1919;p81"/>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0" name="Google Shape;1920;p81"/>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1" name="Google Shape;1921;p81"/>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2" name="Google Shape;1922;p81"/>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3" name="Google Shape;1923;p81"/>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4" name="Google Shape;1924;p81"/>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5" name="Google Shape;1925;p81"/>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6" name="Google Shape;1926;p81"/>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7" name="Google Shape;1927;p81"/>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8" name="Google Shape;1928;p81"/>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9" name="Google Shape;1929;p81"/>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0" name="Google Shape;1930;p81"/>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1" name="Google Shape;1931;p81"/>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2" name="Google Shape;1932;p81"/>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3" name="Google Shape;1933;p81"/>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4" name="Google Shape;1934;p81"/>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5" name="Google Shape;1935;p81"/>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6" name="Google Shape;1936;p81"/>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7" name="Google Shape;1937;p81"/>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8" name="Google Shape;1938;p81"/>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9" name="Google Shape;1939;p81"/>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0" name="Google Shape;1940;p81"/>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1" name="Google Shape;1941;p81"/>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2" name="Google Shape;1942;p81"/>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3" name="Google Shape;1943;p81"/>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4" name="Google Shape;1944;p81"/>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5" name="Google Shape;1945;p81"/>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6" name="Google Shape;1946;p81"/>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7" name="Google Shape;1947;p81"/>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8" name="Google Shape;1948;p81"/>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9" name="Google Shape;1949;p81"/>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0" name="Google Shape;1950;p81"/>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1" name="Google Shape;1951;p81"/>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2" name="Google Shape;1952;p81"/>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81"/>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81"/>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81"/>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81"/>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81"/>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8" name="Google Shape;1958;p81"/>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9" name="Google Shape;1959;p81"/>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0" name="Google Shape;1960;p81"/>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1" name="Google Shape;1961;p81"/>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2" name="Google Shape;1962;p81"/>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3" name="Google Shape;1963;p81"/>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4" name="Google Shape;1964;p81"/>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5" name="Google Shape;1965;p81"/>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6" name="Google Shape;1966;p81"/>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7" name="Google Shape;1967;p81"/>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8" name="Google Shape;1968;p81"/>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9" name="Google Shape;1969;p81"/>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0" name="Google Shape;1970;p81"/>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1" name="Google Shape;1971;p81"/>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2" name="Google Shape;1972;p81"/>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3" name="Google Shape;1973;p81"/>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4" name="Google Shape;1974;p81"/>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5" name="Google Shape;1975;p81"/>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6" name="Google Shape;1976;p81"/>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81"/>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8" name="Google Shape;1978;p81"/>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9" name="Google Shape;1979;p81"/>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0" name="Google Shape;1980;p81"/>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1" name="Google Shape;1981;p81"/>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2" name="Google Shape;1982;p81"/>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3" name="Google Shape;1983;p81"/>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4" name="Google Shape;1984;p81"/>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5" name="Google Shape;1985;p81"/>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6" name="Google Shape;1986;p81"/>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81"/>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81"/>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81"/>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81"/>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81"/>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81"/>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81"/>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81"/>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81"/>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81"/>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81"/>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81"/>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81"/>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81"/>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81"/>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81"/>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81"/>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81"/>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81"/>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81"/>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81"/>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81"/>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81"/>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81"/>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81"/>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81"/>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81"/>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81"/>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81"/>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81"/>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7" name="Google Shape;2017;p81"/>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8" name="Google Shape;2018;p81"/>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9" name="Google Shape;2019;p81"/>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0" name="Google Shape;2020;p81"/>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1" name="Google Shape;2021;p81"/>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2" name="Google Shape;2022;p81"/>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3" name="Google Shape;2023;p81"/>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4" name="Google Shape;2024;p81"/>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5" name="Google Shape;2025;p81"/>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6" name="Google Shape;2026;p81"/>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7" name="Google Shape;2027;p81"/>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8" name="Google Shape;2028;p81"/>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9" name="Google Shape;2029;p81"/>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0" name="Google Shape;2030;p81"/>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1" name="Google Shape;2031;p81"/>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2" name="Google Shape;2032;p81"/>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3" name="Google Shape;2033;p81"/>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4" name="Google Shape;2034;p81"/>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5" name="Google Shape;2035;p81"/>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6" name="Google Shape;2036;p81"/>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7" name="Google Shape;2037;p81"/>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8" name="Google Shape;2038;p81"/>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9" name="Google Shape;2039;p81"/>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0" name="Google Shape;2040;p81"/>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1" name="Google Shape;2041;p81"/>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2" name="Google Shape;2042;p81"/>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3" name="Google Shape;2043;p81"/>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4" name="Google Shape;2044;p81"/>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5" name="Google Shape;2045;p81"/>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6" name="Google Shape;2046;p81"/>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7" name="Google Shape;2047;p81"/>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8" name="Google Shape;2048;p81"/>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9" name="Google Shape;2049;p81"/>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0" name="Google Shape;2050;p81"/>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1" name="Google Shape;2051;p81"/>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2" name="Google Shape;2052;p81"/>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3" name="Google Shape;2053;p81"/>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4" name="Google Shape;2054;p81"/>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5" name="Google Shape;2055;p81"/>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6" name="Google Shape;2056;p81"/>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7" name="Google Shape;2057;p81"/>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8" name="Google Shape;2058;p81"/>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59" name="Google Shape;2059;p81"/>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0" name="Google Shape;2060;p81"/>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1" name="Google Shape;2061;p81"/>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2" name="Google Shape;2062;p81"/>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3" name="Google Shape;2063;p81"/>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1"/>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1"/>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1"/>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1"/>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1"/>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9" name="Google Shape;2069;p81"/>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0" name="Google Shape;2070;p81"/>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1" name="Google Shape;2071;p81"/>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2" name="Google Shape;2072;p81"/>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3" name="Google Shape;2073;p81"/>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4" name="Google Shape;2074;p81"/>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5" name="Google Shape;2075;p81"/>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6" name="Google Shape;2076;p81"/>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7" name="Google Shape;2077;p81"/>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8" name="Google Shape;2078;p81"/>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9" name="Google Shape;2079;p81"/>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0" name="Google Shape;2080;p81"/>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1" name="Google Shape;2081;p81"/>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2" name="Google Shape;2082;p81"/>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3" name="Google Shape;2083;p81"/>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4" name="Google Shape;2084;p81"/>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5" name="Google Shape;2085;p81"/>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6" name="Google Shape;2086;p81"/>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7" name="Google Shape;2087;p81"/>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1"/>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1"/>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1"/>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1"/>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1"/>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3" name="Google Shape;2093;p81"/>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4" name="Google Shape;2094;p81"/>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5" name="Google Shape;2095;p81"/>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6" name="Google Shape;2096;p81"/>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7" name="Google Shape;2097;p81"/>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8" name="Google Shape;2098;p81"/>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1"/>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1"/>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1"/>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1"/>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3" name="Google Shape;2103;p81"/>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4" name="Google Shape;2104;p81"/>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5" name="Google Shape;2105;p81"/>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1"/>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7" name="Google Shape;2107;p81"/>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8" name="Google Shape;2108;p81"/>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1"/>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0" name="Google Shape;2110;p81"/>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1" name="Google Shape;2111;p81"/>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1"/>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1"/>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4" name="Google Shape;2114;p81"/>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5" name="Google Shape;2115;p81"/>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6" name="Google Shape;2116;p81"/>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7" name="Google Shape;2117;p81"/>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8" name="Google Shape;2118;p81"/>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9" name="Google Shape;2119;p81"/>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0" name="Google Shape;2120;p81"/>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1" name="Google Shape;2121;p81"/>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2" name="Google Shape;2122;p81"/>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1"/>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1"/>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1"/>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1"/>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1"/>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1"/>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1"/>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1"/>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1"/>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1"/>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1"/>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4" name="Google Shape;2134;p81"/>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5" name="Google Shape;2135;p81"/>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1"/>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1"/>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1"/>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1"/>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1"/>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1" name="Google Shape;2141;p81"/>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2" name="Google Shape;2142;p81"/>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1"/>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1"/>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1"/>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1"/>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1"/>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1"/>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1"/>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1"/>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1"/>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1"/>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1"/>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1"/>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1"/>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1"/>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1"/>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1"/>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1"/>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1"/>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1"/>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1"/>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1"/>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4" name="Google Shape;2164;p81"/>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5" name="Google Shape;2165;p81"/>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1"/>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1"/>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1"/>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1"/>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1"/>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1"/>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1"/>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1"/>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1"/>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5" name="Google Shape;2175;p81"/>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6" name="Google Shape;2176;p81"/>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1"/>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1"/>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1"/>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1"/>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1"/>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1"/>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1"/>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1"/>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1"/>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1"/>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1"/>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1"/>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1"/>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1"/>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1"/>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1"/>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3" name="Google Shape;2193;p81"/>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4" name="Google Shape;2194;p81"/>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1"/>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1"/>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1"/>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1"/>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1"/>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1"/>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1"/>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1"/>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1"/>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1"/>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1"/>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1"/>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1"/>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1"/>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1"/>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1"/>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1"/>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1"/>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1"/>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1"/>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1"/>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1"/>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1"/>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1"/>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1"/>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1"/>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1"/>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2" name="Google Shape;2222;p81"/>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3" name="Google Shape;2223;p81"/>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1"/>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1"/>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1"/>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1"/>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1"/>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1"/>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1"/>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1"/>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1"/>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1"/>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1"/>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1"/>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1"/>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1"/>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1"/>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1"/>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1"/>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1"/>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1"/>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3" name="Google Shape;2243;p81"/>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4" name="Google Shape;2244;p81"/>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1"/>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1"/>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1"/>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1"/>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1"/>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1"/>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1"/>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1"/>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1"/>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1"/>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1"/>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1"/>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1"/>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1"/>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1"/>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1"/>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1"/>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1"/>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1"/>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1"/>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1"/>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1"/>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1"/>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1"/>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1"/>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1"/>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1"/>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1"/>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1"/>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4" name="Google Shape;2274;p81"/>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5" name="Google Shape;2275;p81"/>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1"/>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1"/>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1"/>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1"/>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1"/>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1"/>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1"/>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1"/>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4" name="Google Shape;2284;p81"/>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5" name="Google Shape;2285;p81"/>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1"/>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1"/>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1"/>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1"/>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1"/>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1"/>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1"/>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1"/>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1"/>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1"/>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6" name="Google Shape;2296;p81"/>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7" name="Google Shape;2297;p81"/>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1"/>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1"/>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1"/>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1"/>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1"/>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1"/>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1"/>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1"/>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1"/>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1"/>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1"/>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1"/>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1"/>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1"/>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1"/>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1"/>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1"/>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1"/>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1"/>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1"/>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1"/>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9" name="Google Shape;2319;p81"/>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0" name="Google Shape;2320;p81"/>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1"/>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1"/>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1"/>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1"/>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1"/>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1"/>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1"/>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1"/>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1"/>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1"/>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1"/>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1"/>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1"/>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1"/>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1"/>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6" name="Google Shape;2336;p81"/>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7" name="Google Shape;2337;p81"/>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1"/>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1"/>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1"/>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1"/>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1"/>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1"/>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1"/>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1"/>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1"/>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1"/>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8" name="Google Shape;2348;p81"/>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9" name="Google Shape;2349;p81"/>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1"/>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1"/>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1"/>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1"/>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1"/>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1"/>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1"/>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1"/>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1"/>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1"/>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1"/>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1"/>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1"/>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1"/>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1"/>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1"/>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1"/>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1"/>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1"/>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1"/>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1"/>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1"/>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1"/>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1"/>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1"/>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1"/>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1"/>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7" name="Google Shape;2377;p81"/>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8" name="Google Shape;2378;p81"/>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1"/>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1"/>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1"/>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1"/>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1"/>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1"/>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1"/>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1"/>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1"/>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8" name="Google Shape;2388;p81"/>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9" name="Google Shape;2389;p81"/>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1"/>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1"/>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1"/>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1"/>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1"/>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1"/>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1"/>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1"/>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1"/>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1"/>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1"/>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1"/>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1"/>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1"/>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1"/>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5" name="Google Shape;2405;p81"/>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6" name="Google Shape;2406;p81"/>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1"/>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1"/>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1"/>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1"/>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1"/>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1"/>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1"/>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1"/>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1"/>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1"/>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1"/>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1"/>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1"/>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1"/>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1"/>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1"/>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1"/>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1"/>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1"/>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6" name="Google Shape;2426;p81"/>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7" name="Google Shape;2427;p81"/>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1"/>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1"/>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1"/>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1"/>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1"/>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1"/>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1"/>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1"/>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1"/>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1"/>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1"/>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1"/>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1"/>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1"/>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1"/>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1"/>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1"/>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1"/>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1"/>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1"/>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1"/>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1"/>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1"/>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1" name="Google Shape;2451;p81"/>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2" name="Google Shape;2452;p81"/>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1"/>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1"/>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1"/>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1"/>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1"/>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1"/>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1"/>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1"/>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1"/>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1"/>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1"/>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1"/>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1"/>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1"/>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1"/>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1"/>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1"/>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1"/>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1"/>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2" name="Google Shape;2472;p81"/>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3" name="Google Shape;2473;p81"/>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1"/>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1"/>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1"/>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1"/>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1"/>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1"/>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1"/>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1"/>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1"/>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3" name="Google Shape;2483;p81"/>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4" name="Google Shape;2484;p81"/>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1"/>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1"/>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1"/>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1"/>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1"/>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1"/>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1"/>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1"/>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1"/>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1"/>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1"/>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1"/>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1"/>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1"/>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1"/>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1"/>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1"/>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1"/>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1"/>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1"/>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1"/>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1"/>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1"/>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1"/>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1"/>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1"/>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1"/>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1"/>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1"/>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1"/>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1"/>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1"/>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1"/>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1"/>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1"/>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1"/>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1"/>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1"/>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1"/>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4" name="Google Shape;2524;p81"/>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5" name="Google Shape;2525;p81"/>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1"/>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1"/>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1"/>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1"/>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1"/>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1"/>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1"/>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1"/>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1"/>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1"/>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1"/>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1"/>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1"/>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1"/>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1"/>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1"/>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1"/>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3" name="Google Shape;2543;p81"/>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4" name="Google Shape;2544;p81"/>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1"/>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1"/>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1"/>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1"/>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1"/>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1"/>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1"/>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1"/>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1"/>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1"/>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1"/>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1"/>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1"/>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8" name="Google Shape;2558;p81"/>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9" name="Google Shape;2559;p81"/>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1"/>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1"/>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1"/>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1"/>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1"/>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1"/>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1"/>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1"/>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1"/>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1"/>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1"/>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1"/>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1"/>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1"/>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1"/>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1"/>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1"/>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1"/>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1"/>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1"/>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1"/>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1"/>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1"/>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1"/>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1"/>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5" name="Google Shape;2585;p81"/>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6" name="Google Shape;2586;p81"/>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1"/>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1"/>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1"/>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1"/>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1"/>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1"/>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1"/>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1"/>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1"/>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1"/>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1"/>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8" name="Google Shape;2598;p81"/>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9" name="Google Shape;2599;p81"/>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1"/>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1"/>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1"/>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1"/>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1"/>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1"/>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1"/>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1"/>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1"/>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1"/>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1"/>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1" name="Google Shape;2611;p81"/>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2" name="Google Shape;2612;p81"/>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1"/>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1"/>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1"/>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1"/>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1"/>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1"/>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1"/>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1"/>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1"/>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1"/>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1"/>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1"/>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1"/>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1"/>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1"/>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1"/>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1"/>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1"/>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1"/>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1"/>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1"/>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1"/>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5" name="Google Shape;2635;p81"/>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6" name="Google Shape;2636;p81"/>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1"/>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1"/>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1"/>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1"/>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1"/>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1"/>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1"/>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1"/>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1"/>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1"/>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1"/>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1"/>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1"/>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1"/>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1"/>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1"/>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1"/>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1"/>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1"/>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1"/>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7" name="Google Shape;2657;p81"/>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8" name="Google Shape;2658;p81"/>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1"/>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1"/>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1"/>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1"/>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1"/>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1"/>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1"/>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1"/>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7" name="Google Shape;2667;p81"/>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8" name="Google Shape;2668;p81"/>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1"/>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1"/>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1"/>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1"/>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1"/>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81"/>
          <p:cNvGrpSpPr/>
          <p:nvPr/>
        </p:nvGrpSpPr>
        <p:grpSpPr>
          <a:xfrm>
            <a:off x="6681268" y="3584496"/>
            <a:ext cx="560636" cy="516497"/>
            <a:chOff x="6652051" y="3714143"/>
            <a:chExt cx="560636" cy="516497"/>
          </a:xfrm>
        </p:grpSpPr>
        <p:grpSp>
          <p:nvGrpSpPr>
            <p:cNvPr id="2675" name="Google Shape;2675;p81"/>
            <p:cNvGrpSpPr/>
            <p:nvPr/>
          </p:nvGrpSpPr>
          <p:grpSpPr>
            <a:xfrm>
              <a:off x="6669657" y="3716715"/>
              <a:ext cx="466768" cy="464314"/>
              <a:chOff x="3139766" y="765669"/>
              <a:chExt cx="886380" cy="881888"/>
            </a:xfrm>
          </p:grpSpPr>
          <p:grpSp>
            <p:nvGrpSpPr>
              <p:cNvPr id="2676" name="Google Shape;2676;p81"/>
              <p:cNvGrpSpPr/>
              <p:nvPr/>
            </p:nvGrpSpPr>
            <p:grpSpPr>
              <a:xfrm>
                <a:off x="3139766" y="765669"/>
                <a:ext cx="886380" cy="881888"/>
                <a:chOff x="3139766" y="765669"/>
                <a:chExt cx="886380" cy="881888"/>
              </a:xfrm>
            </p:grpSpPr>
            <p:sp>
              <p:nvSpPr>
                <p:cNvPr id="2677" name="Google Shape;2677;p81"/>
                <p:cNvSpPr/>
                <p:nvPr/>
              </p:nvSpPr>
              <p:spPr>
                <a:xfrm>
                  <a:off x="3139766" y="765669"/>
                  <a:ext cx="733591" cy="881888"/>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1"/>
                <p:cNvSpPr/>
                <p:nvPr/>
              </p:nvSpPr>
              <p:spPr>
                <a:xfrm>
                  <a:off x="3787623" y="1419737"/>
                  <a:ext cx="223361" cy="194002"/>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1"/>
                <p:cNvSpPr/>
                <p:nvPr/>
              </p:nvSpPr>
              <p:spPr>
                <a:xfrm>
                  <a:off x="3757694" y="1303888"/>
                  <a:ext cx="77956" cy="97007"/>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1"/>
                <p:cNvSpPr/>
                <p:nvPr/>
              </p:nvSpPr>
              <p:spPr>
                <a:xfrm>
                  <a:off x="3916892" y="1338867"/>
                  <a:ext cx="109254" cy="68436"/>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1" name="Google Shape;2681;p81"/>
                <p:cNvSpPr/>
                <p:nvPr/>
              </p:nvSpPr>
              <p:spPr>
                <a:xfrm>
                  <a:off x="3865184" y="936118"/>
                  <a:ext cx="73103" cy="134516"/>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2" name="Google Shape;2682;p81"/>
                <p:cNvSpPr/>
                <p:nvPr/>
              </p:nvSpPr>
              <p:spPr>
                <a:xfrm>
                  <a:off x="3738260" y="1420756"/>
                  <a:ext cx="79895" cy="16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1"/>
                <p:cNvSpPr/>
                <p:nvPr/>
              </p:nvSpPr>
              <p:spPr>
                <a:xfrm>
                  <a:off x="3833886" y="1361610"/>
                  <a:ext cx="29370" cy="41224"/>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1"/>
                <p:cNvSpPr/>
                <p:nvPr/>
              </p:nvSpPr>
              <p:spPr>
                <a:xfrm>
                  <a:off x="3852553" y="1272590"/>
                  <a:ext cx="36162" cy="34421"/>
                </a:xfrm>
                <a:custGeom>
                  <a:rect b="b" l="l" r="r" t="t"/>
                  <a:pathLst>
                    <a:path extrusionOk="0" h="3142" w="3301">
                      <a:moveTo>
                        <a:pt x="3301" y="0"/>
                      </a:moveTo>
                      <a:lnTo>
                        <a:pt x="0" y="1455"/>
                      </a:lnTo>
                      <a:lnTo>
                        <a:pt x="550" y="2520"/>
                      </a:lnTo>
                      <a:lnTo>
                        <a:pt x="1154" y="1793"/>
                      </a:lnTo>
                      <a:lnTo>
                        <a:pt x="2804" y="3141"/>
                      </a:lnTo>
                      <a:lnTo>
                        <a:pt x="3301"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1"/>
                <p:cNvSpPr/>
                <p:nvPr/>
              </p:nvSpPr>
              <p:spPr>
                <a:xfrm>
                  <a:off x="3832330" y="1195806"/>
                  <a:ext cx="18481" cy="46668"/>
                </a:xfrm>
                <a:custGeom>
                  <a:rect b="b" l="l" r="r" t="t"/>
                  <a:pathLst>
                    <a:path extrusionOk="0" h="4260" w="1687">
                      <a:moveTo>
                        <a:pt x="249" y="1"/>
                      </a:moveTo>
                      <a:cubicBezTo>
                        <a:pt x="1" y="2627"/>
                        <a:pt x="1" y="2627"/>
                        <a:pt x="977" y="4259"/>
                      </a:cubicBezTo>
                      <a:cubicBezTo>
                        <a:pt x="1687" y="1261"/>
                        <a:pt x="1687" y="1261"/>
                        <a:pt x="249"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86" name="Google Shape;2686;p81"/>
              <p:cNvSpPr/>
              <p:nvPr/>
            </p:nvSpPr>
            <p:spPr>
              <a:xfrm>
                <a:off x="3243368" y="1332656"/>
                <a:ext cx="2147" cy="975"/>
              </a:xfrm>
              <a:custGeom>
                <a:rect b="b" l="l" r="r" t="t"/>
                <a:pathLst>
                  <a:path extrusionOk="0" h="89" w="196">
                    <a:moveTo>
                      <a:pt x="196" y="0"/>
                    </a:moveTo>
                    <a:lnTo>
                      <a:pt x="1" y="89"/>
                    </a:lnTo>
                    <a:lnTo>
                      <a:pt x="1" y="89"/>
                    </a:lnTo>
                    <a:lnTo>
                      <a:pt x="196" y="18"/>
                    </a:lnTo>
                    <a:lnTo>
                      <a:pt x="196"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7" name="Google Shape;2687;p81"/>
              <p:cNvSpPr/>
              <p:nvPr/>
            </p:nvSpPr>
            <p:spPr>
              <a:xfrm>
                <a:off x="3903089" y="838542"/>
                <a:ext cx="31496" cy="31112"/>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1"/>
              <p:cNvSpPr/>
              <p:nvPr/>
            </p:nvSpPr>
            <p:spPr>
              <a:xfrm>
                <a:off x="3240256" y="1333620"/>
                <a:ext cx="2925" cy="1380"/>
              </a:xfrm>
              <a:custGeom>
                <a:rect b="b" l="l" r="r" t="t"/>
                <a:pathLst>
                  <a:path extrusionOk="0" h="126" w="267">
                    <a:moveTo>
                      <a:pt x="267" y="1"/>
                    </a:moveTo>
                    <a:cubicBezTo>
                      <a:pt x="178" y="36"/>
                      <a:pt x="89" y="72"/>
                      <a:pt x="1" y="125"/>
                    </a:cubicBezTo>
                    <a:cubicBezTo>
                      <a:pt x="107" y="90"/>
                      <a:pt x="178" y="36"/>
                      <a:pt x="26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1"/>
              <p:cNvSpPr/>
              <p:nvPr/>
            </p:nvSpPr>
            <p:spPr>
              <a:xfrm>
                <a:off x="3334721" y="1524314"/>
                <a:ext cx="58719" cy="88834"/>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690" name="Google Shape;2690;p81"/>
            <p:cNvSpPr/>
            <p:nvPr/>
          </p:nvSpPr>
          <p:spPr>
            <a:xfrm>
              <a:off x="6652051" y="3714143"/>
              <a:ext cx="560636" cy="516497"/>
            </a:xfrm>
            <a:custGeom>
              <a:rect b="b" l="l" r="r" t="t"/>
              <a:pathLst>
                <a:path extrusionOk="0" h="89553" w="97164">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1" name="Google Shape;2691;p81"/>
          <p:cNvGrpSpPr/>
          <p:nvPr/>
        </p:nvGrpSpPr>
        <p:grpSpPr>
          <a:xfrm>
            <a:off x="7679978" y="3065079"/>
            <a:ext cx="104231" cy="320340"/>
            <a:chOff x="7564426" y="3224343"/>
            <a:chExt cx="119985" cy="368801"/>
          </a:xfrm>
        </p:grpSpPr>
        <p:sp>
          <p:nvSpPr>
            <p:cNvPr id="2692" name="Google Shape;2692;p81"/>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1"/>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4" name="Google Shape;2694;p81"/>
          <p:cNvGrpSpPr/>
          <p:nvPr/>
        </p:nvGrpSpPr>
        <p:grpSpPr>
          <a:xfrm>
            <a:off x="7379466" y="3059180"/>
            <a:ext cx="189489" cy="332132"/>
            <a:chOff x="8370831" y="3202002"/>
            <a:chExt cx="218129" cy="382376"/>
          </a:xfrm>
        </p:grpSpPr>
        <p:sp>
          <p:nvSpPr>
            <p:cNvPr id="2695" name="Google Shape;2695;p81"/>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1"/>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97" name="Google Shape;2697;p81"/>
          <p:cNvGrpSpPr/>
          <p:nvPr/>
        </p:nvGrpSpPr>
        <p:grpSpPr>
          <a:xfrm>
            <a:off x="8102855" y="3470312"/>
            <a:ext cx="309429" cy="267000"/>
            <a:chOff x="6742064" y="3750480"/>
            <a:chExt cx="399315" cy="344560"/>
          </a:xfrm>
        </p:grpSpPr>
        <p:sp>
          <p:nvSpPr>
            <p:cNvPr id="2698" name="Google Shape;2698;p81"/>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1"/>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0" name="Google Shape;2700;p81"/>
          <p:cNvGrpSpPr/>
          <p:nvPr/>
        </p:nvGrpSpPr>
        <p:grpSpPr>
          <a:xfrm>
            <a:off x="7641874" y="3821360"/>
            <a:ext cx="180437" cy="281608"/>
            <a:chOff x="7248525" y="3739696"/>
            <a:chExt cx="230531" cy="359790"/>
          </a:xfrm>
        </p:grpSpPr>
        <p:sp>
          <p:nvSpPr>
            <p:cNvPr id="2701" name="Google Shape;2701;p81"/>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1"/>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3" name="Google Shape;2703;p81"/>
          <p:cNvGrpSpPr/>
          <p:nvPr/>
        </p:nvGrpSpPr>
        <p:grpSpPr>
          <a:xfrm>
            <a:off x="7887794" y="3464584"/>
            <a:ext cx="162896" cy="278710"/>
            <a:chOff x="7601242" y="3729267"/>
            <a:chExt cx="222566" cy="380803"/>
          </a:xfrm>
        </p:grpSpPr>
        <p:sp>
          <p:nvSpPr>
            <p:cNvPr id="2704" name="Google Shape;2704;p81"/>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1"/>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06" name="Google Shape;2706;p81"/>
          <p:cNvSpPr/>
          <p:nvPr/>
        </p:nvSpPr>
        <p:spPr>
          <a:xfrm>
            <a:off x="7853820" y="3076940"/>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07" name="Google Shape;2707;p81"/>
          <p:cNvGrpSpPr/>
          <p:nvPr/>
        </p:nvGrpSpPr>
        <p:grpSpPr>
          <a:xfrm>
            <a:off x="7377439" y="3465724"/>
            <a:ext cx="193543" cy="275990"/>
            <a:chOff x="8304647" y="3738687"/>
            <a:chExt cx="225076" cy="320956"/>
          </a:xfrm>
        </p:grpSpPr>
        <p:sp>
          <p:nvSpPr>
            <p:cNvPr id="2708" name="Google Shape;2708;p81"/>
            <p:cNvSpPr/>
            <p:nvPr/>
          </p:nvSpPr>
          <p:spPr>
            <a:xfrm>
              <a:off x="8341164" y="3738692"/>
              <a:ext cx="2209"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1"/>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1"/>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1" name="Google Shape;2711;p81"/>
          <p:cNvGrpSpPr/>
          <p:nvPr/>
        </p:nvGrpSpPr>
        <p:grpSpPr>
          <a:xfrm>
            <a:off x="7649932" y="3465724"/>
            <a:ext cx="178492" cy="275990"/>
            <a:chOff x="8615101" y="3738687"/>
            <a:chExt cx="207573" cy="320956"/>
          </a:xfrm>
        </p:grpSpPr>
        <p:sp>
          <p:nvSpPr>
            <p:cNvPr id="2712" name="Google Shape;2712;p81"/>
            <p:cNvSpPr/>
            <p:nvPr/>
          </p:nvSpPr>
          <p:spPr>
            <a:xfrm>
              <a:off x="8651571" y="3738692"/>
              <a:ext cx="3896" cy="309245"/>
            </a:xfrm>
            <a:custGeom>
              <a:rect b="b" l="l" r="r" t="t"/>
              <a:pathLst>
                <a:path extrusionOk="0" h="34011" w="1347">
                  <a:moveTo>
                    <a:pt x="0" y="0"/>
                  </a:moveTo>
                  <a:lnTo>
                    <a:pt x="0" y="34010"/>
                  </a:lnTo>
                  <a:lnTo>
                    <a:pt x="1347" y="34010"/>
                  </a:lnTo>
                  <a:lnTo>
                    <a:pt x="134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1"/>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1"/>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5" name="Google Shape;2715;p81"/>
          <p:cNvSpPr/>
          <p:nvPr/>
        </p:nvSpPr>
        <p:spPr>
          <a:xfrm>
            <a:off x="8146371" y="3055607"/>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16" name="Google Shape;2716;p81"/>
          <p:cNvGrpSpPr/>
          <p:nvPr/>
        </p:nvGrpSpPr>
        <p:grpSpPr>
          <a:xfrm>
            <a:off x="7875463" y="3868385"/>
            <a:ext cx="187557" cy="187557"/>
            <a:chOff x="8565775" y="671075"/>
            <a:chExt cx="441000" cy="441000"/>
          </a:xfrm>
        </p:grpSpPr>
        <p:sp>
          <p:nvSpPr>
            <p:cNvPr id="2717" name="Google Shape;2717;p81"/>
            <p:cNvSpPr/>
            <p:nvPr/>
          </p:nvSpPr>
          <p:spPr>
            <a:xfrm>
              <a:off x="8565775" y="671075"/>
              <a:ext cx="441000" cy="4410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1"/>
            <p:cNvSpPr/>
            <p:nvPr/>
          </p:nvSpPr>
          <p:spPr>
            <a:xfrm>
              <a:off x="8706625" y="811925"/>
              <a:ext cx="159300" cy="1593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19" name="Google Shape;2719;p81"/>
          <p:cNvSpPr/>
          <p:nvPr/>
        </p:nvSpPr>
        <p:spPr>
          <a:xfrm>
            <a:off x="8160729" y="3864305"/>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1"/>
          <p:cNvSpPr/>
          <p:nvPr/>
        </p:nvSpPr>
        <p:spPr>
          <a:xfrm flipH="1">
            <a:off x="7384916" y="3830761"/>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721" name="Google Shape;2721;p81"/>
          <p:cNvGrpSpPr/>
          <p:nvPr/>
        </p:nvGrpSpPr>
        <p:grpSpPr>
          <a:xfrm>
            <a:off x="6029935" y="2940910"/>
            <a:ext cx="587865" cy="517731"/>
            <a:chOff x="6000718" y="3070557"/>
            <a:chExt cx="587865" cy="517731"/>
          </a:xfrm>
        </p:grpSpPr>
        <p:sp>
          <p:nvSpPr>
            <p:cNvPr id="2722" name="Google Shape;2722;p81"/>
            <p:cNvSpPr/>
            <p:nvPr/>
          </p:nvSpPr>
          <p:spPr>
            <a:xfrm>
              <a:off x="6161116" y="3104229"/>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1"/>
            <p:cNvSpPr/>
            <p:nvPr/>
          </p:nvSpPr>
          <p:spPr>
            <a:xfrm>
              <a:off x="6032245" y="3317811"/>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1"/>
            <p:cNvSpPr/>
            <p:nvPr/>
          </p:nvSpPr>
          <p:spPr>
            <a:xfrm>
              <a:off x="6189159" y="3073176"/>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1"/>
            <p:cNvSpPr/>
            <p:nvPr/>
          </p:nvSpPr>
          <p:spPr>
            <a:xfrm>
              <a:off x="6123036" y="3116815"/>
              <a:ext cx="22734" cy="17095"/>
            </a:xfrm>
            <a:custGeom>
              <a:rect b="b" l="l" r="r" t="t"/>
              <a:pathLst>
                <a:path extrusionOk="0" h="2964" w="394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1"/>
            <p:cNvSpPr/>
            <p:nvPr/>
          </p:nvSpPr>
          <p:spPr>
            <a:xfrm>
              <a:off x="6099493" y="3152223"/>
              <a:ext cx="3999" cy="4205"/>
            </a:xfrm>
            <a:custGeom>
              <a:rect b="b" l="l" r="r" t="t"/>
              <a:pathLst>
                <a:path extrusionOk="0" h="729" w="693">
                  <a:moveTo>
                    <a:pt x="693" y="1"/>
                  </a:moveTo>
                  <a:cubicBezTo>
                    <a:pt x="462" y="231"/>
                    <a:pt x="231" y="480"/>
                    <a:pt x="1" y="728"/>
                  </a:cubicBezTo>
                  <a:cubicBezTo>
                    <a:pt x="284" y="533"/>
                    <a:pt x="533" y="285"/>
                    <a:pt x="69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1"/>
            <p:cNvSpPr/>
            <p:nvPr/>
          </p:nvSpPr>
          <p:spPr>
            <a:xfrm>
              <a:off x="6350890" y="3500386"/>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1"/>
            <p:cNvSpPr/>
            <p:nvPr/>
          </p:nvSpPr>
          <p:spPr>
            <a:xfrm>
              <a:off x="6263064" y="3138409"/>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1"/>
            <p:cNvSpPr/>
            <p:nvPr/>
          </p:nvSpPr>
          <p:spPr>
            <a:xfrm>
              <a:off x="6251907" y="3097504"/>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1"/>
            <p:cNvSpPr/>
            <p:nvPr/>
          </p:nvSpPr>
          <p:spPr>
            <a:xfrm>
              <a:off x="6251498" y="3152108"/>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1"/>
            <p:cNvSpPr/>
            <p:nvPr/>
          </p:nvSpPr>
          <p:spPr>
            <a:xfrm>
              <a:off x="6000718" y="3070557"/>
              <a:ext cx="587865" cy="517731"/>
            </a:xfrm>
            <a:custGeom>
              <a:rect b="b" l="l" r="r" t="t"/>
              <a:pathLst>
                <a:path extrusionOk="0" h="89767" w="101883">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32" name="Google Shape;2732;p81"/>
          <p:cNvGrpSpPr/>
          <p:nvPr/>
        </p:nvGrpSpPr>
        <p:grpSpPr>
          <a:xfrm>
            <a:off x="6044740" y="3584570"/>
            <a:ext cx="557665" cy="516387"/>
            <a:chOff x="6015523" y="3714217"/>
            <a:chExt cx="557665" cy="516387"/>
          </a:xfrm>
        </p:grpSpPr>
        <p:grpSp>
          <p:nvGrpSpPr>
            <p:cNvPr id="2733" name="Google Shape;2733;p81"/>
            <p:cNvGrpSpPr/>
            <p:nvPr/>
          </p:nvGrpSpPr>
          <p:grpSpPr>
            <a:xfrm>
              <a:off x="6036094" y="3716980"/>
              <a:ext cx="529822" cy="510480"/>
              <a:chOff x="3148311" y="-545634"/>
              <a:chExt cx="1006118" cy="969572"/>
            </a:xfrm>
          </p:grpSpPr>
          <p:sp>
            <p:nvSpPr>
              <p:cNvPr id="2734" name="Google Shape;2734;p81"/>
              <p:cNvSpPr/>
              <p:nvPr/>
            </p:nvSpPr>
            <p:spPr>
              <a:xfrm>
                <a:off x="3497808" y="-545634"/>
                <a:ext cx="152012" cy="12208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1"/>
              <p:cNvSpPr/>
              <p:nvPr/>
            </p:nvSpPr>
            <p:spPr>
              <a:xfrm>
                <a:off x="3779659" y="-441254"/>
                <a:ext cx="74264" cy="69794"/>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1"/>
              <p:cNvSpPr/>
              <p:nvPr/>
            </p:nvSpPr>
            <p:spPr>
              <a:xfrm>
                <a:off x="3658562" y="-488295"/>
                <a:ext cx="47632" cy="25284"/>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1"/>
              <p:cNvSpPr/>
              <p:nvPr/>
            </p:nvSpPr>
            <p:spPr>
              <a:xfrm>
                <a:off x="3773239" y="-411709"/>
                <a:ext cx="34223" cy="31496"/>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1"/>
              <p:cNvSpPr/>
              <p:nvPr/>
            </p:nvSpPr>
            <p:spPr>
              <a:xfrm>
                <a:off x="3776942" y="-526397"/>
                <a:ext cx="377487" cy="831956"/>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1"/>
              <p:cNvSpPr/>
              <p:nvPr/>
            </p:nvSpPr>
            <p:spPr>
              <a:xfrm>
                <a:off x="3352414" y="12491"/>
                <a:ext cx="353584" cy="411448"/>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1"/>
              <p:cNvSpPr/>
              <p:nvPr/>
            </p:nvSpPr>
            <p:spPr>
              <a:xfrm>
                <a:off x="3289631" y="-66747"/>
                <a:ext cx="64547" cy="26511"/>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1"/>
              <p:cNvSpPr/>
              <p:nvPr/>
            </p:nvSpPr>
            <p:spPr>
              <a:xfrm>
                <a:off x="3368156" y="-47247"/>
                <a:ext cx="67855" cy="22556"/>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2" name="Google Shape;2742;p81"/>
              <p:cNvSpPr/>
              <p:nvPr/>
            </p:nvSpPr>
            <p:spPr>
              <a:xfrm>
                <a:off x="3466707" y="-328516"/>
                <a:ext cx="37532" cy="23334"/>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3" name="Google Shape;2743;p81"/>
              <p:cNvSpPr/>
              <p:nvPr/>
            </p:nvSpPr>
            <p:spPr>
              <a:xfrm>
                <a:off x="3148311" y="-512013"/>
                <a:ext cx="344841" cy="575576"/>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44" name="Google Shape;2744;p81"/>
            <p:cNvSpPr/>
            <p:nvPr/>
          </p:nvSpPr>
          <p:spPr>
            <a:xfrm>
              <a:off x="6015523" y="3714217"/>
              <a:ext cx="557665" cy="516387"/>
            </a:xfrm>
            <a:custGeom>
              <a:rect b="b" l="l" r="r" t="t"/>
              <a:pathLst>
                <a:path extrusionOk="0" h="89534" w="96649">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5" name="Google Shape;2745;p81"/>
          <p:cNvGrpSpPr/>
          <p:nvPr/>
        </p:nvGrpSpPr>
        <p:grpSpPr>
          <a:xfrm>
            <a:off x="6673522" y="2943981"/>
            <a:ext cx="576302" cy="511871"/>
            <a:chOff x="6644304" y="3073628"/>
            <a:chExt cx="576302" cy="511871"/>
          </a:xfrm>
        </p:grpSpPr>
        <p:grpSp>
          <p:nvGrpSpPr>
            <p:cNvPr id="2746" name="Google Shape;2746;p81"/>
            <p:cNvGrpSpPr/>
            <p:nvPr/>
          </p:nvGrpSpPr>
          <p:grpSpPr>
            <a:xfrm>
              <a:off x="6712169" y="3073651"/>
              <a:ext cx="481611" cy="506713"/>
              <a:chOff x="1833536" y="-546641"/>
              <a:chExt cx="914567" cy="962419"/>
            </a:xfrm>
          </p:grpSpPr>
          <p:grpSp>
            <p:nvGrpSpPr>
              <p:cNvPr id="2747" name="Google Shape;2747;p81"/>
              <p:cNvGrpSpPr/>
              <p:nvPr/>
            </p:nvGrpSpPr>
            <p:grpSpPr>
              <a:xfrm>
                <a:off x="1833536" y="-524249"/>
                <a:ext cx="914567" cy="940027"/>
                <a:chOff x="1833536" y="-524249"/>
                <a:chExt cx="914567" cy="940027"/>
              </a:xfrm>
            </p:grpSpPr>
            <p:sp>
              <p:nvSpPr>
                <p:cNvPr id="2748" name="Google Shape;2748;p81"/>
                <p:cNvSpPr/>
                <p:nvPr/>
              </p:nvSpPr>
              <p:spPr>
                <a:xfrm>
                  <a:off x="1833536" y="-524249"/>
                  <a:ext cx="453307" cy="599490"/>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1"/>
                <p:cNvSpPr/>
                <p:nvPr/>
              </p:nvSpPr>
              <p:spPr>
                <a:xfrm>
                  <a:off x="2215098" y="11844"/>
                  <a:ext cx="361756" cy="403933"/>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1"/>
                <p:cNvSpPr/>
                <p:nvPr/>
              </p:nvSpPr>
              <p:spPr>
                <a:xfrm>
                  <a:off x="2637874" y="-333183"/>
                  <a:ext cx="110229" cy="289442"/>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1"/>
                <p:cNvSpPr/>
                <p:nvPr/>
              </p:nvSpPr>
              <p:spPr>
                <a:xfrm>
                  <a:off x="2134042" y="-54389"/>
                  <a:ext cx="90203" cy="2219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1"/>
                <p:cNvSpPr/>
                <p:nvPr/>
              </p:nvSpPr>
              <p:spPr>
                <a:xfrm>
                  <a:off x="2238816" y="-47827"/>
                  <a:ext cx="72325" cy="27026"/>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3" name="Google Shape;2753;p81"/>
              <p:cNvSpPr/>
              <p:nvPr/>
            </p:nvSpPr>
            <p:spPr>
              <a:xfrm>
                <a:off x="2128411" y="-546641"/>
                <a:ext cx="194386" cy="108115"/>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1"/>
              <p:cNvSpPr/>
              <p:nvPr/>
            </p:nvSpPr>
            <p:spPr>
              <a:xfrm>
                <a:off x="2511333" y="-459604"/>
                <a:ext cx="149109" cy="146063"/>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1"/>
              <p:cNvSpPr/>
              <p:nvPr/>
            </p:nvSpPr>
            <p:spPr>
              <a:xfrm>
                <a:off x="2278079" y="-341148"/>
                <a:ext cx="40051" cy="28001"/>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1"/>
              <p:cNvSpPr/>
              <p:nvPr/>
            </p:nvSpPr>
            <p:spPr>
              <a:xfrm>
                <a:off x="2357973" y="-515102"/>
                <a:ext cx="46077" cy="20902"/>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57" name="Google Shape;2757;p81"/>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8" name="Google Shape;2758;p81"/>
          <p:cNvGrpSpPr/>
          <p:nvPr/>
        </p:nvGrpSpPr>
        <p:grpSpPr>
          <a:xfrm>
            <a:off x="5938558" y="1033351"/>
            <a:ext cx="2435960" cy="1297725"/>
            <a:chOff x="233350" y="949250"/>
            <a:chExt cx="7137300" cy="3802300"/>
          </a:xfrm>
        </p:grpSpPr>
        <p:sp>
          <p:nvSpPr>
            <p:cNvPr id="2759" name="Google Shape;2759;p81"/>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0" name="Google Shape;2760;p81"/>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1"/>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1"/>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1"/>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1"/>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1"/>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1"/>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1"/>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1"/>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1"/>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1"/>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1"/>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1"/>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1"/>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4" name="Google Shape;2774;p81"/>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5" name="Google Shape;2775;p81"/>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1"/>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1"/>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1"/>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1"/>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1"/>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1"/>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1"/>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1"/>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1"/>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5" name="Google Shape;2785;p81"/>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6" name="Google Shape;2786;p81"/>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1"/>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1"/>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1"/>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1"/>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1"/>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1"/>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1"/>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1"/>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1"/>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1"/>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1"/>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1"/>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1"/>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1"/>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1"/>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1"/>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1"/>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1"/>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1"/>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1"/>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1"/>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1"/>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9" name="Google Shape;2809;p81"/>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10" name="Google Shape;2810;p81"/>
          <p:cNvGrpSpPr/>
          <p:nvPr/>
        </p:nvGrpSpPr>
        <p:grpSpPr>
          <a:xfrm>
            <a:off x="731715" y="995041"/>
            <a:ext cx="2665073" cy="1317140"/>
            <a:chOff x="793334" y="1192826"/>
            <a:chExt cx="2665073" cy="1317140"/>
          </a:xfrm>
        </p:grpSpPr>
        <p:sp>
          <p:nvSpPr>
            <p:cNvPr id="2811" name="Google Shape;2811;p81"/>
            <p:cNvSpPr/>
            <p:nvPr/>
          </p:nvSpPr>
          <p:spPr>
            <a:xfrm>
              <a:off x="2759899" y="20345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1"/>
            <p:cNvSpPr/>
            <p:nvPr/>
          </p:nvSpPr>
          <p:spPr>
            <a:xfrm>
              <a:off x="2622291" y="1667631"/>
              <a:ext cx="12573" cy="1765"/>
            </a:xfrm>
            <a:custGeom>
              <a:rect b="b" l="l" r="r" t="t"/>
              <a:pathLst>
                <a:path extrusionOk="0" h="130" w="926">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1"/>
            <p:cNvSpPr/>
            <p:nvPr/>
          </p:nvSpPr>
          <p:spPr>
            <a:xfrm>
              <a:off x="2265040" y="1528449"/>
              <a:ext cx="1344" cy="109"/>
            </a:xfrm>
            <a:custGeom>
              <a:rect b="b" l="l" r="r" t="t"/>
              <a:pathLst>
                <a:path extrusionOk="0" h="8" w="99">
                  <a:moveTo>
                    <a:pt x="1" y="1"/>
                  </a:moveTo>
                  <a:cubicBezTo>
                    <a:pt x="32" y="4"/>
                    <a:pt x="67" y="8"/>
                    <a:pt x="99" y="8"/>
                  </a:cubicBezTo>
                  <a:cubicBezTo>
                    <a:pt x="67" y="1"/>
                    <a:pt x="3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1"/>
            <p:cNvSpPr/>
            <p:nvPr/>
          </p:nvSpPr>
          <p:spPr>
            <a:xfrm>
              <a:off x="2494622" y="1668433"/>
              <a:ext cx="8147" cy="2118"/>
            </a:xfrm>
            <a:custGeom>
              <a:rect b="b" l="l" r="r" t="t"/>
              <a:pathLst>
                <a:path extrusionOk="0" h="156" w="60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1"/>
            <p:cNvSpPr/>
            <p:nvPr/>
          </p:nvSpPr>
          <p:spPr>
            <a:xfrm>
              <a:off x="2304347" y="1661671"/>
              <a:ext cx="30291" cy="17094"/>
            </a:xfrm>
            <a:custGeom>
              <a:rect b="b" l="l" r="r" t="t"/>
              <a:pathLst>
                <a:path extrusionOk="0" h="1259" w="2231">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1"/>
            <p:cNvSpPr/>
            <p:nvPr/>
          </p:nvSpPr>
          <p:spPr>
            <a:xfrm>
              <a:off x="2596779" y="1667903"/>
              <a:ext cx="20869" cy="13808"/>
            </a:xfrm>
            <a:custGeom>
              <a:rect b="b" l="l" r="r" t="t"/>
              <a:pathLst>
                <a:path extrusionOk="0" h="1017" w="1537">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1"/>
            <p:cNvSpPr/>
            <p:nvPr/>
          </p:nvSpPr>
          <p:spPr>
            <a:xfrm>
              <a:off x="1460410" y="190542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1"/>
            <p:cNvSpPr/>
            <p:nvPr/>
          </p:nvSpPr>
          <p:spPr>
            <a:xfrm>
              <a:off x="2393809" y="1664875"/>
              <a:ext cx="58709" cy="92123"/>
            </a:xfrm>
            <a:custGeom>
              <a:rect b="b" l="l" r="r" t="t"/>
              <a:pathLst>
                <a:path extrusionOk="0" h="6785" w="4324">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1"/>
            <p:cNvSpPr/>
            <p:nvPr/>
          </p:nvSpPr>
          <p:spPr>
            <a:xfrm>
              <a:off x="3030608" y="2063280"/>
              <a:ext cx="2525" cy="733"/>
            </a:xfrm>
            <a:custGeom>
              <a:rect b="b" l="l" r="r" t="t"/>
              <a:pathLst>
                <a:path extrusionOk="0" h="54" w="186">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1"/>
            <p:cNvSpPr/>
            <p:nvPr/>
          </p:nvSpPr>
          <p:spPr>
            <a:xfrm>
              <a:off x="2090841" y="1529304"/>
              <a:ext cx="1765" cy="2390"/>
            </a:xfrm>
            <a:custGeom>
              <a:rect b="b" l="l" r="r" t="t"/>
              <a:pathLst>
                <a:path extrusionOk="0" h="176" w="13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1"/>
            <p:cNvSpPr/>
            <p:nvPr/>
          </p:nvSpPr>
          <p:spPr>
            <a:xfrm>
              <a:off x="2245597" y="1718058"/>
              <a:ext cx="14229" cy="4386"/>
            </a:xfrm>
            <a:custGeom>
              <a:rect b="b" l="l" r="r" t="t"/>
              <a:pathLst>
                <a:path extrusionOk="0" h="323" w="1048">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2" name="Google Shape;2822;p81"/>
            <p:cNvSpPr/>
            <p:nvPr/>
          </p:nvSpPr>
          <p:spPr>
            <a:xfrm>
              <a:off x="2812146" y="1578590"/>
              <a:ext cx="42742" cy="41805"/>
            </a:xfrm>
            <a:custGeom>
              <a:rect b="b" l="l" r="r" t="t"/>
              <a:pathLst>
                <a:path extrusionOk="0" h="3079" w="3148">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3" name="Google Shape;2823;p81"/>
            <p:cNvSpPr/>
            <p:nvPr/>
          </p:nvSpPr>
          <p:spPr>
            <a:xfrm>
              <a:off x="2563691" y="1451016"/>
              <a:ext cx="3055" cy="2593"/>
            </a:xfrm>
            <a:custGeom>
              <a:rect b="b" l="l" r="r" t="t"/>
              <a:pathLst>
                <a:path extrusionOk="0" h="191" w="225">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1"/>
            <p:cNvSpPr/>
            <p:nvPr/>
          </p:nvSpPr>
          <p:spPr>
            <a:xfrm>
              <a:off x="2480977" y="1673361"/>
              <a:ext cx="16510" cy="18180"/>
            </a:xfrm>
            <a:custGeom>
              <a:rect b="b" l="l" r="r" t="t"/>
              <a:pathLst>
                <a:path extrusionOk="0" h="1339" w="1216">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1"/>
            <p:cNvSpPr/>
            <p:nvPr/>
          </p:nvSpPr>
          <p:spPr>
            <a:xfrm>
              <a:off x="2278156" y="2042506"/>
              <a:ext cx="20651" cy="18846"/>
            </a:xfrm>
            <a:custGeom>
              <a:rect b="b" l="l" r="r" t="t"/>
              <a:pathLst>
                <a:path extrusionOk="0" h="1388" w="1521">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1"/>
            <p:cNvSpPr/>
            <p:nvPr/>
          </p:nvSpPr>
          <p:spPr>
            <a:xfrm>
              <a:off x="2095159" y="1526222"/>
              <a:ext cx="2009" cy="1344"/>
            </a:xfrm>
            <a:custGeom>
              <a:rect b="b" l="l" r="r" t="t"/>
              <a:pathLst>
                <a:path extrusionOk="0" h="99" w="148">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1"/>
            <p:cNvSpPr/>
            <p:nvPr/>
          </p:nvSpPr>
          <p:spPr>
            <a:xfrm>
              <a:off x="2217030" y="1745010"/>
              <a:ext cx="1874" cy="394"/>
            </a:xfrm>
            <a:custGeom>
              <a:rect b="b" l="l" r="r" t="t"/>
              <a:pathLst>
                <a:path extrusionOk="0" h="29" w="138">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1"/>
            <p:cNvSpPr/>
            <p:nvPr/>
          </p:nvSpPr>
          <p:spPr>
            <a:xfrm>
              <a:off x="2294517" y="2116096"/>
              <a:ext cx="8377" cy="33360"/>
            </a:xfrm>
            <a:custGeom>
              <a:rect b="b" l="l" r="r" t="t"/>
              <a:pathLst>
                <a:path extrusionOk="0" h="2457" w="617">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9" name="Google Shape;2829;p81"/>
            <p:cNvSpPr/>
            <p:nvPr/>
          </p:nvSpPr>
          <p:spPr>
            <a:xfrm>
              <a:off x="2250119" y="1665337"/>
              <a:ext cx="104438" cy="51540"/>
            </a:xfrm>
            <a:custGeom>
              <a:rect b="b" l="l" r="r" t="t"/>
              <a:pathLst>
                <a:path extrusionOk="0" h="3796" w="7692">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0" name="Google Shape;2830;p81"/>
            <p:cNvSpPr/>
            <p:nvPr/>
          </p:nvSpPr>
          <p:spPr>
            <a:xfrm>
              <a:off x="2259243" y="2070557"/>
              <a:ext cx="13034" cy="35342"/>
            </a:xfrm>
            <a:custGeom>
              <a:rect b="b" l="l" r="r" t="t"/>
              <a:pathLst>
                <a:path extrusionOk="0" h="2603" w="96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1"/>
            <p:cNvSpPr/>
            <p:nvPr/>
          </p:nvSpPr>
          <p:spPr>
            <a:xfrm>
              <a:off x="1664562" y="2045086"/>
              <a:ext cx="3435" cy="4711"/>
            </a:xfrm>
            <a:custGeom>
              <a:rect b="b" l="l" r="r" t="t"/>
              <a:pathLst>
                <a:path extrusionOk="0" h="347" w="253">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1"/>
            <p:cNvSpPr/>
            <p:nvPr/>
          </p:nvSpPr>
          <p:spPr>
            <a:xfrm>
              <a:off x="1423480" y="1702037"/>
              <a:ext cx="30142" cy="11880"/>
            </a:xfrm>
            <a:custGeom>
              <a:rect b="b" l="l" r="r" t="t"/>
              <a:pathLst>
                <a:path extrusionOk="0" h="875" w="222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1"/>
            <p:cNvSpPr/>
            <p:nvPr/>
          </p:nvSpPr>
          <p:spPr>
            <a:xfrm>
              <a:off x="1110233" y="1631597"/>
              <a:ext cx="22498" cy="29097"/>
            </a:xfrm>
            <a:custGeom>
              <a:rect b="b" l="l" r="r" t="t"/>
              <a:pathLst>
                <a:path extrusionOk="0" h="2143" w="1657">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4" name="Google Shape;2834;p81"/>
            <p:cNvSpPr/>
            <p:nvPr/>
          </p:nvSpPr>
          <p:spPr>
            <a:xfrm>
              <a:off x="1475522" y="1731935"/>
              <a:ext cx="1059" cy="1914"/>
            </a:xfrm>
            <a:custGeom>
              <a:rect b="b" l="l" r="r" t="t"/>
              <a:pathLst>
                <a:path extrusionOk="0" h="141" w="78">
                  <a:moveTo>
                    <a:pt x="78" y="1"/>
                  </a:moveTo>
                  <a:cubicBezTo>
                    <a:pt x="50" y="11"/>
                    <a:pt x="29" y="32"/>
                    <a:pt x="15" y="60"/>
                  </a:cubicBezTo>
                  <a:cubicBezTo>
                    <a:pt x="8" y="85"/>
                    <a:pt x="1" y="113"/>
                    <a:pt x="1" y="141"/>
                  </a:cubicBezTo>
                  <a:cubicBezTo>
                    <a:pt x="25" y="92"/>
                    <a:pt x="50" y="46"/>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5" name="Google Shape;2835;p81"/>
            <p:cNvSpPr/>
            <p:nvPr/>
          </p:nvSpPr>
          <p:spPr>
            <a:xfrm>
              <a:off x="1389726" y="1671094"/>
              <a:ext cx="58858" cy="39483"/>
            </a:xfrm>
            <a:custGeom>
              <a:rect b="b" l="l" r="r" t="t"/>
              <a:pathLst>
                <a:path extrusionOk="0" h="2908" w="4335">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1"/>
            <p:cNvSpPr/>
            <p:nvPr/>
          </p:nvSpPr>
          <p:spPr>
            <a:xfrm>
              <a:off x="1309917" y="1312268"/>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1"/>
            <p:cNvSpPr/>
            <p:nvPr/>
          </p:nvSpPr>
          <p:spPr>
            <a:xfrm>
              <a:off x="1507986" y="1447255"/>
              <a:ext cx="18601" cy="10482"/>
            </a:xfrm>
            <a:custGeom>
              <a:rect b="b" l="l" r="r" t="t"/>
              <a:pathLst>
                <a:path extrusionOk="0" h="772" w="137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1"/>
            <p:cNvSpPr/>
            <p:nvPr/>
          </p:nvSpPr>
          <p:spPr>
            <a:xfrm>
              <a:off x="1328559" y="1417113"/>
              <a:ext cx="4236" cy="937"/>
            </a:xfrm>
            <a:custGeom>
              <a:rect b="b" l="l" r="r" t="t"/>
              <a:pathLst>
                <a:path extrusionOk="0" h="69" w="312">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1"/>
            <p:cNvSpPr/>
            <p:nvPr/>
          </p:nvSpPr>
          <p:spPr>
            <a:xfrm>
              <a:off x="1359407" y="1645812"/>
              <a:ext cx="55247" cy="22335"/>
            </a:xfrm>
            <a:custGeom>
              <a:rect b="b" l="l" r="r" t="t"/>
              <a:pathLst>
                <a:path extrusionOk="0" h="1645" w="4069">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1"/>
            <p:cNvSpPr/>
            <p:nvPr/>
          </p:nvSpPr>
          <p:spPr>
            <a:xfrm>
              <a:off x="1451571" y="1689858"/>
              <a:ext cx="24589" cy="7454"/>
            </a:xfrm>
            <a:custGeom>
              <a:rect b="b" l="l" r="r" t="t"/>
              <a:pathLst>
                <a:path extrusionOk="0" h="549" w="1811">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1"/>
            <p:cNvSpPr/>
            <p:nvPr/>
          </p:nvSpPr>
          <p:spPr>
            <a:xfrm>
              <a:off x="1051157" y="1420222"/>
              <a:ext cx="5241" cy="3965"/>
            </a:xfrm>
            <a:custGeom>
              <a:rect b="b" l="l" r="r" t="t"/>
              <a:pathLst>
                <a:path extrusionOk="0" h="292" w="386">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1"/>
            <p:cNvSpPr/>
            <p:nvPr/>
          </p:nvSpPr>
          <p:spPr>
            <a:xfrm>
              <a:off x="1513458" y="2479960"/>
              <a:ext cx="11663" cy="15465"/>
            </a:xfrm>
            <a:custGeom>
              <a:rect b="b" l="l" r="r" t="t"/>
              <a:pathLst>
                <a:path extrusionOk="0" h="1139" w="859">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1"/>
            <p:cNvSpPr/>
            <p:nvPr/>
          </p:nvSpPr>
          <p:spPr>
            <a:xfrm>
              <a:off x="1506995" y="2482186"/>
              <a:ext cx="4956" cy="2743"/>
            </a:xfrm>
            <a:custGeom>
              <a:rect b="b" l="l" r="r" t="t"/>
              <a:pathLst>
                <a:path extrusionOk="0" h="202" w="365">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1"/>
            <p:cNvSpPr/>
            <p:nvPr/>
          </p:nvSpPr>
          <p:spPr>
            <a:xfrm>
              <a:off x="1039073" y="1557966"/>
              <a:ext cx="1344" cy="4155"/>
            </a:xfrm>
            <a:custGeom>
              <a:rect b="b" l="l" r="r" t="t"/>
              <a:pathLst>
                <a:path extrusionOk="0" h="306" w="99">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1"/>
            <p:cNvSpPr/>
            <p:nvPr/>
          </p:nvSpPr>
          <p:spPr>
            <a:xfrm>
              <a:off x="1493960" y="2432982"/>
              <a:ext cx="1589" cy="1168"/>
            </a:xfrm>
            <a:custGeom>
              <a:rect b="b" l="l" r="r" t="t"/>
              <a:pathLst>
                <a:path extrusionOk="0" h="86" w="117">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1"/>
            <p:cNvSpPr/>
            <p:nvPr/>
          </p:nvSpPr>
          <p:spPr>
            <a:xfrm>
              <a:off x="1496866" y="2484630"/>
              <a:ext cx="7006" cy="4331"/>
            </a:xfrm>
            <a:custGeom>
              <a:rect b="b" l="l" r="r" t="t"/>
              <a:pathLst>
                <a:path extrusionOk="0" h="319" w="516">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1"/>
            <p:cNvSpPr/>
            <p:nvPr/>
          </p:nvSpPr>
          <p:spPr>
            <a:xfrm>
              <a:off x="1412930" y="1447825"/>
              <a:ext cx="2200" cy="1643"/>
            </a:xfrm>
            <a:custGeom>
              <a:rect b="b" l="l" r="r" t="t"/>
              <a:pathLst>
                <a:path extrusionOk="0" h="121" w="162">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1"/>
            <p:cNvSpPr/>
            <p:nvPr/>
          </p:nvSpPr>
          <p:spPr>
            <a:xfrm>
              <a:off x="1375700" y="1460860"/>
              <a:ext cx="14419" cy="6721"/>
            </a:xfrm>
            <a:custGeom>
              <a:rect b="b" l="l" r="r" t="t"/>
              <a:pathLst>
                <a:path extrusionOk="0" h="495" w="1062">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1"/>
            <p:cNvSpPr/>
            <p:nvPr/>
          </p:nvSpPr>
          <p:spPr>
            <a:xfrm>
              <a:off x="1518536" y="1659444"/>
              <a:ext cx="3150" cy="2729"/>
            </a:xfrm>
            <a:custGeom>
              <a:rect b="b" l="l" r="r" t="t"/>
              <a:pathLst>
                <a:path extrusionOk="0" h="201" w="232">
                  <a:moveTo>
                    <a:pt x="232" y="1"/>
                  </a:moveTo>
                  <a:lnTo>
                    <a:pt x="186" y="36"/>
                  </a:lnTo>
                  <a:cubicBezTo>
                    <a:pt x="130" y="85"/>
                    <a:pt x="57" y="148"/>
                    <a:pt x="1" y="200"/>
                  </a:cubicBezTo>
                  <a:cubicBezTo>
                    <a:pt x="85" y="141"/>
                    <a:pt x="162" y="74"/>
                    <a:pt x="2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1"/>
            <p:cNvSpPr/>
            <p:nvPr/>
          </p:nvSpPr>
          <p:spPr>
            <a:xfrm>
              <a:off x="2136230" y="2173135"/>
              <a:ext cx="92123" cy="91879"/>
            </a:xfrm>
            <a:custGeom>
              <a:rect b="b" l="l" r="r" t="t"/>
              <a:pathLst>
                <a:path extrusionOk="0" h="6767" w="6785">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1" name="Google Shape;2851;p81"/>
            <p:cNvSpPr/>
            <p:nvPr/>
          </p:nvSpPr>
          <p:spPr>
            <a:xfrm>
              <a:off x="2231110" y="2162816"/>
              <a:ext cx="55953" cy="49734"/>
            </a:xfrm>
            <a:custGeom>
              <a:rect b="b" l="l" r="r" t="t"/>
              <a:pathLst>
                <a:path extrusionOk="0" h="3663" w="4121">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2" name="Google Shape;2852;p81"/>
            <p:cNvSpPr/>
            <p:nvPr/>
          </p:nvSpPr>
          <p:spPr>
            <a:xfrm>
              <a:off x="2193500" y="2179503"/>
              <a:ext cx="64425" cy="69177"/>
            </a:xfrm>
            <a:custGeom>
              <a:rect b="b" l="l" r="r" t="t"/>
              <a:pathLst>
                <a:path extrusionOk="0" h="5095" w="4745">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1"/>
            <p:cNvSpPr/>
            <p:nvPr/>
          </p:nvSpPr>
          <p:spPr>
            <a:xfrm>
              <a:off x="2229155" y="2179503"/>
              <a:ext cx="54" cy="14"/>
            </a:xfrm>
            <a:custGeom>
              <a:rect b="b" l="l" r="r" t="t"/>
              <a:pathLst>
                <a:path extrusionOk="0" h="1" w="4">
                  <a:moveTo>
                    <a:pt x="4" y="1"/>
                  </a:moveTo>
                  <a:lnTo>
                    <a:pt x="1"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1"/>
            <p:cNvSpPr/>
            <p:nvPr/>
          </p:nvSpPr>
          <p:spPr>
            <a:xfrm>
              <a:off x="2229209" y="2179503"/>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1"/>
            <p:cNvSpPr/>
            <p:nvPr/>
          </p:nvSpPr>
          <p:spPr>
            <a:xfrm>
              <a:off x="2257776" y="2210066"/>
              <a:ext cx="54" cy="163"/>
            </a:xfrm>
            <a:custGeom>
              <a:rect b="b" l="l" r="r" t="t"/>
              <a:pathLst>
                <a:path extrusionOk="0" h="12" w="4">
                  <a:moveTo>
                    <a:pt x="0" y="1"/>
                  </a:moveTo>
                  <a:cubicBezTo>
                    <a:pt x="0" y="4"/>
                    <a:pt x="4" y="8"/>
                    <a:pt x="4" y="11"/>
                  </a:cubicBezTo>
                  <a:cubicBezTo>
                    <a:pt x="4" y="8"/>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1"/>
            <p:cNvSpPr/>
            <p:nvPr/>
          </p:nvSpPr>
          <p:spPr>
            <a:xfrm>
              <a:off x="2257491" y="2209455"/>
              <a:ext cx="95" cy="149"/>
            </a:xfrm>
            <a:custGeom>
              <a:rect b="b" l="l" r="r" t="t"/>
              <a:pathLst>
                <a:path extrusionOk="0" h="11" w="7">
                  <a:moveTo>
                    <a:pt x="7" y="11"/>
                  </a:moveTo>
                  <a:cubicBezTo>
                    <a:pt x="4" y="7"/>
                    <a:pt x="0" y="4"/>
                    <a:pt x="0" y="0"/>
                  </a:cubicBezTo>
                  <a:cubicBezTo>
                    <a:pt x="0" y="4"/>
                    <a:pt x="4" y="7"/>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1"/>
            <p:cNvSpPr/>
            <p:nvPr/>
          </p:nvSpPr>
          <p:spPr>
            <a:xfrm>
              <a:off x="2233106" y="2183400"/>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1"/>
            <p:cNvSpPr/>
            <p:nvPr/>
          </p:nvSpPr>
          <p:spPr>
            <a:xfrm>
              <a:off x="2257871" y="2210406"/>
              <a:ext cx="0" cy="149"/>
            </a:xfrm>
            <a:custGeom>
              <a:rect b="b" l="l" r="r" t="t"/>
              <a:pathLst>
                <a:path extrusionOk="0" h="11" w="0">
                  <a:moveTo>
                    <a:pt x="0" y="11"/>
                  </a:moveTo>
                  <a:lnTo>
                    <a:pt x="0" y="11"/>
                  </a:lnTo>
                  <a:lnTo>
                    <a:pt x="0" y="4"/>
                  </a:lnTo>
                  <a:cubicBezTo>
                    <a:pt x="0" y="0"/>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1"/>
            <p:cNvSpPr/>
            <p:nvPr/>
          </p:nvSpPr>
          <p:spPr>
            <a:xfrm>
              <a:off x="2249589" y="2206645"/>
              <a:ext cx="3965" cy="1874"/>
            </a:xfrm>
            <a:custGeom>
              <a:rect b="b" l="l" r="r" t="t"/>
              <a:pathLst>
                <a:path extrusionOk="0" h="138" w="292">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1"/>
            <p:cNvSpPr/>
            <p:nvPr/>
          </p:nvSpPr>
          <p:spPr>
            <a:xfrm>
              <a:off x="2257681" y="2209740"/>
              <a:ext cx="54" cy="149"/>
            </a:xfrm>
            <a:custGeom>
              <a:rect b="b" l="l" r="r" t="t"/>
              <a:pathLst>
                <a:path extrusionOk="0" h="11" w="4">
                  <a:moveTo>
                    <a:pt x="4" y="11"/>
                  </a:moveTo>
                  <a:cubicBezTo>
                    <a:pt x="4" y="7"/>
                    <a:pt x="0" y="4"/>
                    <a:pt x="0" y="0"/>
                  </a:cubicBezTo>
                  <a:cubicBezTo>
                    <a:pt x="0" y="4"/>
                    <a:pt x="4" y="7"/>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1"/>
            <p:cNvSpPr/>
            <p:nvPr/>
          </p:nvSpPr>
          <p:spPr>
            <a:xfrm>
              <a:off x="2229915" y="218050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1"/>
            <p:cNvSpPr/>
            <p:nvPr/>
          </p:nvSpPr>
          <p:spPr>
            <a:xfrm>
              <a:off x="2230200" y="2180834"/>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1"/>
            <p:cNvSpPr/>
            <p:nvPr/>
          </p:nvSpPr>
          <p:spPr>
            <a:xfrm>
              <a:off x="2229399" y="2179843"/>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1"/>
            <p:cNvSpPr/>
            <p:nvPr/>
          </p:nvSpPr>
          <p:spPr>
            <a:xfrm>
              <a:off x="2229684" y="21801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1"/>
            <p:cNvSpPr/>
            <p:nvPr/>
          </p:nvSpPr>
          <p:spPr>
            <a:xfrm>
              <a:off x="2230485" y="2181173"/>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1"/>
            <p:cNvSpPr/>
            <p:nvPr/>
          </p:nvSpPr>
          <p:spPr>
            <a:xfrm>
              <a:off x="2232156" y="2182830"/>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1"/>
            <p:cNvSpPr/>
            <p:nvPr/>
          </p:nvSpPr>
          <p:spPr>
            <a:xfrm>
              <a:off x="2231870" y="2182545"/>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1"/>
            <p:cNvSpPr/>
            <p:nvPr/>
          </p:nvSpPr>
          <p:spPr>
            <a:xfrm>
              <a:off x="2232821" y="2183264"/>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1"/>
            <p:cNvSpPr/>
            <p:nvPr/>
          </p:nvSpPr>
          <p:spPr>
            <a:xfrm>
              <a:off x="2231205" y="2181974"/>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1"/>
            <p:cNvSpPr/>
            <p:nvPr/>
          </p:nvSpPr>
          <p:spPr>
            <a:xfrm>
              <a:off x="2231531" y="2182259"/>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1"/>
            <p:cNvSpPr/>
            <p:nvPr/>
          </p:nvSpPr>
          <p:spPr>
            <a:xfrm>
              <a:off x="2230771" y="218155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2" name="Google Shape;2872;p81"/>
            <p:cNvSpPr/>
            <p:nvPr/>
          </p:nvSpPr>
          <p:spPr>
            <a:xfrm>
              <a:off x="2232481" y="2183074"/>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3" name="Google Shape;2873;p81"/>
            <p:cNvSpPr/>
            <p:nvPr/>
          </p:nvSpPr>
          <p:spPr>
            <a:xfrm>
              <a:off x="2271462" y="2241294"/>
              <a:ext cx="8133" cy="10523"/>
            </a:xfrm>
            <a:custGeom>
              <a:rect b="b" l="l" r="r" t="t"/>
              <a:pathLst>
                <a:path extrusionOk="0" h="775" w="599">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1"/>
            <p:cNvSpPr/>
            <p:nvPr/>
          </p:nvSpPr>
          <p:spPr>
            <a:xfrm>
              <a:off x="2244837" y="2263697"/>
              <a:ext cx="14704" cy="14922"/>
            </a:xfrm>
            <a:custGeom>
              <a:rect b="b" l="l" r="r" t="t"/>
              <a:pathLst>
                <a:path extrusionOk="0" h="1099" w="1083">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1"/>
            <p:cNvSpPr/>
            <p:nvPr/>
          </p:nvSpPr>
          <p:spPr>
            <a:xfrm>
              <a:off x="2168694" y="2212021"/>
              <a:ext cx="116509" cy="102252"/>
            </a:xfrm>
            <a:custGeom>
              <a:rect b="b" l="l" r="r" t="t"/>
              <a:pathLst>
                <a:path extrusionOk="0" h="7531" w="8581">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1"/>
            <p:cNvSpPr/>
            <p:nvPr/>
          </p:nvSpPr>
          <p:spPr>
            <a:xfrm>
              <a:off x="2185707" y="226682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1"/>
            <p:cNvSpPr/>
            <p:nvPr/>
          </p:nvSpPr>
          <p:spPr>
            <a:xfrm>
              <a:off x="2169780" y="2264023"/>
              <a:ext cx="299" cy="109"/>
            </a:xfrm>
            <a:custGeom>
              <a:rect b="b" l="l" r="r" t="t"/>
              <a:pathLst>
                <a:path extrusionOk="0" h="8" w="22">
                  <a:moveTo>
                    <a:pt x="1" y="7"/>
                  </a:moveTo>
                  <a:cubicBezTo>
                    <a:pt x="8" y="7"/>
                    <a:pt x="15" y="4"/>
                    <a:pt x="22" y="0"/>
                  </a:cubicBezTo>
                  <a:cubicBezTo>
                    <a:pt x="15" y="4"/>
                    <a:pt x="8"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1"/>
            <p:cNvSpPr/>
            <p:nvPr/>
          </p:nvSpPr>
          <p:spPr>
            <a:xfrm>
              <a:off x="2182435" y="2266725"/>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1"/>
            <p:cNvSpPr/>
            <p:nvPr/>
          </p:nvSpPr>
          <p:spPr>
            <a:xfrm>
              <a:off x="2184336" y="22668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1"/>
            <p:cNvSpPr/>
            <p:nvPr/>
          </p:nvSpPr>
          <p:spPr>
            <a:xfrm>
              <a:off x="2186236" y="2266779"/>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1"/>
            <p:cNvSpPr/>
            <p:nvPr/>
          </p:nvSpPr>
          <p:spPr>
            <a:xfrm>
              <a:off x="2169265" y="2264159"/>
              <a:ext cx="394" cy="68"/>
            </a:xfrm>
            <a:custGeom>
              <a:rect b="b" l="l" r="r" t="t"/>
              <a:pathLst>
                <a:path extrusionOk="0" h="5" w="29">
                  <a:moveTo>
                    <a:pt x="0" y="4"/>
                  </a:moveTo>
                  <a:cubicBezTo>
                    <a:pt x="11" y="4"/>
                    <a:pt x="18" y="1"/>
                    <a:pt x="28" y="1"/>
                  </a:cubicBezTo>
                  <a:cubicBezTo>
                    <a:pt x="18" y="1"/>
                    <a:pt x="1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1"/>
            <p:cNvSpPr/>
            <p:nvPr/>
          </p:nvSpPr>
          <p:spPr>
            <a:xfrm>
              <a:off x="2168640" y="2264213"/>
              <a:ext cx="543" cy="41"/>
            </a:xfrm>
            <a:custGeom>
              <a:rect b="b" l="l" r="r" t="t"/>
              <a:pathLst>
                <a:path extrusionOk="0" h="3" w="40">
                  <a:moveTo>
                    <a:pt x="1" y="0"/>
                  </a:moveTo>
                  <a:cubicBezTo>
                    <a:pt x="10" y="2"/>
                    <a:pt x="17" y="3"/>
                    <a:pt x="23" y="3"/>
                  </a:cubicBezTo>
                  <a:cubicBezTo>
                    <a:pt x="29" y="3"/>
                    <a:pt x="34" y="2"/>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1"/>
            <p:cNvSpPr/>
            <p:nvPr/>
          </p:nvSpPr>
          <p:spPr>
            <a:xfrm>
              <a:off x="2170161" y="2262883"/>
              <a:ext cx="869" cy="1100"/>
            </a:xfrm>
            <a:custGeom>
              <a:rect b="b" l="l" r="r" t="t"/>
              <a:pathLst>
                <a:path extrusionOk="0" h="81" w="64">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1"/>
            <p:cNvSpPr/>
            <p:nvPr/>
          </p:nvSpPr>
          <p:spPr>
            <a:xfrm>
              <a:off x="2188178" y="2266019"/>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1"/>
            <p:cNvSpPr/>
            <p:nvPr/>
          </p:nvSpPr>
          <p:spPr>
            <a:xfrm>
              <a:off x="2187893" y="226625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1"/>
            <p:cNvSpPr/>
            <p:nvPr/>
          </p:nvSpPr>
          <p:spPr>
            <a:xfrm>
              <a:off x="2187608" y="2266440"/>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1"/>
            <p:cNvSpPr/>
            <p:nvPr/>
          </p:nvSpPr>
          <p:spPr>
            <a:xfrm>
              <a:off x="2186712" y="2266725"/>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1"/>
            <p:cNvSpPr/>
            <p:nvPr/>
          </p:nvSpPr>
          <p:spPr>
            <a:xfrm>
              <a:off x="2259012" y="2212062"/>
              <a:ext cx="14840" cy="2349"/>
            </a:xfrm>
            <a:custGeom>
              <a:rect b="b" l="l" r="r" t="t"/>
              <a:pathLst>
                <a:path extrusionOk="0" h="173" w="1093">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1"/>
            <p:cNvSpPr/>
            <p:nvPr/>
          </p:nvSpPr>
          <p:spPr>
            <a:xfrm>
              <a:off x="2201728" y="22503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1"/>
            <p:cNvSpPr/>
            <p:nvPr/>
          </p:nvSpPr>
          <p:spPr>
            <a:xfrm>
              <a:off x="2193881" y="2234886"/>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1"/>
            <p:cNvSpPr/>
            <p:nvPr/>
          </p:nvSpPr>
          <p:spPr>
            <a:xfrm>
              <a:off x="2203113"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1"/>
            <p:cNvSpPr/>
            <p:nvPr/>
          </p:nvSpPr>
          <p:spPr>
            <a:xfrm>
              <a:off x="2195021" y="223568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1"/>
            <p:cNvSpPr/>
            <p:nvPr/>
          </p:nvSpPr>
          <p:spPr>
            <a:xfrm>
              <a:off x="2195211" y="22359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1"/>
            <p:cNvSpPr/>
            <p:nvPr/>
          </p:nvSpPr>
          <p:spPr>
            <a:xfrm>
              <a:off x="2200927" y="2250228"/>
              <a:ext cx="95" cy="14"/>
            </a:xfrm>
            <a:custGeom>
              <a:rect b="b" l="l" r="r" t="t"/>
              <a:pathLst>
                <a:path extrusionOk="0" h="1" w="7">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5" name="Google Shape;2895;p81"/>
            <p:cNvSpPr/>
            <p:nvPr/>
          </p:nvSpPr>
          <p:spPr>
            <a:xfrm>
              <a:off x="2194600" y="2235361"/>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6" name="Google Shape;2896;p81"/>
            <p:cNvSpPr/>
            <p:nvPr/>
          </p:nvSpPr>
          <p:spPr>
            <a:xfrm>
              <a:off x="2194315" y="22351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1"/>
            <p:cNvSpPr/>
            <p:nvPr/>
          </p:nvSpPr>
          <p:spPr>
            <a:xfrm>
              <a:off x="2203588" y="225041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1"/>
            <p:cNvSpPr/>
            <p:nvPr/>
          </p:nvSpPr>
          <p:spPr>
            <a:xfrm>
              <a:off x="2195116" y="22358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1"/>
            <p:cNvSpPr/>
            <p:nvPr/>
          </p:nvSpPr>
          <p:spPr>
            <a:xfrm>
              <a:off x="2194831" y="223549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1"/>
            <p:cNvSpPr/>
            <p:nvPr/>
          </p:nvSpPr>
          <p:spPr>
            <a:xfrm>
              <a:off x="2206005" y="2249468"/>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1"/>
            <p:cNvSpPr/>
            <p:nvPr/>
          </p:nvSpPr>
          <p:spPr>
            <a:xfrm>
              <a:off x="2205625" y="224975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1"/>
            <p:cNvSpPr/>
            <p:nvPr/>
          </p:nvSpPr>
          <p:spPr>
            <a:xfrm>
              <a:off x="2258102" y="221329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1"/>
            <p:cNvSpPr/>
            <p:nvPr/>
          </p:nvSpPr>
          <p:spPr>
            <a:xfrm>
              <a:off x="2257722" y="2213732"/>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1"/>
            <p:cNvSpPr/>
            <p:nvPr/>
          </p:nvSpPr>
          <p:spPr>
            <a:xfrm>
              <a:off x="2257152" y="2214533"/>
              <a:ext cx="54" cy="109"/>
            </a:xfrm>
            <a:custGeom>
              <a:rect b="b" l="l" r="r" t="t"/>
              <a:pathLst>
                <a:path extrusionOk="0" h="8" w="4">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1"/>
            <p:cNvSpPr/>
            <p:nvPr/>
          </p:nvSpPr>
          <p:spPr>
            <a:xfrm>
              <a:off x="2257437" y="2214153"/>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1"/>
            <p:cNvSpPr/>
            <p:nvPr/>
          </p:nvSpPr>
          <p:spPr>
            <a:xfrm>
              <a:off x="2258482" y="2212687"/>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1"/>
            <p:cNvSpPr/>
            <p:nvPr/>
          </p:nvSpPr>
          <p:spPr>
            <a:xfrm>
              <a:off x="2204865" y="2250133"/>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1"/>
            <p:cNvSpPr/>
            <p:nvPr/>
          </p:nvSpPr>
          <p:spPr>
            <a:xfrm>
              <a:off x="2258822" y="2212211"/>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1"/>
            <p:cNvSpPr/>
            <p:nvPr/>
          </p:nvSpPr>
          <p:spPr>
            <a:xfrm>
              <a:off x="2193460" y="2234696"/>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1"/>
            <p:cNvSpPr/>
            <p:nvPr/>
          </p:nvSpPr>
          <p:spPr>
            <a:xfrm>
              <a:off x="2205245" y="224994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1"/>
            <p:cNvSpPr/>
            <p:nvPr/>
          </p:nvSpPr>
          <p:spPr>
            <a:xfrm>
              <a:off x="2204485" y="225028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2" name="Google Shape;2912;p81"/>
            <p:cNvSpPr/>
            <p:nvPr/>
          </p:nvSpPr>
          <p:spPr>
            <a:xfrm>
              <a:off x="2278916" y="2252890"/>
              <a:ext cx="258" cy="163"/>
            </a:xfrm>
            <a:custGeom>
              <a:rect b="b" l="l" r="r" t="t"/>
              <a:pathLst>
                <a:path extrusionOk="0" h="12" w="19">
                  <a:moveTo>
                    <a:pt x="1"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3" name="Google Shape;2913;p81"/>
            <p:cNvSpPr/>
            <p:nvPr/>
          </p:nvSpPr>
          <p:spPr>
            <a:xfrm>
              <a:off x="2279256" y="2252659"/>
              <a:ext cx="204" cy="204"/>
            </a:xfrm>
            <a:custGeom>
              <a:rect b="b" l="l" r="r" t="t"/>
              <a:pathLst>
                <a:path extrusionOk="0" h="15" w="15">
                  <a:moveTo>
                    <a:pt x="0" y="14"/>
                  </a:moveTo>
                  <a:cubicBezTo>
                    <a:pt x="4" y="11"/>
                    <a:pt x="11" y="7"/>
                    <a:pt x="14" y="0"/>
                  </a:cubicBezTo>
                  <a:cubicBezTo>
                    <a:pt x="11" y="7"/>
                    <a:pt x="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1"/>
            <p:cNvSpPr/>
            <p:nvPr/>
          </p:nvSpPr>
          <p:spPr>
            <a:xfrm>
              <a:off x="2279772" y="2251994"/>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1"/>
            <p:cNvSpPr/>
            <p:nvPr/>
          </p:nvSpPr>
          <p:spPr>
            <a:xfrm>
              <a:off x="2279541" y="2252319"/>
              <a:ext cx="244" cy="299"/>
            </a:xfrm>
            <a:custGeom>
              <a:rect b="b" l="l" r="r" t="t"/>
              <a:pathLst>
                <a:path extrusionOk="0" h="22" w="18">
                  <a:moveTo>
                    <a:pt x="18" y="1"/>
                  </a:moveTo>
                  <a:cubicBezTo>
                    <a:pt x="11" y="8"/>
                    <a:pt x="4" y="15"/>
                    <a:pt x="0" y="22"/>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1"/>
            <p:cNvSpPr/>
            <p:nvPr/>
          </p:nvSpPr>
          <p:spPr>
            <a:xfrm>
              <a:off x="2276445" y="225360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1"/>
            <p:cNvSpPr/>
            <p:nvPr/>
          </p:nvSpPr>
          <p:spPr>
            <a:xfrm>
              <a:off x="2280301" y="225070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1"/>
            <p:cNvSpPr/>
            <p:nvPr/>
          </p:nvSpPr>
          <p:spPr>
            <a:xfrm>
              <a:off x="2280111" y="2251043"/>
              <a:ext cx="109" cy="434"/>
            </a:xfrm>
            <a:custGeom>
              <a:rect b="b" l="l" r="r" t="t"/>
              <a:pathLst>
                <a:path extrusionOk="0" h="32" w="8">
                  <a:moveTo>
                    <a:pt x="0" y="32"/>
                  </a:moveTo>
                  <a:cubicBezTo>
                    <a:pt x="4" y="21"/>
                    <a:pt x="7" y="11"/>
                    <a:pt x="7" y="0"/>
                  </a:cubicBezTo>
                  <a:cubicBezTo>
                    <a:pt x="7" y="11"/>
                    <a:pt x="4"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1"/>
            <p:cNvSpPr/>
            <p:nvPr/>
          </p:nvSpPr>
          <p:spPr>
            <a:xfrm>
              <a:off x="2279962" y="2251613"/>
              <a:ext cx="109" cy="299"/>
            </a:xfrm>
            <a:custGeom>
              <a:rect b="b" l="l" r="r" t="t"/>
              <a:pathLst>
                <a:path extrusionOk="0" h="22" w="8">
                  <a:moveTo>
                    <a:pt x="1" y="21"/>
                  </a:moveTo>
                  <a:cubicBezTo>
                    <a:pt x="4" y="14"/>
                    <a:pt x="4" y="7"/>
                    <a:pt x="8" y="0"/>
                  </a:cubicBezTo>
                  <a:cubicBezTo>
                    <a:pt x="4"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1"/>
            <p:cNvSpPr/>
            <p:nvPr/>
          </p:nvSpPr>
          <p:spPr>
            <a:xfrm>
              <a:off x="2278536" y="2253134"/>
              <a:ext cx="353" cy="149"/>
            </a:xfrm>
            <a:custGeom>
              <a:rect b="b" l="l" r="r" t="t"/>
              <a:pathLst>
                <a:path extrusionOk="0" h="11" w="26">
                  <a:moveTo>
                    <a:pt x="1" y="11"/>
                  </a:moveTo>
                  <a:cubicBezTo>
                    <a:pt x="8" y="7"/>
                    <a:pt x="15" y="4"/>
                    <a:pt x="25" y="0"/>
                  </a:cubicBezTo>
                  <a:cubicBezTo>
                    <a:pt x="15" y="4"/>
                    <a:pt x="8"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1"/>
            <p:cNvSpPr/>
            <p:nvPr/>
          </p:nvSpPr>
          <p:spPr>
            <a:xfrm>
              <a:off x="2276119" y="223958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1"/>
            <p:cNvSpPr/>
            <p:nvPr/>
          </p:nvSpPr>
          <p:spPr>
            <a:xfrm>
              <a:off x="2277111" y="2239869"/>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1"/>
            <p:cNvSpPr/>
            <p:nvPr/>
          </p:nvSpPr>
          <p:spPr>
            <a:xfrm>
              <a:off x="2276595" y="2239679"/>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1"/>
            <p:cNvSpPr/>
            <p:nvPr/>
          </p:nvSpPr>
          <p:spPr>
            <a:xfrm>
              <a:off x="2277735" y="2240154"/>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1"/>
            <p:cNvSpPr/>
            <p:nvPr/>
          </p:nvSpPr>
          <p:spPr>
            <a:xfrm>
              <a:off x="2278210" y="2240439"/>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1"/>
            <p:cNvSpPr/>
            <p:nvPr/>
          </p:nvSpPr>
          <p:spPr>
            <a:xfrm>
              <a:off x="2278726" y="2240779"/>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1"/>
            <p:cNvSpPr/>
            <p:nvPr/>
          </p:nvSpPr>
          <p:spPr>
            <a:xfrm>
              <a:off x="2278210" y="2253270"/>
              <a:ext cx="339" cy="109"/>
            </a:xfrm>
            <a:custGeom>
              <a:rect b="b" l="l" r="r" t="t"/>
              <a:pathLst>
                <a:path extrusionOk="0" h="8" w="25">
                  <a:moveTo>
                    <a:pt x="25" y="1"/>
                  </a:moveTo>
                  <a:cubicBezTo>
                    <a:pt x="14" y="4"/>
                    <a:pt x="7" y="4"/>
                    <a:pt x="0" y="8"/>
                  </a:cubicBezTo>
                  <a:cubicBezTo>
                    <a:pt x="7" y="4"/>
                    <a:pt x="18"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8" name="Google Shape;2928;p81"/>
            <p:cNvSpPr/>
            <p:nvPr/>
          </p:nvSpPr>
          <p:spPr>
            <a:xfrm>
              <a:off x="2277396" y="225346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9" name="Google Shape;2929;p81"/>
            <p:cNvSpPr/>
            <p:nvPr/>
          </p:nvSpPr>
          <p:spPr>
            <a:xfrm>
              <a:off x="2276921" y="2253514"/>
              <a:ext cx="394" cy="54"/>
            </a:xfrm>
            <a:custGeom>
              <a:rect b="b" l="l" r="r" t="t"/>
              <a:pathLst>
                <a:path extrusionOk="0" h="4" w="29">
                  <a:moveTo>
                    <a:pt x="1" y="4"/>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1"/>
            <p:cNvSpPr/>
            <p:nvPr/>
          </p:nvSpPr>
          <p:spPr>
            <a:xfrm>
              <a:off x="2277776" y="2253419"/>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1"/>
            <p:cNvSpPr/>
            <p:nvPr/>
          </p:nvSpPr>
          <p:spPr>
            <a:xfrm>
              <a:off x="2276595" y="2253609"/>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1"/>
            <p:cNvSpPr/>
            <p:nvPr/>
          </p:nvSpPr>
          <p:spPr>
            <a:xfrm>
              <a:off x="2275644" y="225355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1"/>
            <p:cNvSpPr/>
            <p:nvPr/>
          </p:nvSpPr>
          <p:spPr>
            <a:xfrm>
              <a:off x="2252019" y="2279556"/>
              <a:ext cx="149" cy="353"/>
            </a:xfrm>
            <a:custGeom>
              <a:rect b="b" l="l" r="r" t="t"/>
              <a:pathLst>
                <a:path extrusionOk="0" h="26" w="11">
                  <a:moveTo>
                    <a:pt x="11"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1"/>
            <p:cNvSpPr/>
            <p:nvPr/>
          </p:nvSpPr>
          <p:spPr>
            <a:xfrm>
              <a:off x="2252155" y="2275999"/>
              <a:ext cx="1589" cy="3476"/>
            </a:xfrm>
            <a:custGeom>
              <a:rect b="b" l="l" r="r" t="t"/>
              <a:pathLst>
                <a:path extrusionOk="0" h="256" w="117">
                  <a:moveTo>
                    <a:pt x="116" y="0"/>
                  </a:moveTo>
                  <a:lnTo>
                    <a:pt x="116" y="0"/>
                  </a:lnTo>
                  <a:cubicBezTo>
                    <a:pt x="71" y="95"/>
                    <a:pt x="25" y="203"/>
                    <a:pt x="1" y="256"/>
                  </a:cubicBezTo>
                  <a:cubicBezTo>
                    <a:pt x="25" y="203"/>
                    <a:pt x="74" y="9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5" name="Google Shape;2935;p81"/>
            <p:cNvSpPr/>
            <p:nvPr/>
          </p:nvSpPr>
          <p:spPr>
            <a:xfrm>
              <a:off x="2256867" y="2263589"/>
              <a:ext cx="1589" cy="1494"/>
            </a:xfrm>
            <a:custGeom>
              <a:rect b="b" l="l" r="r" t="t"/>
              <a:pathLst>
                <a:path extrusionOk="0" h="110" w="117">
                  <a:moveTo>
                    <a:pt x="116" y="109"/>
                  </a:moveTo>
                  <a:cubicBezTo>
                    <a:pt x="74" y="74"/>
                    <a:pt x="36" y="39"/>
                    <a:pt x="0" y="1"/>
                  </a:cubicBezTo>
                  <a:cubicBezTo>
                    <a:pt x="36" y="39"/>
                    <a:pt x="74" y="74"/>
                    <a:pt x="116"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6" name="Google Shape;2936;p81"/>
            <p:cNvSpPr/>
            <p:nvPr/>
          </p:nvSpPr>
          <p:spPr>
            <a:xfrm>
              <a:off x="2136461" y="2088588"/>
              <a:ext cx="84819" cy="89883"/>
            </a:xfrm>
            <a:custGeom>
              <a:rect b="b" l="l" r="r" t="t"/>
              <a:pathLst>
                <a:path extrusionOk="0" h="6620" w="6247">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1"/>
            <p:cNvSpPr/>
            <p:nvPr/>
          </p:nvSpPr>
          <p:spPr>
            <a:xfrm>
              <a:off x="2193595" y="217727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1"/>
            <p:cNvSpPr/>
            <p:nvPr/>
          </p:nvSpPr>
          <p:spPr>
            <a:xfrm>
              <a:off x="2185897" y="217769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1"/>
            <p:cNvSpPr/>
            <p:nvPr/>
          </p:nvSpPr>
          <p:spPr>
            <a:xfrm>
              <a:off x="2200113" y="2177372"/>
              <a:ext cx="625" cy="109"/>
            </a:xfrm>
            <a:custGeom>
              <a:rect b="b" l="l" r="r" t="t"/>
              <a:pathLst>
                <a:path extrusionOk="0" h="8" w="46">
                  <a:moveTo>
                    <a:pt x="46"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1"/>
            <p:cNvSpPr/>
            <p:nvPr/>
          </p:nvSpPr>
          <p:spPr>
            <a:xfrm>
              <a:off x="2192889" y="2177317"/>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1"/>
            <p:cNvSpPr/>
            <p:nvPr/>
          </p:nvSpPr>
          <p:spPr>
            <a:xfrm>
              <a:off x="2197492" y="2177277"/>
              <a:ext cx="774" cy="14"/>
            </a:xfrm>
            <a:custGeom>
              <a:rect b="b" l="l" r="r" t="t"/>
              <a:pathLst>
                <a:path extrusionOk="0" h="1" w="57">
                  <a:moveTo>
                    <a:pt x="57"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1"/>
            <p:cNvSpPr/>
            <p:nvPr/>
          </p:nvSpPr>
          <p:spPr>
            <a:xfrm>
              <a:off x="2198497" y="2177277"/>
              <a:ext cx="679" cy="54"/>
            </a:xfrm>
            <a:custGeom>
              <a:rect b="b" l="l" r="r" t="t"/>
              <a:pathLst>
                <a:path extrusionOk="0" h="4" w="50">
                  <a:moveTo>
                    <a:pt x="4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1"/>
            <p:cNvSpPr/>
            <p:nvPr/>
          </p:nvSpPr>
          <p:spPr>
            <a:xfrm>
              <a:off x="2197261" y="21772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1"/>
            <p:cNvSpPr/>
            <p:nvPr/>
          </p:nvSpPr>
          <p:spPr>
            <a:xfrm>
              <a:off x="2195401" y="217727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1"/>
            <p:cNvSpPr/>
            <p:nvPr/>
          </p:nvSpPr>
          <p:spPr>
            <a:xfrm>
              <a:off x="2136421" y="2173421"/>
              <a:ext cx="679" cy="149"/>
            </a:xfrm>
            <a:custGeom>
              <a:rect b="b" l="l" r="r" t="t"/>
              <a:pathLst>
                <a:path extrusionOk="0" h="11" w="50">
                  <a:moveTo>
                    <a:pt x="0" y="11"/>
                  </a:moveTo>
                  <a:lnTo>
                    <a:pt x="4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1"/>
            <p:cNvSpPr/>
            <p:nvPr/>
          </p:nvSpPr>
          <p:spPr>
            <a:xfrm>
              <a:off x="2199257" y="2177317"/>
              <a:ext cx="679" cy="68"/>
            </a:xfrm>
            <a:custGeom>
              <a:rect b="b" l="l" r="r" t="t"/>
              <a:pathLst>
                <a:path extrusionOk="0" h="5" w="50">
                  <a:moveTo>
                    <a:pt x="4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1"/>
            <p:cNvSpPr/>
            <p:nvPr/>
          </p:nvSpPr>
          <p:spPr>
            <a:xfrm>
              <a:off x="2187852" y="2177562"/>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1"/>
            <p:cNvSpPr/>
            <p:nvPr/>
          </p:nvSpPr>
          <p:spPr>
            <a:xfrm>
              <a:off x="2187323" y="217760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1"/>
            <p:cNvSpPr/>
            <p:nvPr/>
          </p:nvSpPr>
          <p:spPr>
            <a:xfrm>
              <a:off x="2186847" y="217760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1"/>
            <p:cNvSpPr/>
            <p:nvPr/>
          </p:nvSpPr>
          <p:spPr>
            <a:xfrm>
              <a:off x="2200832" y="2177467"/>
              <a:ext cx="475" cy="109"/>
            </a:xfrm>
            <a:custGeom>
              <a:rect b="b" l="l" r="r" t="t"/>
              <a:pathLst>
                <a:path extrusionOk="0" h="8" w="35">
                  <a:moveTo>
                    <a:pt x="3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1"/>
            <p:cNvSpPr/>
            <p:nvPr/>
          </p:nvSpPr>
          <p:spPr>
            <a:xfrm>
              <a:off x="2186372" y="217765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1"/>
            <p:cNvSpPr/>
            <p:nvPr/>
          </p:nvSpPr>
          <p:spPr>
            <a:xfrm>
              <a:off x="2192075" y="2177317"/>
              <a:ext cx="489" cy="14"/>
            </a:xfrm>
            <a:custGeom>
              <a:rect b="b" l="l" r="r" t="t"/>
              <a:pathLst>
                <a:path extrusionOk="0" h="1" w="36">
                  <a:moveTo>
                    <a:pt x="36"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1"/>
            <p:cNvSpPr/>
            <p:nvPr/>
          </p:nvSpPr>
          <p:spPr>
            <a:xfrm>
              <a:off x="2191219" y="2177372"/>
              <a:ext cx="394" cy="14"/>
            </a:xfrm>
            <a:custGeom>
              <a:rect b="b" l="l" r="r" t="t"/>
              <a:pathLst>
                <a:path extrusionOk="0" h="1" w="29">
                  <a:moveTo>
                    <a:pt x="29"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4" name="Google Shape;2954;p81"/>
            <p:cNvSpPr/>
            <p:nvPr/>
          </p:nvSpPr>
          <p:spPr>
            <a:xfrm>
              <a:off x="2190513" y="217741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5" name="Google Shape;2955;p81"/>
            <p:cNvSpPr/>
            <p:nvPr/>
          </p:nvSpPr>
          <p:spPr>
            <a:xfrm>
              <a:off x="2189223" y="2177467"/>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1"/>
            <p:cNvSpPr/>
            <p:nvPr/>
          </p:nvSpPr>
          <p:spPr>
            <a:xfrm>
              <a:off x="2188558" y="2177507"/>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1"/>
            <p:cNvSpPr/>
            <p:nvPr/>
          </p:nvSpPr>
          <p:spPr>
            <a:xfrm>
              <a:off x="2189889" y="2177412"/>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1"/>
            <p:cNvSpPr/>
            <p:nvPr/>
          </p:nvSpPr>
          <p:spPr>
            <a:xfrm>
              <a:off x="2194695" y="21772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1"/>
            <p:cNvSpPr/>
            <p:nvPr/>
          </p:nvSpPr>
          <p:spPr>
            <a:xfrm>
              <a:off x="2195971" y="21772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1"/>
            <p:cNvSpPr/>
            <p:nvPr/>
          </p:nvSpPr>
          <p:spPr>
            <a:xfrm>
              <a:off x="2201973" y="2177697"/>
              <a:ext cx="339" cy="163"/>
            </a:xfrm>
            <a:custGeom>
              <a:rect b="b" l="l" r="r" t="t"/>
              <a:pathLst>
                <a:path extrusionOk="0" h="12" w="25">
                  <a:moveTo>
                    <a:pt x="25" y="11"/>
                  </a:moveTo>
                  <a:cubicBezTo>
                    <a:pt x="18" y="8"/>
                    <a:pt x="7" y="4"/>
                    <a:pt x="0" y="1"/>
                  </a:cubicBezTo>
                  <a:cubicBezTo>
                    <a:pt x="7" y="4"/>
                    <a:pt x="18" y="8"/>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1"/>
            <p:cNvSpPr/>
            <p:nvPr/>
          </p:nvSpPr>
          <p:spPr>
            <a:xfrm>
              <a:off x="2201402" y="2177562"/>
              <a:ext cx="489" cy="109"/>
            </a:xfrm>
            <a:custGeom>
              <a:rect b="b" l="l" r="r" t="t"/>
              <a:pathLst>
                <a:path extrusionOk="0" h="8" w="36">
                  <a:moveTo>
                    <a:pt x="35" y="7"/>
                  </a:moveTo>
                  <a:cubicBezTo>
                    <a:pt x="25" y="7"/>
                    <a:pt x="14" y="4"/>
                    <a:pt x="0" y="0"/>
                  </a:cubicBezTo>
                  <a:cubicBezTo>
                    <a:pt x="14" y="4"/>
                    <a:pt x="25" y="7"/>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1"/>
            <p:cNvSpPr/>
            <p:nvPr/>
          </p:nvSpPr>
          <p:spPr>
            <a:xfrm>
              <a:off x="2207865" y="2106307"/>
              <a:ext cx="83624" cy="72463"/>
            </a:xfrm>
            <a:custGeom>
              <a:rect b="b" l="l" r="r" t="t"/>
              <a:pathLst>
                <a:path extrusionOk="0" h="5337" w="6159">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1"/>
            <p:cNvSpPr/>
            <p:nvPr/>
          </p:nvSpPr>
          <p:spPr>
            <a:xfrm>
              <a:off x="2229915" y="217699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1"/>
            <p:cNvSpPr/>
            <p:nvPr/>
          </p:nvSpPr>
          <p:spPr>
            <a:xfrm>
              <a:off x="2229250" y="2175661"/>
              <a:ext cx="109" cy="109"/>
            </a:xfrm>
            <a:custGeom>
              <a:rect b="b" l="l" r="r" t="t"/>
              <a:pathLst>
                <a:path extrusionOk="0" h="8" w="8">
                  <a:moveTo>
                    <a:pt x="1" y="0"/>
                  </a:move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1"/>
            <p:cNvSpPr/>
            <p:nvPr/>
          </p:nvSpPr>
          <p:spPr>
            <a:xfrm>
              <a:off x="2230065" y="2177412"/>
              <a:ext cx="14" cy="68"/>
            </a:xfrm>
            <a:custGeom>
              <a:rect b="b" l="l" r="r" t="t"/>
              <a:pathLst>
                <a:path extrusionOk="0" h="5" w="1">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1"/>
            <p:cNvSpPr/>
            <p:nvPr/>
          </p:nvSpPr>
          <p:spPr>
            <a:xfrm>
              <a:off x="2229494" y="2175892"/>
              <a:ext cx="95" cy="109"/>
            </a:xfrm>
            <a:custGeom>
              <a:rect b="b" l="l" r="r" t="t"/>
              <a:pathLst>
                <a:path extrusionOk="0" h="8" w="7">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1"/>
            <p:cNvSpPr/>
            <p:nvPr/>
          </p:nvSpPr>
          <p:spPr>
            <a:xfrm>
              <a:off x="2228965" y="2175566"/>
              <a:ext cx="244" cy="54"/>
            </a:xfrm>
            <a:custGeom>
              <a:rect b="b" l="l" r="r" t="t"/>
              <a:pathLst>
                <a:path extrusionOk="0" h="4" w="18">
                  <a:moveTo>
                    <a:pt x="1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1"/>
            <p:cNvSpPr/>
            <p:nvPr/>
          </p:nvSpPr>
          <p:spPr>
            <a:xfrm>
              <a:off x="2230010" y="217718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1"/>
            <p:cNvSpPr/>
            <p:nvPr/>
          </p:nvSpPr>
          <p:spPr>
            <a:xfrm>
              <a:off x="2229915" y="21768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1"/>
            <p:cNvSpPr/>
            <p:nvPr/>
          </p:nvSpPr>
          <p:spPr>
            <a:xfrm>
              <a:off x="2229793" y="2176353"/>
              <a:ext cx="95" cy="177"/>
            </a:xfrm>
            <a:custGeom>
              <a:rect b="b" l="l" r="r" t="t"/>
              <a:pathLst>
                <a:path extrusionOk="0" h="13" w="7">
                  <a:moveTo>
                    <a:pt x="2" y="1"/>
                  </a:moveTo>
                  <a:cubicBezTo>
                    <a:pt x="1" y="1"/>
                    <a:pt x="6" y="9"/>
                    <a:pt x="6" y="12"/>
                  </a:cubicBezTo>
                  <a:cubicBezTo>
                    <a:pt x="6" y="9"/>
                    <a:pt x="6" y="5"/>
                    <a:pt x="3" y="2"/>
                  </a:cubicBezTo>
                  <a:cubicBezTo>
                    <a:pt x="2" y="1"/>
                    <a:pt x="2" y="1"/>
                    <a:pt x="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1"/>
            <p:cNvSpPr/>
            <p:nvPr/>
          </p:nvSpPr>
          <p:spPr>
            <a:xfrm>
              <a:off x="2229684" y="2176082"/>
              <a:ext cx="109" cy="163"/>
            </a:xfrm>
            <a:custGeom>
              <a:rect b="b" l="l" r="r" t="t"/>
              <a:pathLst>
                <a:path extrusionOk="0" h="12" w="8">
                  <a:moveTo>
                    <a:pt x="7" y="11"/>
                  </a:moveTo>
                  <a:cubicBezTo>
                    <a:pt x="4" y="8"/>
                    <a:pt x="4" y="4"/>
                    <a:pt x="0" y="1"/>
                  </a:cubicBezTo>
                  <a:cubicBezTo>
                    <a:pt x="4" y="4"/>
                    <a:pt x="4" y="8"/>
                    <a:pt x="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1"/>
            <p:cNvSpPr/>
            <p:nvPr/>
          </p:nvSpPr>
          <p:spPr>
            <a:xfrm>
              <a:off x="2218836" y="2175172"/>
              <a:ext cx="10142" cy="733"/>
            </a:xfrm>
            <a:custGeom>
              <a:rect b="b" l="l" r="r" t="t"/>
              <a:pathLst>
                <a:path extrusionOk="0" h="54" w="747">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1"/>
            <p:cNvSpPr/>
            <p:nvPr/>
          </p:nvSpPr>
          <p:spPr>
            <a:xfrm>
              <a:off x="2261483" y="2161065"/>
              <a:ext cx="5051" cy="149"/>
            </a:xfrm>
            <a:custGeom>
              <a:rect b="b" l="l" r="r" t="t"/>
              <a:pathLst>
                <a:path extrusionOk="0" h="11" w="372">
                  <a:moveTo>
                    <a:pt x="0" y="11"/>
                  </a:moveTo>
                  <a:lnTo>
                    <a:pt x="371" y="0"/>
                  </a:lnTo>
                  <a:lnTo>
                    <a:pt x="3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1"/>
            <p:cNvSpPr/>
            <p:nvPr/>
          </p:nvSpPr>
          <p:spPr>
            <a:xfrm>
              <a:off x="2231816" y="2177032"/>
              <a:ext cx="584" cy="109"/>
            </a:xfrm>
            <a:custGeom>
              <a:rect b="b" l="l" r="r" t="t"/>
              <a:pathLst>
                <a:path extrusionOk="0" h="8" w="43">
                  <a:moveTo>
                    <a:pt x="1" y="8"/>
                  </a:moveTo>
                  <a:cubicBezTo>
                    <a:pt x="15" y="4"/>
                    <a:pt x="32" y="4"/>
                    <a:pt x="43" y="1"/>
                  </a:cubicBezTo>
                  <a:cubicBezTo>
                    <a:pt x="32" y="4"/>
                    <a:pt x="15"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1"/>
            <p:cNvSpPr/>
            <p:nvPr/>
          </p:nvSpPr>
          <p:spPr>
            <a:xfrm>
              <a:off x="2231056" y="2177127"/>
              <a:ext cx="638" cy="109"/>
            </a:xfrm>
            <a:custGeom>
              <a:rect b="b" l="l" r="r" t="t"/>
              <a:pathLst>
                <a:path extrusionOk="0" h="8" w="47">
                  <a:moveTo>
                    <a:pt x="1" y="8"/>
                  </a:moveTo>
                  <a:lnTo>
                    <a:pt x="4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6" name="Google Shape;2976;p81"/>
            <p:cNvSpPr/>
            <p:nvPr/>
          </p:nvSpPr>
          <p:spPr>
            <a:xfrm>
              <a:off x="2230105" y="2177277"/>
              <a:ext cx="774" cy="204"/>
            </a:xfrm>
            <a:custGeom>
              <a:rect b="b" l="l" r="r" t="t"/>
              <a:pathLst>
                <a:path extrusionOk="0" h="15" w="57">
                  <a:moveTo>
                    <a:pt x="57"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7" name="Google Shape;2977;p81"/>
            <p:cNvSpPr/>
            <p:nvPr/>
          </p:nvSpPr>
          <p:spPr>
            <a:xfrm>
              <a:off x="2232536" y="2177032"/>
              <a:ext cx="489" cy="14"/>
            </a:xfrm>
            <a:custGeom>
              <a:rect b="b" l="l" r="r" t="t"/>
              <a:pathLst>
                <a:path extrusionOk="0" h="1" w="36">
                  <a:moveTo>
                    <a:pt x="0" y="1"/>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1"/>
            <p:cNvSpPr/>
            <p:nvPr/>
          </p:nvSpPr>
          <p:spPr>
            <a:xfrm>
              <a:off x="2233106" y="2176991"/>
              <a:ext cx="434" cy="14"/>
            </a:xfrm>
            <a:custGeom>
              <a:rect b="b" l="l" r="r" t="t"/>
              <a:pathLst>
                <a:path extrusionOk="0" h="1" w="32">
                  <a:moveTo>
                    <a:pt x="0" y="0"/>
                  </a:moveTo>
                  <a:cubicBezTo>
                    <a:pt x="11" y="0"/>
                    <a:pt x="21" y="0"/>
                    <a:pt x="32" y="0"/>
                  </a:cubicBezTo>
                  <a:cubicBezTo>
                    <a:pt x="21"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1"/>
            <p:cNvSpPr/>
            <p:nvPr/>
          </p:nvSpPr>
          <p:spPr>
            <a:xfrm>
              <a:off x="2258672" y="2052499"/>
              <a:ext cx="12464" cy="10170"/>
            </a:xfrm>
            <a:custGeom>
              <a:rect b="b" l="l" r="r" t="t"/>
              <a:pathLst>
                <a:path extrusionOk="0" h="749" w="918">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1"/>
            <p:cNvSpPr/>
            <p:nvPr/>
          </p:nvSpPr>
          <p:spPr>
            <a:xfrm>
              <a:off x="2348080" y="1953764"/>
              <a:ext cx="75016" cy="100080"/>
            </a:xfrm>
            <a:custGeom>
              <a:rect b="b" l="l" r="r" t="t"/>
              <a:pathLst>
                <a:path extrusionOk="0" h="7371" w="5525">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1"/>
            <p:cNvSpPr/>
            <p:nvPr/>
          </p:nvSpPr>
          <p:spPr>
            <a:xfrm>
              <a:off x="1953274" y="1764276"/>
              <a:ext cx="85620" cy="66543"/>
            </a:xfrm>
            <a:custGeom>
              <a:rect b="b" l="l" r="r" t="t"/>
              <a:pathLst>
                <a:path extrusionOk="0" h="4901" w="6306">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1"/>
            <p:cNvSpPr/>
            <p:nvPr/>
          </p:nvSpPr>
          <p:spPr>
            <a:xfrm>
              <a:off x="2104473" y="1751839"/>
              <a:ext cx="29151" cy="57216"/>
            </a:xfrm>
            <a:custGeom>
              <a:rect b="b" l="l" r="r" t="t"/>
              <a:pathLst>
                <a:path extrusionOk="0" h="4214" w="2147">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1"/>
            <p:cNvSpPr/>
            <p:nvPr/>
          </p:nvSpPr>
          <p:spPr>
            <a:xfrm>
              <a:off x="1983932" y="1753020"/>
              <a:ext cx="152883" cy="146433"/>
            </a:xfrm>
            <a:custGeom>
              <a:rect b="b" l="l" r="r" t="t"/>
              <a:pathLst>
                <a:path extrusionOk="0" h="10785" w="1126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1"/>
            <p:cNvSpPr/>
            <p:nvPr/>
          </p:nvSpPr>
          <p:spPr>
            <a:xfrm>
              <a:off x="2000849" y="1814649"/>
              <a:ext cx="14" cy="109"/>
            </a:xfrm>
            <a:custGeom>
              <a:rect b="b" l="l" r="r" t="t"/>
              <a:pathLst>
                <a:path extrusionOk="0" h="8" w="1">
                  <a:moveTo>
                    <a:pt x="1" y="7"/>
                  </a:moveTo>
                  <a:cubicBezTo>
                    <a:pt x="1" y="4"/>
                    <a:pt x="1" y="4"/>
                    <a:pt x="1" y="0"/>
                  </a:cubicBez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1"/>
            <p:cNvSpPr/>
            <p:nvPr/>
          </p:nvSpPr>
          <p:spPr>
            <a:xfrm>
              <a:off x="2021202" y="1799102"/>
              <a:ext cx="149" cy="869"/>
            </a:xfrm>
            <a:custGeom>
              <a:rect b="b" l="l" r="r" t="t"/>
              <a:pathLst>
                <a:path extrusionOk="0" h="64" w="11">
                  <a:moveTo>
                    <a:pt x="11" y="0"/>
                  </a:moveTo>
                  <a:cubicBezTo>
                    <a:pt x="7" y="14"/>
                    <a:pt x="4" y="39"/>
                    <a:pt x="0" y="63"/>
                  </a:cubicBezTo>
                  <a:cubicBezTo>
                    <a:pt x="4" y="39"/>
                    <a:pt x="7" y="1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1"/>
            <p:cNvSpPr/>
            <p:nvPr/>
          </p:nvSpPr>
          <p:spPr>
            <a:xfrm>
              <a:off x="2034372" y="1771296"/>
              <a:ext cx="244" cy="434"/>
            </a:xfrm>
            <a:custGeom>
              <a:rect b="b" l="l" r="r" t="t"/>
              <a:pathLst>
                <a:path extrusionOk="0" h="32" w="18">
                  <a:moveTo>
                    <a:pt x="18" y="32"/>
                  </a:moveTo>
                  <a:cubicBezTo>
                    <a:pt x="11" y="21"/>
                    <a:pt x="4" y="11"/>
                    <a:pt x="0" y="0"/>
                  </a:cubicBezTo>
                  <a:cubicBezTo>
                    <a:pt x="4" y="11"/>
                    <a:pt x="11" y="21"/>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1"/>
            <p:cNvSpPr/>
            <p:nvPr/>
          </p:nvSpPr>
          <p:spPr>
            <a:xfrm>
              <a:off x="1995581" y="1816645"/>
              <a:ext cx="1534" cy="299"/>
            </a:xfrm>
            <a:custGeom>
              <a:rect b="b" l="l" r="r" t="t"/>
              <a:pathLst>
                <a:path extrusionOk="0" h="22" w="113">
                  <a:moveTo>
                    <a:pt x="0" y="21"/>
                  </a:moveTo>
                  <a:cubicBezTo>
                    <a:pt x="35" y="7"/>
                    <a:pt x="74" y="0"/>
                    <a:pt x="112" y="4"/>
                  </a:cubicBezTo>
                  <a:cubicBezTo>
                    <a:pt x="74" y="0"/>
                    <a:pt x="35" y="7"/>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1"/>
            <p:cNvSpPr/>
            <p:nvPr/>
          </p:nvSpPr>
          <p:spPr>
            <a:xfrm>
              <a:off x="2034603" y="1771771"/>
              <a:ext cx="204" cy="299"/>
            </a:xfrm>
            <a:custGeom>
              <a:rect b="b" l="l" r="r" t="t"/>
              <a:pathLst>
                <a:path extrusionOk="0" h="22" w="15">
                  <a:moveTo>
                    <a:pt x="1" y="0"/>
                  </a:moveTo>
                  <a:cubicBezTo>
                    <a:pt x="4" y="7"/>
                    <a:pt x="11" y="18"/>
                    <a:pt x="15" y="21"/>
                  </a:cubicBezTo>
                  <a:cubicBezTo>
                    <a:pt x="11" y="18"/>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1"/>
            <p:cNvSpPr/>
            <p:nvPr/>
          </p:nvSpPr>
          <p:spPr>
            <a:xfrm>
              <a:off x="2034182" y="1771051"/>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1"/>
            <p:cNvSpPr/>
            <p:nvPr/>
          </p:nvSpPr>
          <p:spPr>
            <a:xfrm>
              <a:off x="1997672" y="1816115"/>
              <a:ext cx="2675" cy="611"/>
            </a:xfrm>
            <a:custGeom>
              <a:rect b="b" l="l" r="r" t="t"/>
              <a:pathLst>
                <a:path extrusionOk="0" h="45" w="197">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1"/>
            <p:cNvSpPr/>
            <p:nvPr/>
          </p:nvSpPr>
          <p:spPr>
            <a:xfrm>
              <a:off x="2027950" y="1795491"/>
              <a:ext cx="8282" cy="434"/>
            </a:xfrm>
            <a:custGeom>
              <a:rect b="b" l="l" r="r" t="t"/>
              <a:pathLst>
                <a:path extrusionOk="0" h="32" w="610">
                  <a:moveTo>
                    <a:pt x="610" y="32"/>
                  </a:moveTo>
                  <a:cubicBezTo>
                    <a:pt x="477" y="25"/>
                    <a:pt x="91" y="0"/>
                    <a:pt x="0" y="32"/>
                  </a:cubicBezTo>
                  <a:cubicBezTo>
                    <a:pt x="91" y="0"/>
                    <a:pt x="477" y="25"/>
                    <a:pt x="61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1"/>
            <p:cNvSpPr/>
            <p:nvPr/>
          </p:nvSpPr>
          <p:spPr>
            <a:xfrm>
              <a:off x="2110135" y="1764018"/>
              <a:ext cx="54" cy="258"/>
            </a:xfrm>
            <a:custGeom>
              <a:rect b="b" l="l" r="r" t="t"/>
              <a:pathLst>
                <a:path extrusionOk="0" h="19" w="4">
                  <a:moveTo>
                    <a:pt x="0" y="1"/>
                  </a:moveTo>
                  <a:cubicBezTo>
                    <a:pt x="0" y="8"/>
                    <a:pt x="0"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3" name="Google Shape;2993;p81"/>
            <p:cNvSpPr/>
            <p:nvPr/>
          </p:nvSpPr>
          <p:spPr>
            <a:xfrm>
              <a:off x="2110270" y="1764493"/>
              <a:ext cx="68" cy="258"/>
            </a:xfrm>
            <a:custGeom>
              <a:rect b="b" l="l" r="r" t="t"/>
              <a:pathLst>
                <a:path extrusionOk="0" h="19" w="5">
                  <a:moveTo>
                    <a:pt x="1" y="1"/>
                  </a:moveTo>
                  <a:cubicBezTo>
                    <a:pt x="1" y="8"/>
                    <a:pt x="1" y="11"/>
                    <a:pt x="4" y="18"/>
                  </a:cubicBez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4" name="Google Shape;2994;p81"/>
            <p:cNvSpPr/>
            <p:nvPr/>
          </p:nvSpPr>
          <p:spPr>
            <a:xfrm>
              <a:off x="2110080" y="1763448"/>
              <a:ext cx="68" cy="299"/>
            </a:xfrm>
            <a:custGeom>
              <a:rect b="b" l="l" r="r" t="t"/>
              <a:pathLst>
                <a:path extrusionOk="0" h="22" w="5">
                  <a:moveTo>
                    <a:pt x="1" y="1"/>
                  </a:moveTo>
                  <a:cubicBezTo>
                    <a:pt x="1" y="8"/>
                    <a:pt x="1" y="15"/>
                    <a:pt x="4"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5" name="Google Shape;2995;p81"/>
            <p:cNvSpPr/>
            <p:nvPr/>
          </p:nvSpPr>
          <p:spPr>
            <a:xfrm>
              <a:off x="2110039" y="1759836"/>
              <a:ext cx="14" cy="448"/>
            </a:xfrm>
            <a:custGeom>
              <a:rect b="b" l="l" r="r" t="t"/>
              <a:pathLst>
                <a:path extrusionOk="0" h="33" w="1">
                  <a:moveTo>
                    <a:pt x="0" y="1"/>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6" name="Google Shape;2996;p81"/>
            <p:cNvSpPr/>
            <p:nvPr/>
          </p:nvSpPr>
          <p:spPr>
            <a:xfrm>
              <a:off x="2110039" y="1762878"/>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7" name="Google Shape;2997;p81"/>
            <p:cNvSpPr/>
            <p:nvPr/>
          </p:nvSpPr>
          <p:spPr>
            <a:xfrm>
              <a:off x="2119218" y="180970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8" name="Google Shape;2998;p81"/>
            <p:cNvSpPr/>
            <p:nvPr/>
          </p:nvSpPr>
          <p:spPr>
            <a:xfrm>
              <a:off x="2110555" y="1765349"/>
              <a:ext cx="68" cy="204"/>
            </a:xfrm>
            <a:custGeom>
              <a:rect b="b" l="l" r="r" t="t"/>
              <a:pathLst>
                <a:path extrusionOk="0" h="15" w="5">
                  <a:moveTo>
                    <a:pt x="1" y="1"/>
                  </a:moveTo>
                  <a:lnTo>
                    <a:pt x="1" y="1"/>
                  </a:lnTo>
                  <a:cubicBezTo>
                    <a:pt x="1" y="4"/>
                    <a:pt x="4" y="11"/>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9" name="Google Shape;2999;p81"/>
            <p:cNvSpPr/>
            <p:nvPr/>
          </p:nvSpPr>
          <p:spPr>
            <a:xfrm>
              <a:off x="2119028" y="1808987"/>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0" name="Google Shape;3000;p81"/>
            <p:cNvSpPr/>
            <p:nvPr/>
          </p:nvSpPr>
          <p:spPr>
            <a:xfrm>
              <a:off x="2110365" y="1764969"/>
              <a:ext cx="109" cy="204"/>
            </a:xfrm>
            <a:custGeom>
              <a:rect b="b" l="l" r="r" t="t"/>
              <a:pathLst>
                <a:path extrusionOk="0" h="15" w="8">
                  <a:moveTo>
                    <a:pt x="1" y="1"/>
                  </a:moveTo>
                  <a:lnTo>
                    <a:pt x="1" y="1"/>
                  </a:ln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1" name="Google Shape;3001;p81"/>
            <p:cNvSpPr/>
            <p:nvPr/>
          </p:nvSpPr>
          <p:spPr>
            <a:xfrm>
              <a:off x="2110080" y="1758981"/>
              <a:ext cx="14" cy="448"/>
            </a:xfrm>
            <a:custGeom>
              <a:rect b="b" l="l" r="r" t="t"/>
              <a:pathLst>
                <a:path extrusionOk="0" h="33" w="1">
                  <a:moveTo>
                    <a:pt x="1" y="1"/>
                  </a:moveTo>
                  <a:cubicBezTo>
                    <a:pt x="1" y="11"/>
                    <a:pt x="1" y="22"/>
                    <a:pt x="1" y="32"/>
                  </a:cubicBez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2" name="Google Shape;3002;p81"/>
            <p:cNvSpPr/>
            <p:nvPr/>
          </p:nvSpPr>
          <p:spPr>
            <a:xfrm>
              <a:off x="2109985" y="1762212"/>
              <a:ext cx="14" cy="299"/>
            </a:xfrm>
            <a:custGeom>
              <a:rect b="b" l="l" r="r" t="t"/>
              <a:pathLst>
                <a:path extrusionOk="0" h="22" w="1">
                  <a:moveTo>
                    <a:pt x="1" y="1"/>
                  </a:moveTo>
                  <a:lnTo>
                    <a:pt x="1" y="22"/>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3" name="Google Shape;3003;p81"/>
            <p:cNvSpPr/>
            <p:nvPr/>
          </p:nvSpPr>
          <p:spPr>
            <a:xfrm>
              <a:off x="2109985" y="1760692"/>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4" name="Google Shape;3004;p81"/>
            <p:cNvSpPr/>
            <p:nvPr/>
          </p:nvSpPr>
          <p:spPr>
            <a:xfrm>
              <a:off x="2109985" y="1761452"/>
              <a:ext cx="14" cy="394"/>
            </a:xfrm>
            <a:custGeom>
              <a:rect b="b" l="l" r="r" t="t"/>
              <a:pathLst>
                <a:path extrusionOk="0" h="29" w="1">
                  <a:moveTo>
                    <a:pt x="1"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5" name="Google Shape;3005;p81"/>
            <p:cNvSpPr/>
            <p:nvPr/>
          </p:nvSpPr>
          <p:spPr>
            <a:xfrm>
              <a:off x="2110705" y="1765688"/>
              <a:ext cx="109" cy="149"/>
            </a:xfrm>
            <a:custGeom>
              <a:rect b="b" l="l" r="r" t="t"/>
              <a:pathLst>
                <a:path extrusionOk="0" h="11" w="8">
                  <a:moveTo>
                    <a:pt x="0" y="0"/>
                  </a:moveTo>
                  <a:cubicBezTo>
                    <a:pt x="0" y="4"/>
                    <a:pt x="4" y="7"/>
                    <a:pt x="7" y="11"/>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6" name="Google Shape;3006;p81"/>
            <p:cNvSpPr/>
            <p:nvPr/>
          </p:nvSpPr>
          <p:spPr>
            <a:xfrm>
              <a:off x="2110135" y="1757990"/>
              <a:ext cx="54" cy="489"/>
            </a:xfrm>
            <a:custGeom>
              <a:rect b="b" l="l" r="r" t="t"/>
              <a:pathLst>
                <a:path extrusionOk="0" h="36" w="4">
                  <a:moveTo>
                    <a:pt x="4" y="0"/>
                  </a:moveTo>
                  <a:cubicBezTo>
                    <a:pt x="4" y="14"/>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7" name="Google Shape;3007;p81"/>
            <p:cNvSpPr/>
            <p:nvPr/>
          </p:nvSpPr>
          <p:spPr>
            <a:xfrm>
              <a:off x="2110230" y="1756985"/>
              <a:ext cx="54" cy="489"/>
            </a:xfrm>
            <a:custGeom>
              <a:rect b="b" l="l" r="r" t="t"/>
              <a:pathLst>
                <a:path extrusionOk="0" h="36" w="4">
                  <a:moveTo>
                    <a:pt x="4" y="1"/>
                  </a:moveTo>
                  <a:cubicBezTo>
                    <a:pt x="4" y="11"/>
                    <a:pt x="0" y="25"/>
                    <a:pt x="0" y="36"/>
                  </a:cubicBezTo>
                  <a:cubicBezTo>
                    <a:pt x="0" y="25"/>
                    <a:pt x="4"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8" name="Google Shape;3008;p81"/>
            <p:cNvSpPr/>
            <p:nvPr/>
          </p:nvSpPr>
          <p:spPr>
            <a:xfrm>
              <a:off x="2110365" y="1755899"/>
              <a:ext cx="68" cy="530"/>
            </a:xfrm>
            <a:custGeom>
              <a:rect b="b" l="l" r="r" t="t"/>
              <a:pathLst>
                <a:path extrusionOk="0" h="39" w="5">
                  <a:moveTo>
                    <a:pt x="4" y="0"/>
                  </a:moveTo>
                  <a:cubicBezTo>
                    <a:pt x="4" y="14"/>
                    <a:pt x="1" y="25"/>
                    <a:pt x="1" y="39"/>
                  </a:cubicBezTo>
                  <a:cubicBezTo>
                    <a:pt x="1"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09" name="Google Shape;3009;p81"/>
            <p:cNvSpPr/>
            <p:nvPr/>
          </p:nvSpPr>
          <p:spPr>
            <a:xfrm>
              <a:off x="2110515" y="1754704"/>
              <a:ext cx="54" cy="638"/>
            </a:xfrm>
            <a:custGeom>
              <a:rect b="b" l="l" r="r" t="t"/>
              <a:pathLst>
                <a:path extrusionOk="0" h="47" w="4">
                  <a:moveTo>
                    <a:pt x="4" y="1"/>
                  </a:moveTo>
                  <a:lnTo>
                    <a:pt x="4" y="1"/>
                  </a:lnTo>
                  <a:cubicBezTo>
                    <a:pt x="4" y="15"/>
                    <a:pt x="0" y="32"/>
                    <a:pt x="0" y="46"/>
                  </a:cubicBezTo>
                  <a:cubicBezTo>
                    <a:pt x="0" y="32"/>
                    <a:pt x="4"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0" name="Google Shape;3010;p81"/>
            <p:cNvSpPr/>
            <p:nvPr/>
          </p:nvSpPr>
          <p:spPr>
            <a:xfrm>
              <a:off x="2119734" y="1788268"/>
              <a:ext cx="110385" cy="105294"/>
            </a:xfrm>
            <a:custGeom>
              <a:rect b="b" l="l" r="r" t="t"/>
              <a:pathLst>
                <a:path extrusionOk="0" h="7755" w="813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1" name="Google Shape;3011;p81"/>
            <p:cNvSpPr/>
            <p:nvPr/>
          </p:nvSpPr>
          <p:spPr>
            <a:xfrm>
              <a:off x="2135375" y="1790168"/>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2" name="Google Shape;3012;p81"/>
            <p:cNvSpPr/>
            <p:nvPr/>
          </p:nvSpPr>
          <p:spPr>
            <a:xfrm>
              <a:off x="2127962" y="1796916"/>
              <a:ext cx="434" cy="434"/>
            </a:xfrm>
            <a:custGeom>
              <a:rect b="b" l="l" r="r" t="t"/>
              <a:pathLst>
                <a:path extrusionOk="0" h="32" w="32">
                  <a:moveTo>
                    <a:pt x="0" y="32"/>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3" name="Google Shape;3013;p81"/>
            <p:cNvSpPr/>
            <p:nvPr/>
          </p:nvSpPr>
          <p:spPr>
            <a:xfrm>
              <a:off x="2128573" y="1796577"/>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4" name="Google Shape;3014;p81"/>
            <p:cNvSpPr/>
            <p:nvPr/>
          </p:nvSpPr>
          <p:spPr>
            <a:xfrm>
              <a:off x="2135416" y="1789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5" name="Google Shape;3015;p81"/>
            <p:cNvSpPr/>
            <p:nvPr/>
          </p:nvSpPr>
          <p:spPr>
            <a:xfrm>
              <a:off x="2131668" y="1793821"/>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6" name="Google Shape;3016;p81"/>
            <p:cNvSpPr/>
            <p:nvPr/>
          </p:nvSpPr>
          <p:spPr>
            <a:xfrm>
              <a:off x="2131899" y="1793726"/>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7" name="Google Shape;3017;p81"/>
            <p:cNvSpPr/>
            <p:nvPr/>
          </p:nvSpPr>
          <p:spPr>
            <a:xfrm>
              <a:off x="2131763" y="1793821"/>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8" name="Google Shape;3018;p81"/>
            <p:cNvSpPr/>
            <p:nvPr/>
          </p:nvSpPr>
          <p:spPr>
            <a:xfrm>
              <a:off x="2121825" y="1808036"/>
              <a:ext cx="2580" cy="2485"/>
            </a:xfrm>
            <a:custGeom>
              <a:rect b="b" l="l" r="r" t="t"/>
              <a:pathLst>
                <a:path extrusionOk="0" h="183" w="190">
                  <a:moveTo>
                    <a:pt x="190" y="1"/>
                  </a:moveTo>
                  <a:cubicBezTo>
                    <a:pt x="141" y="74"/>
                    <a:pt x="78" y="137"/>
                    <a:pt x="1" y="183"/>
                  </a:cubicBezTo>
                  <a:lnTo>
                    <a:pt x="1" y="183"/>
                  </a:lnTo>
                  <a:cubicBezTo>
                    <a:pt x="78" y="137"/>
                    <a:pt x="141" y="74"/>
                    <a:pt x="19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9" name="Google Shape;3019;p81"/>
            <p:cNvSpPr/>
            <p:nvPr/>
          </p:nvSpPr>
          <p:spPr>
            <a:xfrm>
              <a:off x="2120929" y="1810847"/>
              <a:ext cx="448" cy="299"/>
            </a:xfrm>
            <a:custGeom>
              <a:rect b="b" l="l" r="r" t="t"/>
              <a:pathLst>
                <a:path extrusionOk="0" h="22" w="33">
                  <a:moveTo>
                    <a:pt x="33" y="0"/>
                  </a:moveTo>
                  <a:lnTo>
                    <a:pt x="28" y="4"/>
                  </a:lnTo>
                  <a:lnTo>
                    <a:pt x="0" y="21"/>
                  </a:lnTo>
                  <a:lnTo>
                    <a:pt x="7" y="18"/>
                  </a:lnTo>
                  <a:lnTo>
                    <a:pt x="3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0" name="Google Shape;3020;p81"/>
            <p:cNvSpPr/>
            <p:nvPr/>
          </p:nvSpPr>
          <p:spPr>
            <a:xfrm>
              <a:off x="2135375" y="178963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1" name="Google Shape;3021;p81"/>
            <p:cNvSpPr/>
            <p:nvPr/>
          </p:nvSpPr>
          <p:spPr>
            <a:xfrm>
              <a:off x="2135470" y="17883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2" name="Google Shape;3022;p81"/>
            <p:cNvSpPr/>
            <p:nvPr/>
          </p:nvSpPr>
          <p:spPr>
            <a:xfrm>
              <a:off x="2120114" y="1812884"/>
              <a:ext cx="964" cy="1684"/>
            </a:xfrm>
            <a:custGeom>
              <a:rect b="b" l="l" r="r" t="t"/>
              <a:pathLst>
                <a:path extrusionOk="0" h="124" w="71">
                  <a:moveTo>
                    <a:pt x="1" y="1"/>
                  </a:moveTo>
                  <a:cubicBezTo>
                    <a:pt x="18" y="39"/>
                    <a:pt x="46" y="85"/>
                    <a:pt x="71" y="123"/>
                  </a:cubicBezTo>
                  <a:cubicBezTo>
                    <a:pt x="46" y="85"/>
                    <a:pt x="18"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3" name="Google Shape;3023;p81"/>
            <p:cNvSpPr/>
            <p:nvPr/>
          </p:nvSpPr>
          <p:spPr>
            <a:xfrm>
              <a:off x="2137222" y="1859943"/>
              <a:ext cx="163" cy="244"/>
            </a:xfrm>
            <a:custGeom>
              <a:rect b="b" l="l" r="r" t="t"/>
              <a:pathLst>
                <a:path extrusionOk="0" h="18" w="12">
                  <a:moveTo>
                    <a:pt x="1"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4" name="Google Shape;3024;p81"/>
            <p:cNvSpPr/>
            <p:nvPr/>
          </p:nvSpPr>
          <p:spPr>
            <a:xfrm>
              <a:off x="2134615" y="185741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5" name="Google Shape;3025;p81"/>
            <p:cNvSpPr/>
            <p:nvPr/>
          </p:nvSpPr>
          <p:spPr>
            <a:xfrm>
              <a:off x="2136706" y="1859034"/>
              <a:ext cx="149" cy="204"/>
            </a:xfrm>
            <a:custGeom>
              <a:rect b="b" l="l" r="r" t="t"/>
              <a:pathLst>
                <a:path extrusionOk="0" h="15" w="11">
                  <a:moveTo>
                    <a:pt x="0" y="1"/>
                  </a:moveTo>
                  <a:lnTo>
                    <a:pt x="1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6" name="Google Shape;3026;p81"/>
            <p:cNvSpPr/>
            <p:nvPr/>
          </p:nvSpPr>
          <p:spPr>
            <a:xfrm>
              <a:off x="2137466" y="1860459"/>
              <a:ext cx="149" cy="258"/>
            </a:xfrm>
            <a:custGeom>
              <a:rect b="b" l="l" r="r" t="t"/>
              <a:pathLst>
                <a:path extrusionOk="0" h="19" w="11">
                  <a:moveTo>
                    <a:pt x="0" y="1"/>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7" name="Google Shape;3027;p81"/>
            <p:cNvSpPr/>
            <p:nvPr/>
          </p:nvSpPr>
          <p:spPr>
            <a:xfrm>
              <a:off x="2119788" y="1811132"/>
              <a:ext cx="1195" cy="964"/>
            </a:xfrm>
            <a:custGeom>
              <a:rect b="b" l="l" r="r" t="t"/>
              <a:pathLst>
                <a:path extrusionOk="0" h="71" w="88">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8" name="Google Shape;3028;p81"/>
            <p:cNvSpPr/>
            <p:nvPr/>
          </p:nvSpPr>
          <p:spPr>
            <a:xfrm>
              <a:off x="2137697" y="1861029"/>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9" name="Google Shape;3029;p81"/>
            <p:cNvSpPr/>
            <p:nvPr/>
          </p:nvSpPr>
          <p:spPr>
            <a:xfrm>
              <a:off x="2135036" y="1857567"/>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0" name="Google Shape;3030;p81"/>
            <p:cNvSpPr/>
            <p:nvPr/>
          </p:nvSpPr>
          <p:spPr>
            <a:xfrm>
              <a:off x="2137982" y="1861654"/>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1" name="Google Shape;3031;p81"/>
            <p:cNvSpPr/>
            <p:nvPr/>
          </p:nvSpPr>
          <p:spPr>
            <a:xfrm>
              <a:off x="2138172" y="186226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2" name="Google Shape;3032;p81"/>
            <p:cNvSpPr/>
            <p:nvPr/>
          </p:nvSpPr>
          <p:spPr>
            <a:xfrm>
              <a:off x="2136081" y="185827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3" name="Google Shape;3033;p81"/>
            <p:cNvSpPr/>
            <p:nvPr/>
          </p:nvSpPr>
          <p:spPr>
            <a:xfrm>
              <a:off x="2136421" y="185861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4" name="Google Shape;3034;p81"/>
            <p:cNvSpPr/>
            <p:nvPr/>
          </p:nvSpPr>
          <p:spPr>
            <a:xfrm>
              <a:off x="2135755" y="1857947"/>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5" name="Google Shape;3035;p81"/>
            <p:cNvSpPr/>
            <p:nvPr/>
          </p:nvSpPr>
          <p:spPr>
            <a:xfrm>
              <a:off x="2119883" y="1812408"/>
              <a:ext cx="54" cy="109"/>
            </a:xfrm>
            <a:custGeom>
              <a:rect b="b" l="l" r="r" t="t"/>
              <a:pathLst>
                <a:path extrusionOk="0" h="8" w="4">
                  <a:moveTo>
                    <a:pt x="0"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6" name="Google Shape;3036;p81"/>
            <p:cNvSpPr/>
            <p:nvPr/>
          </p:nvSpPr>
          <p:spPr>
            <a:xfrm>
              <a:off x="2119788" y="1812218"/>
              <a:ext cx="14" cy="109"/>
            </a:xfrm>
            <a:custGeom>
              <a:rect b="b" l="l" r="r" t="t"/>
              <a:pathLst>
                <a:path extrusionOk="0" h="8" w="1">
                  <a:moveTo>
                    <a:pt x="0" y="1"/>
                  </a:moveTo>
                  <a:lnTo>
                    <a:pt x="0" y="4"/>
                  </a:lnTo>
                  <a:cubicBezTo>
                    <a:pt x="0" y="8"/>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7" name="Google Shape;3037;p81"/>
            <p:cNvSpPr/>
            <p:nvPr/>
          </p:nvSpPr>
          <p:spPr>
            <a:xfrm>
              <a:off x="2135416" y="1857703"/>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1"/>
            <p:cNvSpPr/>
            <p:nvPr/>
          </p:nvSpPr>
          <p:spPr>
            <a:xfrm>
              <a:off x="2119978" y="181265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1"/>
            <p:cNvSpPr/>
            <p:nvPr/>
          </p:nvSpPr>
          <p:spPr>
            <a:xfrm>
              <a:off x="2136991" y="1859468"/>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1"/>
            <p:cNvSpPr/>
            <p:nvPr/>
          </p:nvSpPr>
          <p:spPr>
            <a:xfrm>
              <a:off x="2122449" y="1836183"/>
              <a:ext cx="584" cy="1534"/>
            </a:xfrm>
            <a:custGeom>
              <a:rect b="b" l="l" r="r" t="t"/>
              <a:pathLst>
                <a:path extrusionOk="0" h="113" w="43">
                  <a:moveTo>
                    <a:pt x="0" y="0"/>
                  </a:moveTo>
                  <a:cubicBezTo>
                    <a:pt x="7" y="39"/>
                    <a:pt x="21" y="77"/>
                    <a:pt x="42" y="112"/>
                  </a:cubicBezTo>
                  <a:cubicBezTo>
                    <a:pt x="21" y="77"/>
                    <a:pt x="7"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1" name="Google Shape;3041;p81"/>
            <p:cNvSpPr/>
            <p:nvPr/>
          </p:nvSpPr>
          <p:spPr>
            <a:xfrm>
              <a:off x="2121730" y="1810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2" name="Google Shape;3042;p81"/>
            <p:cNvSpPr/>
            <p:nvPr/>
          </p:nvSpPr>
          <p:spPr>
            <a:xfrm>
              <a:off x="2138362" y="1862985"/>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3" name="Google Shape;3043;p81"/>
            <p:cNvSpPr/>
            <p:nvPr/>
          </p:nvSpPr>
          <p:spPr>
            <a:xfrm>
              <a:off x="2120779" y="1810562"/>
              <a:ext cx="1059" cy="720"/>
            </a:xfrm>
            <a:custGeom>
              <a:rect b="b" l="l" r="r" t="t"/>
              <a:pathLst>
                <a:path extrusionOk="0" h="53" w="78">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1"/>
            <p:cNvSpPr/>
            <p:nvPr/>
          </p:nvSpPr>
          <p:spPr>
            <a:xfrm>
              <a:off x="1925087" y="1940173"/>
              <a:ext cx="16741" cy="4195"/>
            </a:xfrm>
            <a:custGeom>
              <a:rect b="b" l="l" r="r" t="t"/>
              <a:pathLst>
                <a:path extrusionOk="0" h="309" w="1233">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5" name="Google Shape;3045;p81"/>
            <p:cNvSpPr/>
            <p:nvPr/>
          </p:nvSpPr>
          <p:spPr>
            <a:xfrm>
              <a:off x="1920484" y="1919467"/>
              <a:ext cx="41887" cy="31391"/>
            </a:xfrm>
            <a:custGeom>
              <a:rect b="b" l="l" r="r" t="t"/>
              <a:pathLst>
                <a:path extrusionOk="0" h="2312" w="3085">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1"/>
            <p:cNvSpPr/>
            <p:nvPr/>
          </p:nvSpPr>
          <p:spPr>
            <a:xfrm>
              <a:off x="1924802" y="1946215"/>
              <a:ext cx="163" cy="54"/>
            </a:xfrm>
            <a:custGeom>
              <a:rect b="b" l="l" r="r" t="t"/>
              <a:pathLst>
                <a:path extrusionOk="0" h="4" w="12">
                  <a:moveTo>
                    <a:pt x="1" y="4"/>
                  </a:moveTo>
                  <a:lnTo>
                    <a:pt x="1" y="4"/>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1"/>
            <p:cNvSpPr/>
            <p:nvPr/>
          </p:nvSpPr>
          <p:spPr>
            <a:xfrm>
              <a:off x="1925752" y="1946065"/>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8" name="Google Shape;3048;p81"/>
            <p:cNvSpPr/>
            <p:nvPr/>
          </p:nvSpPr>
          <p:spPr>
            <a:xfrm>
              <a:off x="1928943" y="1940268"/>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9" name="Google Shape;3049;p81"/>
            <p:cNvSpPr/>
            <p:nvPr/>
          </p:nvSpPr>
          <p:spPr>
            <a:xfrm>
              <a:off x="1925752" y="19402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1"/>
            <p:cNvSpPr/>
            <p:nvPr/>
          </p:nvSpPr>
          <p:spPr>
            <a:xfrm>
              <a:off x="1932880" y="1939181"/>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1" name="Google Shape;3051;p81"/>
            <p:cNvSpPr/>
            <p:nvPr/>
          </p:nvSpPr>
          <p:spPr>
            <a:xfrm>
              <a:off x="1931835" y="1939562"/>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2" name="Google Shape;3052;p81"/>
            <p:cNvSpPr/>
            <p:nvPr/>
          </p:nvSpPr>
          <p:spPr>
            <a:xfrm>
              <a:off x="1925901" y="1946025"/>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3" name="Google Shape;3053;p81"/>
            <p:cNvSpPr/>
            <p:nvPr/>
          </p:nvSpPr>
          <p:spPr>
            <a:xfrm>
              <a:off x="1925521" y="194612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4" name="Google Shape;3054;p81"/>
            <p:cNvSpPr/>
            <p:nvPr/>
          </p:nvSpPr>
          <p:spPr>
            <a:xfrm>
              <a:off x="1926947" y="19403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5" name="Google Shape;3055;p81"/>
            <p:cNvSpPr/>
            <p:nvPr/>
          </p:nvSpPr>
          <p:spPr>
            <a:xfrm>
              <a:off x="1925087" y="1946160"/>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6" name="Google Shape;3056;p81"/>
            <p:cNvSpPr/>
            <p:nvPr/>
          </p:nvSpPr>
          <p:spPr>
            <a:xfrm>
              <a:off x="1928033" y="19403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7" name="Google Shape;3057;p81"/>
            <p:cNvSpPr/>
            <p:nvPr/>
          </p:nvSpPr>
          <p:spPr>
            <a:xfrm>
              <a:off x="1926037" y="19460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8" name="Google Shape;3058;p81"/>
            <p:cNvSpPr/>
            <p:nvPr/>
          </p:nvSpPr>
          <p:spPr>
            <a:xfrm>
              <a:off x="1929893" y="194013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9" name="Google Shape;3059;p81"/>
            <p:cNvSpPr/>
            <p:nvPr/>
          </p:nvSpPr>
          <p:spPr>
            <a:xfrm>
              <a:off x="1930884" y="1939888"/>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0" name="Google Shape;3060;p81"/>
            <p:cNvSpPr/>
            <p:nvPr/>
          </p:nvSpPr>
          <p:spPr>
            <a:xfrm>
              <a:off x="1926132" y="194597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1" name="Google Shape;3061;p81"/>
            <p:cNvSpPr/>
            <p:nvPr/>
          </p:nvSpPr>
          <p:spPr>
            <a:xfrm>
              <a:off x="1928318" y="1943404"/>
              <a:ext cx="6911" cy="2349"/>
            </a:xfrm>
            <a:custGeom>
              <a:rect b="b" l="l" r="r" t="t"/>
              <a:pathLst>
                <a:path extrusionOk="0" h="173" w="509">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2" name="Google Shape;3062;p81"/>
            <p:cNvSpPr/>
            <p:nvPr/>
          </p:nvSpPr>
          <p:spPr>
            <a:xfrm>
              <a:off x="1926607" y="1945834"/>
              <a:ext cx="1018" cy="149"/>
            </a:xfrm>
            <a:custGeom>
              <a:rect b="b" l="l" r="r" t="t"/>
              <a:pathLst>
                <a:path extrusionOk="0" h="11" w="75">
                  <a:moveTo>
                    <a:pt x="74" y="0"/>
                  </a:moveTo>
                  <a:lnTo>
                    <a:pt x="74" y="0"/>
                  </a:lnTo>
                  <a:cubicBezTo>
                    <a:pt x="46" y="4"/>
                    <a:pt x="22" y="7"/>
                    <a:pt x="1" y="11"/>
                  </a:cubicBezTo>
                  <a:cubicBezTo>
                    <a:pt x="22" y="11"/>
                    <a:pt x="46" y="4"/>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3" name="Google Shape;3063;p81"/>
            <p:cNvSpPr/>
            <p:nvPr/>
          </p:nvSpPr>
          <p:spPr>
            <a:xfrm>
              <a:off x="1927273" y="1949405"/>
              <a:ext cx="17936" cy="10224"/>
            </a:xfrm>
            <a:custGeom>
              <a:rect b="b" l="l" r="r" t="t"/>
              <a:pathLst>
                <a:path extrusionOk="0" h="753" w="1321">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4" name="Google Shape;3064;p81"/>
            <p:cNvSpPr/>
            <p:nvPr/>
          </p:nvSpPr>
          <p:spPr>
            <a:xfrm>
              <a:off x="1944856" y="194940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5" name="Google Shape;3065;p81"/>
            <p:cNvSpPr/>
            <p:nvPr/>
          </p:nvSpPr>
          <p:spPr>
            <a:xfrm>
              <a:off x="1945141" y="194950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6" name="Google Shape;3066;p81"/>
            <p:cNvSpPr/>
            <p:nvPr/>
          </p:nvSpPr>
          <p:spPr>
            <a:xfrm>
              <a:off x="1927938" y="1950967"/>
              <a:ext cx="1018" cy="828"/>
            </a:xfrm>
            <a:custGeom>
              <a:rect b="b" l="l" r="r" t="t"/>
              <a:pathLst>
                <a:path extrusionOk="0" h="61" w="75">
                  <a:moveTo>
                    <a:pt x="74" y="60"/>
                  </a:moveTo>
                  <a:cubicBezTo>
                    <a:pt x="43" y="50"/>
                    <a:pt x="15" y="29"/>
                    <a:pt x="1" y="1"/>
                  </a:cubicBezTo>
                  <a:cubicBezTo>
                    <a:pt x="15" y="29"/>
                    <a:pt x="43" y="50"/>
                    <a:pt x="7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7" name="Google Shape;3067;p81"/>
            <p:cNvSpPr/>
            <p:nvPr/>
          </p:nvSpPr>
          <p:spPr>
            <a:xfrm>
              <a:off x="1927612" y="1950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8" name="Google Shape;3068;p81"/>
            <p:cNvSpPr/>
            <p:nvPr/>
          </p:nvSpPr>
          <p:spPr>
            <a:xfrm>
              <a:off x="1927843" y="19507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9" name="Google Shape;3069;p81"/>
            <p:cNvSpPr/>
            <p:nvPr/>
          </p:nvSpPr>
          <p:spPr>
            <a:xfrm>
              <a:off x="1944666" y="194935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0" name="Google Shape;3070;p81"/>
            <p:cNvSpPr/>
            <p:nvPr/>
          </p:nvSpPr>
          <p:spPr>
            <a:xfrm>
              <a:off x="1927802" y="195073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1" name="Google Shape;3071;p81"/>
            <p:cNvSpPr/>
            <p:nvPr/>
          </p:nvSpPr>
          <p:spPr>
            <a:xfrm>
              <a:off x="1927748" y="195068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2" name="Google Shape;3072;p81"/>
            <p:cNvSpPr/>
            <p:nvPr/>
          </p:nvSpPr>
          <p:spPr>
            <a:xfrm>
              <a:off x="1927137" y="19505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3" name="Google Shape;3073;p81"/>
            <p:cNvSpPr/>
            <p:nvPr/>
          </p:nvSpPr>
          <p:spPr>
            <a:xfrm>
              <a:off x="1944475" y="19493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4" name="Google Shape;3074;p81"/>
            <p:cNvSpPr/>
            <p:nvPr/>
          </p:nvSpPr>
          <p:spPr>
            <a:xfrm>
              <a:off x="2156244" y="1961014"/>
              <a:ext cx="88987" cy="61547"/>
            </a:xfrm>
            <a:custGeom>
              <a:rect b="b" l="l" r="r" t="t"/>
              <a:pathLst>
                <a:path extrusionOk="0" h="4533" w="6554">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5" name="Google Shape;3075;p81"/>
            <p:cNvSpPr/>
            <p:nvPr/>
          </p:nvSpPr>
          <p:spPr>
            <a:xfrm>
              <a:off x="2069728" y="1940363"/>
              <a:ext cx="85810" cy="69734"/>
            </a:xfrm>
            <a:custGeom>
              <a:rect b="b" l="l" r="r" t="t"/>
              <a:pathLst>
                <a:path extrusionOk="0" h="5136" w="632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1"/>
            <p:cNvSpPr/>
            <p:nvPr/>
          </p:nvSpPr>
          <p:spPr>
            <a:xfrm>
              <a:off x="2055186" y="1951225"/>
              <a:ext cx="19973" cy="43584"/>
            </a:xfrm>
            <a:custGeom>
              <a:rect b="b" l="l" r="r" t="t"/>
              <a:pathLst>
                <a:path extrusionOk="0" h="3210" w="1471">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7" name="Google Shape;3077;p81"/>
            <p:cNvSpPr/>
            <p:nvPr/>
          </p:nvSpPr>
          <p:spPr>
            <a:xfrm>
              <a:off x="2074819" y="19584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8" name="Google Shape;3078;p81"/>
            <p:cNvSpPr/>
            <p:nvPr/>
          </p:nvSpPr>
          <p:spPr>
            <a:xfrm>
              <a:off x="2069972" y="1992704"/>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1"/>
            <p:cNvSpPr/>
            <p:nvPr/>
          </p:nvSpPr>
          <p:spPr>
            <a:xfrm>
              <a:off x="2074860" y="195885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1"/>
            <p:cNvSpPr/>
            <p:nvPr/>
          </p:nvSpPr>
          <p:spPr>
            <a:xfrm>
              <a:off x="2074670" y="195752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1"/>
            <p:cNvSpPr/>
            <p:nvPr/>
          </p:nvSpPr>
          <p:spPr>
            <a:xfrm>
              <a:off x="2074385" y="1955678"/>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2" name="Google Shape;3082;p81"/>
            <p:cNvSpPr/>
            <p:nvPr/>
          </p:nvSpPr>
          <p:spPr>
            <a:xfrm>
              <a:off x="2074480" y="1956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3" name="Google Shape;3083;p81"/>
            <p:cNvSpPr/>
            <p:nvPr/>
          </p:nvSpPr>
          <p:spPr>
            <a:xfrm>
              <a:off x="2074344" y="1955244"/>
              <a:ext cx="54" cy="258"/>
            </a:xfrm>
            <a:custGeom>
              <a:rect b="b" l="l" r="r" t="t"/>
              <a:pathLst>
                <a:path extrusionOk="0" h="19" w="4">
                  <a:moveTo>
                    <a:pt x="4" y="18"/>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4" name="Google Shape;3084;p81"/>
            <p:cNvSpPr/>
            <p:nvPr/>
          </p:nvSpPr>
          <p:spPr>
            <a:xfrm>
              <a:off x="2048669" y="1961041"/>
              <a:ext cx="11704" cy="36279"/>
            </a:xfrm>
            <a:custGeom>
              <a:rect b="b" l="l" r="r" t="t"/>
              <a:pathLst>
                <a:path extrusionOk="0" h="2672" w="862">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5" name="Google Shape;3085;p81"/>
            <p:cNvSpPr/>
            <p:nvPr/>
          </p:nvSpPr>
          <p:spPr>
            <a:xfrm>
              <a:off x="2054141" y="196598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6" name="Google Shape;3086;p81"/>
            <p:cNvSpPr/>
            <p:nvPr/>
          </p:nvSpPr>
          <p:spPr>
            <a:xfrm>
              <a:off x="2054331" y="1966323"/>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1"/>
            <p:cNvSpPr/>
            <p:nvPr/>
          </p:nvSpPr>
          <p:spPr>
            <a:xfrm>
              <a:off x="2053476" y="1963417"/>
              <a:ext cx="54" cy="299"/>
            </a:xfrm>
            <a:custGeom>
              <a:rect b="b" l="l" r="r" t="t"/>
              <a:pathLst>
                <a:path extrusionOk="0" h="22" w="4">
                  <a:moveTo>
                    <a:pt x="0" y="1"/>
                  </a:moveTo>
                  <a:cubicBezTo>
                    <a:pt x="0" y="8"/>
                    <a:pt x="0" y="15"/>
                    <a:pt x="4" y="22"/>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1"/>
            <p:cNvSpPr/>
            <p:nvPr/>
          </p:nvSpPr>
          <p:spPr>
            <a:xfrm>
              <a:off x="2053326" y="1961897"/>
              <a:ext cx="14" cy="394"/>
            </a:xfrm>
            <a:custGeom>
              <a:rect b="b" l="l" r="r" t="t"/>
              <a:pathLst>
                <a:path extrusionOk="0" h="29" w="1">
                  <a:moveTo>
                    <a:pt x="1" y="1"/>
                  </a:moveTo>
                  <a:lnTo>
                    <a:pt x="1" y="29"/>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9" name="Google Shape;3089;p81"/>
            <p:cNvSpPr/>
            <p:nvPr/>
          </p:nvSpPr>
          <p:spPr>
            <a:xfrm>
              <a:off x="2060414" y="1992514"/>
              <a:ext cx="14" cy="774"/>
            </a:xfrm>
            <a:custGeom>
              <a:rect b="b" l="l" r="r" t="t"/>
              <a:pathLst>
                <a:path extrusionOk="0" h="57" w="1">
                  <a:moveTo>
                    <a:pt x="1" y="0"/>
                  </a:moveTo>
                  <a:lnTo>
                    <a:pt x="1"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0" name="Google Shape;3090;p81"/>
            <p:cNvSpPr/>
            <p:nvPr/>
          </p:nvSpPr>
          <p:spPr>
            <a:xfrm>
              <a:off x="2053666" y="1964653"/>
              <a:ext cx="54" cy="258"/>
            </a:xfrm>
            <a:custGeom>
              <a:rect b="b" l="l" r="r" t="t"/>
              <a:pathLst>
                <a:path extrusionOk="0" h="19" w="4">
                  <a:moveTo>
                    <a:pt x="0" y="1"/>
                  </a:moveTo>
                  <a:lnTo>
                    <a:pt x="0" y="1"/>
                  </a:lnTo>
                  <a:cubicBezTo>
                    <a:pt x="0" y="4"/>
                    <a:pt x="4" y="11"/>
                    <a:pt x="4" y="18"/>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1"/>
            <p:cNvSpPr/>
            <p:nvPr/>
          </p:nvSpPr>
          <p:spPr>
            <a:xfrm>
              <a:off x="2053571" y="1964083"/>
              <a:ext cx="54" cy="258"/>
            </a:xfrm>
            <a:custGeom>
              <a:rect b="b" l="l" r="r" t="t"/>
              <a:pathLst>
                <a:path extrusionOk="0" h="19" w="4">
                  <a:moveTo>
                    <a:pt x="0" y="1"/>
                  </a:moveTo>
                  <a:lnTo>
                    <a:pt x="0" y="1"/>
                  </a:lnTo>
                  <a:cubicBezTo>
                    <a:pt x="0" y="8"/>
                    <a:pt x="4" y="11"/>
                    <a:pt x="4" y="18"/>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2" name="Google Shape;3092;p81"/>
            <p:cNvSpPr/>
            <p:nvPr/>
          </p:nvSpPr>
          <p:spPr>
            <a:xfrm>
              <a:off x="2053381" y="1962711"/>
              <a:ext cx="54" cy="339"/>
            </a:xfrm>
            <a:custGeom>
              <a:rect b="b" l="l" r="r" t="t"/>
              <a:pathLst>
                <a:path extrusionOk="0" h="25" w="4">
                  <a:moveTo>
                    <a:pt x="0" y="0"/>
                  </a:moveTo>
                  <a:cubicBezTo>
                    <a:pt x="0" y="11"/>
                    <a:pt x="0" y="18"/>
                    <a:pt x="4" y="25"/>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3" name="Google Shape;3093;p81"/>
            <p:cNvSpPr/>
            <p:nvPr/>
          </p:nvSpPr>
          <p:spPr>
            <a:xfrm>
              <a:off x="2060319" y="1990369"/>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1"/>
            <p:cNvSpPr/>
            <p:nvPr/>
          </p:nvSpPr>
          <p:spPr>
            <a:xfrm>
              <a:off x="2060319" y="1989378"/>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1"/>
            <p:cNvSpPr/>
            <p:nvPr/>
          </p:nvSpPr>
          <p:spPr>
            <a:xfrm>
              <a:off x="2058459" y="1972786"/>
              <a:ext cx="584" cy="1439"/>
            </a:xfrm>
            <a:custGeom>
              <a:rect b="b" l="l" r="r" t="t"/>
              <a:pathLst>
                <a:path extrusionOk="0" h="106" w="43">
                  <a:moveTo>
                    <a:pt x="43" y="105"/>
                  </a:moveTo>
                  <a:cubicBezTo>
                    <a:pt x="15" y="77"/>
                    <a:pt x="1" y="42"/>
                    <a:pt x="1" y="0"/>
                  </a:cubicBezTo>
                  <a:cubicBezTo>
                    <a:pt x="1" y="42"/>
                    <a:pt x="15" y="77"/>
                    <a:pt x="43" y="1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1"/>
            <p:cNvSpPr/>
            <p:nvPr/>
          </p:nvSpPr>
          <p:spPr>
            <a:xfrm>
              <a:off x="2054806" y="1966934"/>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7" name="Google Shape;3097;p81"/>
            <p:cNvSpPr/>
            <p:nvPr/>
          </p:nvSpPr>
          <p:spPr>
            <a:xfrm>
              <a:off x="2053951" y="1965603"/>
              <a:ext cx="109" cy="204"/>
            </a:xfrm>
            <a:custGeom>
              <a:rect b="b" l="l" r="r" t="t"/>
              <a:pathLst>
                <a:path extrusionOk="0" h="15" w="8">
                  <a:moveTo>
                    <a:pt x="0" y="1"/>
                  </a:moveTo>
                  <a:lnTo>
                    <a:pt x="7"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8" name="Google Shape;3098;p81"/>
            <p:cNvSpPr/>
            <p:nvPr/>
          </p:nvSpPr>
          <p:spPr>
            <a:xfrm>
              <a:off x="2060373" y="1991414"/>
              <a:ext cx="0" cy="679"/>
            </a:xfrm>
            <a:custGeom>
              <a:rect b="b" l="l" r="r" t="t"/>
              <a:pathLst>
                <a:path extrusionOk="0" h="50" w="0">
                  <a:moveTo>
                    <a:pt x="0" y="1"/>
                  </a:moveTo>
                  <a:lnTo>
                    <a:pt x="0" y="5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1"/>
            <p:cNvSpPr/>
            <p:nvPr/>
          </p:nvSpPr>
          <p:spPr>
            <a:xfrm>
              <a:off x="2053801" y="1965128"/>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1"/>
            <p:cNvSpPr/>
            <p:nvPr/>
          </p:nvSpPr>
          <p:spPr>
            <a:xfrm>
              <a:off x="2060224" y="1987477"/>
              <a:ext cx="14" cy="584"/>
            </a:xfrm>
            <a:custGeom>
              <a:rect b="b" l="l" r="r" t="t"/>
              <a:pathLst>
                <a:path extrusionOk="0" h="43" w="1">
                  <a:moveTo>
                    <a:pt x="1"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1"/>
            <p:cNvSpPr/>
            <p:nvPr/>
          </p:nvSpPr>
          <p:spPr>
            <a:xfrm>
              <a:off x="2060034" y="1983865"/>
              <a:ext cx="14" cy="489"/>
            </a:xfrm>
            <a:custGeom>
              <a:rect b="b" l="l" r="r" t="t"/>
              <a:pathLst>
                <a:path extrusionOk="0" h="36" w="1">
                  <a:moveTo>
                    <a:pt x="1" y="0"/>
                  </a:moveTo>
                  <a:lnTo>
                    <a:pt x="1" y="35"/>
                  </a:ln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2" name="Google Shape;3102;p81"/>
            <p:cNvSpPr/>
            <p:nvPr/>
          </p:nvSpPr>
          <p:spPr>
            <a:xfrm>
              <a:off x="2059939" y="1982820"/>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3" name="Google Shape;3103;p81"/>
            <p:cNvSpPr/>
            <p:nvPr/>
          </p:nvSpPr>
          <p:spPr>
            <a:xfrm>
              <a:off x="2060088" y="1984435"/>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1"/>
            <p:cNvSpPr/>
            <p:nvPr/>
          </p:nvSpPr>
          <p:spPr>
            <a:xfrm>
              <a:off x="2059993" y="1983295"/>
              <a:ext cx="54" cy="434"/>
            </a:xfrm>
            <a:custGeom>
              <a:rect b="b" l="l" r="r" t="t"/>
              <a:pathLst>
                <a:path extrusionOk="0" h="32" w="4">
                  <a:moveTo>
                    <a:pt x="0" y="0"/>
                  </a:moveTo>
                  <a:lnTo>
                    <a:pt x="0" y="32"/>
                  </a:lnTo>
                  <a:cubicBezTo>
                    <a:pt x="4" y="21"/>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1"/>
            <p:cNvSpPr/>
            <p:nvPr/>
          </p:nvSpPr>
          <p:spPr>
            <a:xfrm>
              <a:off x="2060468" y="1993695"/>
              <a:ext cx="54" cy="923"/>
            </a:xfrm>
            <a:custGeom>
              <a:rect b="b" l="l" r="r" t="t"/>
              <a:pathLst>
                <a:path extrusionOk="0" h="68" w="4">
                  <a:moveTo>
                    <a:pt x="0" y="1"/>
                  </a:moveTo>
                  <a:lnTo>
                    <a:pt x="4" y="6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1"/>
            <p:cNvSpPr/>
            <p:nvPr/>
          </p:nvSpPr>
          <p:spPr>
            <a:xfrm>
              <a:off x="2060183" y="1986621"/>
              <a:ext cx="0" cy="584"/>
            </a:xfrm>
            <a:custGeom>
              <a:rect b="b" l="l" r="r" t="t"/>
              <a:pathLst>
                <a:path extrusionOk="0" h="43" w="0">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1"/>
            <p:cNvSpPr/>
            <p:nvPr/>
          </p:nvSpPr>
          <p:spPr>
            <a:xfrm>
              <a:off x="2060129" y="1985807"/>
              <a:ext cx="14" cy="638"/>
            </a:xfrm>
            <a:custGeom>
              <a:rect b="b" l="l" r="r" t="t"/>
              <a:pathLst>
                <a:path extrusionOk="0" h="47" w="1">
                  <a:moveTo>
                    <a:pt x="1" y="1"/>
                  </a:moveTo>
                  <a:lnTo>
                    <a:pt x="1" y="4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8" name="Google Shape;3108;p81"/>
            <p:cNvSpPr/>
            <p:nvPr/>
          </p:nvSpPr>
          <p:spPr>
            <a:xfrm>
              <a:off x="2060088" y="1985101"/>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9" name="Google Shape;3109;p81"/>
            <p:cNvSpPr/>
            <p:nvPr/>
          </p:nvSpPr>
          <p:spPr>
            <a:xfrm>
              <a:off x="2054562" y="1966649"/>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1"/>
            <p:cNvSpPr/>
            <p:nvPr/>
          </p:nvSpPr>
          <p:spPr>
            <a:xfrm>
              <a:off x="2060509" y="1994795"/>
              <a:ext cx="14" cy="530"/>
            </a:xfrm>
            <a:custGeom>
              <a:rect b="b" l="l" r="r" t="t"/>
              <a:pathLst>
                <a:path extrusionOk="0" h="39" w="1">
                  <a:moveTo>
                    <a:pt x="1"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1"/>
            <p:cNvSpPr/>
            <p:nvPr/>
          </p:nvSpPr>
          <p:spPr>
            <a:xfrm>
              <a:off x="2055091" y="1967178"/>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1"/>
            <p:cNvSpPr/>
            <p:nvPr/>
          </p:nvSpPr>
          <p:spPr>
            <a:xfrm>
              <a:off x="2055376" y="196746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3" name="Google Shape;3113;p81"/>
            <p:cNvSpPr/>
            <p:nvPr/>
          </p:nvSpPr>
          <p:spPr>
            <a:xfrm>
              <a:off x="2059939" y="1982385"/>
              <a:ext cx="14" cy="448"/>
            </a:xfrm>
            <a:custGeom>
              <a:rect b="b" l="l" r="r" t="t"/>
              <a:pathLst>
                <a:path extrusionOk="0" h="33" w="1">
                  <a:moveTo>
                    <a:pt x="1" y="1"/>
                  </a:moveTo>
                  <a:lnTo>
                    <a:pt x="1" y="32"/>
                  </a:lnTo>
                  <a:cubicBezTo>
                    <a:pt x="1" y="22"/>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4" name="Google Shape;3114;p81"/>
            <p:cNvSpPr/>
            <p:nvPr/>
          </p:nvSpPr>
          <p:spPr>
            <a:xfrm>
              <a:off x="2060278" y="1988427"/>
              <a:ext cx="0" cy="530"/>
            </a:xfrm>
            <a:custGeom>
              <a:rect b="b" l="l" r="r" t="t"/>
              <a:pathLst>
                <a:path extrusionOk="0" h="39" w="0">
                  <a:moveTo>
                    <a:pt x="0"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5" name="Google Shape;3115;p81"/>
            <p:cNvSpPr/>
            <p:nvPr/>
          </p:nvSpPr>
          <p:spPr>
            <a:xfrm>
              <a:off x="2056137" y="1967884"/>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1"/>
            <p:cNvSpPr/>
            <p:nvPr/>
          </p:nvSpPr>
          <p:spPr>
            <a:xfrm>
              <a:off x="2055757" y="1967654"/>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7" name="Google Shape;3117;p81"/>
            <p:cNvSpPr/>
            <p:nvPr/>
          </p:nvSpPr>
          <p:spPr>
            <a:xfrm>
              <a:off x="2153623" y="1945930"/>
              <a:ext cx="3720" cy="6381"/>
            </a:xfrm>
            <a:custGeom>
              <a:rect b="b" l="l" r="r" t="t"/>
              <a:pathLst>
                <a:path extrusionOk="0" h="470" w="274">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8" name="Google Shape;3118;p81"/>
            <p:cNvSpPr/>
            <p:nvPr/>
          </p:nvSpPr>
          <p:spPr>
            <a:xfrm>
              <a:off x="2113366" y="1953723"/>
              <a:ext cx="52776" cy="75260"/>
            </a:xfrm>
            <a:custGeom>
              <a:rect b="b" l="l" r="r" t="t"/>
              <a:pathLst>
                <a:path extrusionOk="0" h="5543" w="3887">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1"/>
            <p:cNvSpPr/>
            <p:nvPr/>
          </p:nvSpPr>
          <p:spPr>
            <a:xfrm>
              <a:off x="2165368" y="2023172"/>
              <a:ext cx="149" cy="244"/>
            </a:xfrm>
            <a:custGeom>
              <a:rect b="b" l="l" r="r" t="t"/>
              <a:pathLst>
                <a:path extrusionOk="0" h="18" w="11">
                  <a:moveTo>
                    <a:pt x="11" y="18"/>
                  </a:moveTo>
                  <a:cubicBezTo>
                    <a:pt x="7" y="11"/>
                    <a:pt x="4" y="7"/>
                    <a:pt x="0" y="0"/>
                  </a:cubicBezTo>
                  <a:cubicBezTo>
                    <a:pt x="4" y="7"/>
                    <a:pt x="7"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1"/>
            <p:cNvSpPr/>
            <p:nvPr/>
          </p:nvSpPr>
          <p:spPr>
            <a:xfrm>
              <a:off x="2165178" y="2022792"/>
              <a:ext cx="149" cy="339"/>
            </a:xfrm>
            <a:custGeom>
              <a:rect b="b" l="l" r="r" t="t"/>
              <a:pathLst>
                <a:path extrusionOk="0" h="25" w="11">
                  <a:moveTo>
                    <a:pt x="11" y="25"/>
                  </a:moveTo>
                  <a:cubicBezTo>
                    <a:pt x="4" y="14"/>
                    <a:pt x="4" y="7"/>
                    <a:pt x="0" y="0"/>
                  </a:cubicBezTo>
                  <a:cubicBezTo>
                    <a:pt x="4" y="7"/>
                    <a:pt x="4"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1"/>
            <p:cNvSpPr/>
            <p:nvPr/>
          </p:nvSpPr>
          <p:spPr>
            <a:xfrm>
              <a:off x="2159136" y="198890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1"/>
            <p:cNvSpPr/>
            <p:nvPr/>
          </p:nvSpPr>
          <p:spPr>
            <a:xfrm>
              <a:off x="2158715" y="1989568"/>
              <a:ext cx="204" cy="244"/>
            </a:xfrm>
            <a:custGeom>
              <a:rect b="b" l="l" r="r" t="t"/>
              <a:pathLst>
                <a:path extrusionOk="0" h="18" w="15">
                  <a:moveTo>
                    <a:pt x="0" y="18"/>
                  </a:moveTo>
                  <a:cubicBezTo>
                    <a:pt x="4" y="11"/>
                    <a:pt x="11" y="4"/>
                    <a:pt x="14" y="0"/>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1"/>
            <p:cNvSpPr/>
            <p:nvPr/>
          </p:nvSpPr>
          <p:spPr>
            <a:xfrm>
              <a:off x="2158375" y="1990179"/>
              <a:ext cx="109" cy="258"/>
            </a:xfrm>
            <a:custGeom>
              <a:rect b="b" l="l" r="r" t="t"/>
              <a:pathLst>
                <a:path extrusionOk="0" h="19" w="8">
                  <a:moveTo>
                    <a:pt x="1" y="18"/>
                  </a:moveTo>
                  <a:cubicBezTo>
                    <a:pt x="4" y="15"/>
                    <a:pt x="8" y="8"/>
                    <a:pt x="8"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4" name="Google Shape;3124;p81"/>
            <p:cNvSpPr/>
            <p:nvPr/>
          </p:nvSpPr>
          <p:spPr>
            <a:xfrm>
              <a:off x="2159611" y="1988332"/>
              <a:ext cx="204" cy="299"/>
            </a:xfrm>
            <a:custGeom>
              <a:rect b="b" l="l" r="r" t="t"/>
              <a:pathLst>
                <a:path extrusionOk="0" h="22" w="15">
                  <a:moveTo>
                    <a:pt x="1" y="2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5" name="Google Shape;3125;p81"/>
            <p:cNvSpPr/>
            <p:nvPr/>
          </p:nvSpPr>
          <p:spPr>
            <a:xfrm>
              <a:off x="2161132" y="1986757"/>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1"/>
            <p:cNvSpPr/>
            <p:nvPr/>
          </p:nvSpPr>
          <p:spPr>
            <a:xfrm>
              <a:off x="2160086" y="1987803"/>
              <a:ext cx="258" cy="258"/>
            </a:xfrm>
            <a:custGeom>
              <a:rect b="b" l="l" r="r" t="t"/>
              <a:pathLst>
                <a:path extrusionOk="0" h="19" w="19">
                  <a:moveTo>
                    <a:pt x="1" y="1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1"/>
            <p:cNvSpPr/>
            <p:nvPr/>
          </p:nvSpPr>
          <p:spPr>
            <a:xfrm>
              <a:off x="2165884" y="2023837"/>
              <a:ext cx="258" cy="204"/>
            </a:xfrm>
            <a:custGeom>
              <a:rect b="b" l="l" r="r" t="t"/>
              <a:pathLst>
                <a:path extrusionOk="0" h="15" w="19">
                  <a:moveTo>
                    <a:pt x="18" y="14"/>
                  </a:moveTo>
                  <a:cubicBezTo>
                    <a:pt x="11" y="11"/>
                    <a:pt x="4" y="4"/>
                    <a:pt x="1" y="0"/>
                  </a:cubicBezTo>
                  <a:cubicBezTo>
                    <a:pt x="4" y="4"/>
                    <a:pt x="11" y="11"/>
                    <a:pt x="1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1"/>
            <p:cNvSpPr/>
            <p:nvPr/>
          </p:nvSpPr>
          <p:spPr>
            <a:xfrm>
              <a:off x="2160616" y="1987287"/>
              <a:ext cx="244" cy="244"/>
            </a:xfrm>
            <a:custGeom>
              <a:rect b="b" l="l" r="r" t="t"/>
              <a:pathLst>
                <a:path extrusionOk="0" h="18" w="18">
                  <a:moveTo>
                    <a:pt x="0"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1"/>
            <p:cNvSpPr/>
            <p:nvPr/>
          </p:nvSpPr>
          <p:spPr>
            <a:xfrm>
              <a:off x="2165558" y="2023457"/>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1"/>
            <p:cNvSpPr/>
            <p:nvPr/>
          </p:nvSpPr>
          <p:spPr>
            <a:xfrm>
              <a:off x="2157289" y="1953832"/>
              <a:ext cx="54" cy="855"/>
            </a:xfrm>
            <a:custGeom>
              <a:rect b="b" l="l" r="r" t="t"/>
              <a:pathLst>
                <a:path extrusionOk="0" h="63" w="4">
                  <a:moveTo>
                    <a:pt x="4" y="1"/>
                  </a:moveTo>
                  <a:cubicBezTo>
                    <a:pt x="4" y="18"/>
                    <a:pt x="4" y="42"/>
                    <a:pt x="0" y="63"/>
                  </a:cubicBezTo>
                  <a:cubicBezTo>
                    <a:pt x="4" y="42"/>
                    <a:pt x="4" y="2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1"/>
            <p:cNvSpPr/>
            <p:nvPr/>
          </p:nvSpPr>
          <p:spPr>
            <a:xfrm>
              <a:off x="2157140" y="1954728"/>
              <a:ext cx="163" cy="869"/>
            </a:xfrm>
            <a:custGeom>
              <a:rect b="b" l="l" r="r" t="t"/>
              <a:pathLst>
                <a:path extrusionOk="0" h="64" w="12">
                  <a:moveTo>
                    <a:pt x="1" y="63"/>
                  </a:moveTo>
                  <a:cubicBezTo>
                    <a:pt x="4" y="42"/>
                    <a:pt x="8" y="21"/>
                    <a:pt x="11" y="0"/>
                  </a:cubicBezTo>
                  <a:cubicBezTo>
                    <a:pt x="8" y="21"/>
                    <a:pt x="4" y="42"/>
                    <a:pt x="1" y="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2" name="Google Shape;3132;p81"/>
            <p:cNvSpPr/>
            <p:nvPr/>
          </p:nvSpPr>
          <p:spPr>
            <a:xfrm>
              <a:off x="2157004" y="1951971"/>
              <a:ext cx="149" cy="339"/>
            </a:xfrm>
            <a:custGeom>
              <a:rect b="b" l="l" r="r" t="t"/>
              <a:pathLst>
                <a:path extrusionOk="0" h="25" w="11">
                  <a:moveTo>
                    <a:pt x="11" y="25"/>
                  </a:moveTo>
                  <a:cubicBezTo>
                    <a:pt x="7" y="14"/>
                    <a:pt x="4" y="7"/>
                    <a:pt x="0" y="0"/>
                  </a:cubicBezTo>
                  <a:cubicBezTo>
                    <a:pt x="4" y="7"/>
                    <a:pt x="7" y="14"/>
                    <a:pt x="1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1"/>
            <p:cNvSpPr/>
            <p:nvPr/>
          </p:nvSpPr>
          <p:spPr>
            <a:xfrm>
              <a:off x="2115213" y="2000688"/>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1"/>
            <p:cNvSpPr/>
            <p:nvPr/>
          </p:nvSpPr>
          <p:spPr>
            <a:xfrm>
              <a:off x="2124011" y="1992826"/>
              <a:ext cx="923" cy="27"/>
            </a:xfrm>
            <a:custGeom>
              <a:rect b="b" l="l" r="r" t="t"/>
              <a:pathLst>
                <a:path extrusionOk="0" h="2" w="68">
                  <a:moveTo>
                    <a:pt x="23" y="0"/>
                  </a:moveTo>
                  <a:cubicBezTo>
                    <a:pt x="15" y="0"/>
                    <a:pt x="8" y="1"/>
                    <a:pt x="1" y="2"/>
                  </a:cubicBezTo>
                  <a:lnTo>
                    <a:pt x="67" y="2"/>
                  </a:lnTo>
                  <a:cubicBezTo>
                    <a:pt x="53" y="2"/>
                    <a:pt x="38" y="0"/>
                    <a:pt x="2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1"/>
            <p:cNvSpPr/>
            <p:nvPr/>
          </p:nvSpPr>
          <p:spPr>
            <a:xfrm>
              <a:off x="2153528" y="1947885"/>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6" name="Google Shape;3136;p81"/>
            <p:cNvSpPr/>
            <p:nvPr/>
          </p:nvSpPr>
          <p:spPr>
            <a:xfrm>
              <a:off x="2153528" y="1947409"/>
              <a:ext cx="68" cy="339"/>
            </a:xfrm>
            <a:custGeom>
              <a:rect b="b" l="l" r="r" t="t"/>
              <a:pathLst>
                <a:path extrusionOk="0" h="25" w="5">
                  <a:moveTo>
                    <a:pt x="1" y="0"/>
                  </a:moveTo>
                  <a:lnTo>
                    <a:pt x="1" y="25"/>
                  </a:lnTo>
                  <a:cubicBezTo>
                    <a:pt x="1" y="18"/>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7" name="Google Shape;3137;p81"/>
            <p:cNvSpPr/>
            <p:nvPr/>
          </p:nvSpPr>
          <p:spPr>
            <a:xfrm>
              <a:off x="2153487" y="1948306"/>
              <a:ext cx="14" cy="258"/>
            </a:xfrm>
            <a:custGeom>
              <a:rect b="b" l="l" r="r" t="t"/>
              <a:pathLst>
                <a:path extrusionOk="0" h="19" w="1">
                  <a:moveTo>
                    <a:pt x="0" y="18"/>
                  </a:moveTo>
                  <a:lnTo>
                    <a:pt x="0" y="1"/>
                  </a:lnTo>
                  <a:cubicBezTo>
                    <a:pt x="0" y="4"/>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1"/>
            <p:cNvSpPr/>
            <p:nvPr/>
          </p:nvSpPr>
          <p:spPr>
            <a:xfrm>
              <a:off x="2153678" y="1946255"/>
              <a:ext cx="54" cy="394"/>
            </a:xfrm>
            <a:custGeom>
              <a:rect b="b" l="l" r="r" t="t"/>
              <a:pathLst>
                <a:path extrusionOk="0" h="29" w="4">
                  <a:moveTo>
                    <a:pt x="0" y="29"/>
                  </a:moveTo>
                  <a:cubicBezTo>
                    <a:pt x="0" y="18"/>
                    <a:pt x="0" y="11"/>
                    <a:pt x="4" y="1"/>
                  </a:cubicBezTo>
                  <a:cubicBezTo>
                    <a:pt x="0" y="11"/>
                    <a:pt x="0"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9" name="Google Shape;3139;p81"/>
            <p:cNvSpPr/>
            <p:nvPr/>
          </p:nvSpPr>
          <p:spPr>
            <a:xfrm>
              <a:off x="2153583" y="1946785"/>
              <a:ext cx="54" cy="489"/>
            </a:xfrm>
            <a:custGeom>
              <a:rect b="b" l="l" r="r" t="t"/>
              <a:pathLst>
                <a:path extrusionOk="0" h="36" w="4">
                  <a:moveTo>
                    <a:pt x="4" y="0"/>
                  </a:moveTo>
                  <a:cubicBezTo>
                    <a:pt x="0" y="11"/>
                    <a:pt x="0" y="25"/>
                    <a:pt x="0" y="35"/>
                  </a:cubicBezTo>
                  <a:cubicBezTo>
                    <a:pt x="0"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0" name="Google Shape;3140;p81"/>
            <p:cNvSpPr/>
            <p:nvPr/>
          </p:nvSpPr>
          <p:spPr>
            <a:xfrm>
              <a:off x="2153718" y="1945875"/>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1"/>
            <p:cNvSpPr/>
            <p:nvPr/>
          </p:nvSpPr>
          <p:spPr>
            <a:xfrm>
              <a:off x="2155959" y="1951116"/>
              <a:ext cx="394" cy="204"/>
            </a:xfrm>
            <a:custGeom>
              <a:rect b="b" l="l" r="r" t="t"/>
              <a:pathLst>
                <a:path extrusionOk="0" h="15" w="29">
                  <a:moveTo>
                    <a:pt x="28" y="14"/>
                  </a:moveTo>
                  <a:cubicBezTo>
                    <a:pt x="21" y="11"/>
                    <a:pt x="11" y="4"/>
                    <a:pt x="0" y="0"/>
                  </a:cubicBezTo>
                  <a:cubicBezTo>
                    <a:pt x="11" y="4"/>
                    <a:pt x="21" y="11"/>
                    <a:pt x="2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2" name="Google Shape;3142;p81"/>
            <p:cNvSpPr/>
            <p:nvPr/>
          </p:nvSpPr>
          <p:spPr>
            <a:xfrm>
              <a:off x="2156760" y="1951591"/>
              <a:ext cx="204" cy="339"/>
            </a:xfrm>
            <a:custGeom>
              <a:rect b="b" l="l" r="r" t="t"/>
              <a:pathLst>
                <a:path extrusionOk="0" h="25" w="15">
                  <a:moveTo>
                    <a:pt x="1" y="0"/>
                  </a:moveTo>
                  <a:cubicBezTo>
                    <a:pt x="4" y="7"/>
                    <a:pt x="11" y="14"/>
                    <a:pt x="15" y="25"/>
                  </a:cubicBezTo>
                  <a:cubicBezTo>
                    <a:pt x="11"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3" name="Google Shape;3143;p81"/>
            <p:cNvSpPr/>
            <p:nvPr/>
          </p:nvSpPr>
          <p:spPr>
            <a:xfrm>
              <a:off x="2115172" y="200091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1"/>
            <p:cNvSpPr/>
            <p:nvPr/>
          </p:nvSpPr>
          <p:spPr>
            <a:xfrm>
              <a:off x="2153487" y="1948645"/>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5" name="Google Shape;3145;p81"/>
            <p:cNvSpPr/>
            <p:nvPr/>
          </p:nvSpPr>
          <p:spPr>
            <a:xfrm>
              <a:off x="2156434" y="1951347"/>
              <a:ext cx="299" cy="258"/>
            </a:xfrm>
            <a:custGeom>
              <a:rect b="b" l="l" r="r" t="t"/>
              <a:pathLst>
                <a:path extrusionOk="0" h="19" w="22">
                  <a:moveTo>
                    <a:pt x="21" y="18"/>
                  </a:moveTo>
                  <a:cubicBezTo>
                    <a:pt x="14" y="11"/>
                    <a:pt x="7" y="8"/>
                    <a:pt x="0" y="1"/>
                  </a:cubicBezTo>
                  <a:cubicBezTo>
                    <a:pt x="7" y="8"/>
                    <a:pt x="14" y="11"/>
                    <a:pt x="2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6" name="Google Shape;3146;p81"/>
            <p:cNvSpPr/>
            <p:nvPr/>
          </p:nvSpPr>
          <p:spPr>
            <a:xfrm>
              <a:off x="2113597" y="2006825"/>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1"/>
            <p:cNvSpPr/>
            <p:nvPr/>
          </p:nvSpPr>
          <p:spPr>
            <a:xfrm>
              <a:off x="2114506" y="2003824"/>
              <a:ext cx="54" cy="244"/>
            </a:xfrm>
            <a:custGeom>
              <a:rect b="b" l="l" r="r" t="t"/>
              <a:pathLst>
                <a:path extrusionOk="0" h="18"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8" name="Google Shape;3148;p81"/>
            <p:cNvSpPr/>
            <p:nvPr/>
          </p:nvSpPr>
          <p:spPr>
            <a:xfrm>
              <a:off x="2115117" y="200120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9" name="Google Shape;3149;p81"/>
            <p:cNvSpPr/>
            <p:nvPr/>
          </p:nvSpPr>
          <p:spPr>
            <a:xfrm>
              <a:off x="2113977" y="200553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1"/>
            <p:cNvSpPr/>
            <p:nvPr/>
          </p:nvSpPr>
          <p:spPr>
            <a:xfrm>
              <a:off x="2114602" y="2003254"/>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1" name="Google Shape;3151;p81"/>
            <p:cNvSpPr/>
            <p:nvPr/>
          </p:nvSpPr>
          <p:spPr>
            <a:xfrm>
              <a:off x="2114221" y="2004924"/>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2" name="Google Shape;3152;p81"/>
            <p:cNvSpPr/>
            <p:nvPr/>
          </p:nvSpPr>
          <p:spPr>
            <a:xfrm>
              <a:off x="2113787" y="20061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1"/>
            <p:cNvSpPr/>
            <p:nvPr/>
          </p:nvSpPr>
          <p:spPr>
            <a:xfrm>
              <a:off x="2114316" y="2004353"/>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4" name="Google Shape;3154;p81"/>
            <p:cNvSpPr/>
            <p:nvPr/>
          </p:nvSpPr>
          <p:spPr>
            <a:xfrm>
              <a:off x="2114982" y="2001923"/>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5" name="Google Shape;3155;p81"/>
            <p:cNvSpPr/>
            <p:nvPr/>
          </p:nvSpPr>
          <p:spPr>
            <a:xfrm>
              <a:off x="2114737" y="2002779"/>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1"/>
            <p:cNvSpPr/>
            <p:nvPr/>
          </p:nvSpPr>
          <p:spPr>
            <a:xfrm>
              <a:off x="2114832" y="2002344"/>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7" name="Google Shape;3157;p81"/>
            <p:cNvSpPr/>
            <p:nvPr/>
          </p:nvSpPr>
          <p:spPr>
            <a:xfrm>
              <a:off x="2113366" y="2007490"/>
              <a:ext cx="54" cy="204"/>
            </a:xfrm>
            <a:custGeom>
              <a:rect b="b" l="l" r="r" t="t"/>
              <a:pathLst>
                <a:path extrusionOk="0" h="15" w="4">
                  <a:moveTo>
                    <a:pt x="0"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8" name="Google Shape;3158;p81"/>
            <p:cNvSpPr/>
            <p:nvPr/>
          </p:nvSpPr>
          <p:spPr>
            <a:xfrm>
              <a:off x="2115022" y="2001543"/>
              <a:ext cx="68" cy="204"/>
            </a:xfrm>
            <a:custGeom>
              <a:rect b="b" l="l" r="r" t="t"/>
              <a:pathLst>
                <a:path extrusionOk="0" h="15" w="5">
                  <a:moveTo>
                    <a:pt x="1" y="1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1"/>
            <p:cNvSpPr/>
            <p:nvPr/>
          </p:nvSpPr>
          <p:spPr>
            <a:xfrm>
              <a:off x="1985928" y="1964599"/>
              <a:ext cx="43217" cy="44466"/>
            </a:xfrm>
            <a:custGeom>
              <a:rect b="b" l="l" r="r" t="t"/>
              <a:pathLst>
                <a:path extrusionOk="0" h="3275" w="3183">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1"/>
            <p:cNvSpPr/>
            <p:nvPr/>
          </p:nvSpPr>
          <p:spPr>
            <a:xfrm>
              <a:off x="2025044" y="1961747"/>
              <a:ext cx="29585" cy="45417"/>
            </a:xfrm>
            <a:custGeom>
              <a:rect b="b" l="l" r="r" t="t"/>
              <a:pathLst>
                <a:path extrusionOk="0" h="3345" w="2179">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1" name="Google Shape;3161;p81"/>
            <p:cNvSpPr/>
            <p:nvPr/>
          </p:nvSpPr>
          <p:spPr>
            <a:xfrm>
              <a:off x="2053761" y="1996316"/>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2" name="Google Shape;3162;p81"/>
            <p:cNvSpPr/>
            <p:nvPr/>
          </p:nvSpPr>
          <p:spPr>
            <a:xfrm>
              <a:off x="2053516" y="1995786"/>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1"/>
            <p:cNvSpPr/>
            <p:nvPr/>
          </p:nvSpPr>
          <p:spPr>
            <a:xfrm>
              <a:off x="2052905" y="199398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1"/>
            <p:cNvSpPr/>
            <p:nvPr/>
          </p:nvSpPr>
          <p:spPr>
            <a:xfrm>
              <a:off x="2053326" y="1995175"/>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5" name="Google Shape;3165;p81"/>
            <p:cNvSpPr/>
            <p:nvPr/>
          </p:nvSpPr>
          <p:spPr>
            <a:xfrm>
              <a:off x="2053095" y="1994605"/>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6" name="Google Shape;3166;p81"/>
            <p:cNvSpPr/>
            <p:nvPr/>
          </p:nvSpPr>
          <p:spPr>
            <a:xfrm>
              <a:off x="2054277" y="1997497"/>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1"/>
            <p:cNvSpPr/>
            <p:nvPr/>
          </p:nvSpPr>
          <p:spPr>
            <a:xfrm>
              <a:off x="2053992" y="199692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1"/>
            <p:cNvSpPr/>
            <p:nvPr/>
          </p:nvSpPr>
          <p:spPr>
            <a:xfrm>
              <a:off x="2054467" y="1997931"/>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9" name="Google Shape;3169;p81"/>
            <p:cNvSpPr/>
            <p:nvPr/>
          </p:nvSpPr>
          <p:spPr>
            <a:xfrm>
              <a:off x="2048004" y="196508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0" name="Google Shape;3170;p81"/>
            <p:cNvSpPr/>
            <p:nvPr/>
          </p:nvSpPr>
          <p:spPr>
            <a:xfrm>
              <a:off x="2047909" y="1964897"/>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1"/>
            <p:cNvSpPr/>
            <p:nvPr/>
          </p:nvSpPr>
          <p:spPr>
            <a:xfrm>
              <a:off x="2048343" y="196556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1"/>
            <p:cNvSpPr/>
            <p:nvPr/>
          </p:nvSpPr>
          <p:spPr>
            <a:xfrm>
              <a:off x="2049620" y="1975691"/>
              <a:ext cx="679" cy="4521"/>
            </a:xfrm>
            <a:custGeom>
              <a:rect b="b" l="l" r="r" t="t"/>
              <a:pathLst>
                <a:path extrusionOk="0" h="333" w="50">
                  <a:moveTo>
                    <a:pt x="50" y="333"/>
                  </a:moveTo>
                  <a:lnTo>
                    <a:pt x="50" y="333"/>
                  </a:lnTo>
                  <a:cubicBezTo>
                    <a:pt x="15" y="224"/>
                    <a:pt x="1" y="112"/>
                    <a:pt x="4" y="0"/>
                  </a:cubicBezTo>
                  <a:cubicBezTo>
                    <a:pt x="1" y="112"/>
                    <a:pt x="15" y="224"/>
                    <a:pt x="50" y="3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3" name="Google Shape;3173;p81"/>
            <p:cNvSpPr/>
            <p:nvPr/>
          </p:nvSpPr>
          <p:spPr>
            <a:xfrm>
              <a:off x="2052376" y="1991849"/>
              <a:ext cx="68" cy="244"/>
            </a:xfrm>
            <a:custGeom>
              <a:rect b="b" l="l" r="r" t="t"/>
              <a:pathLst>
                <a:path extrusionOk="0" h="18" w="5">
                  <a:moveTo>
                    <a:pt x="1" y="0"/>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4" name="Google Shape;3174;p81"/>
            <p:cNvSpPr/>
            <p:nvPr/>
          </p:nvSpPr>
          <p:spPr>
            <a:xfrm>
              <a:off x="2047393" y="1963472"/>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1"/>
            <p:cNvSpPr/>
            <p:nvPr/>
          </p:nvSpPr>
          <p:spPr>
            <a:xfrm>
              <a:off x="2047773" y="1964612"/>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6" name="Google Shape;3176;p81"/>
            <p:cNvSpPr/>
            <p:nvPr/>
          </p:nvSpPr>
          <p:spPr>
            <a:xfrm>
              <a:off x="2047529" y="1963947"/>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1"/>
            <p:cNvSpPr/>
            <p:nvPr/>
          </p:nvSpPr>
          <p:spPr>
            <a:xfrm>
              <a:off x="2047678" y="1964273"/>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1"/>
            <p:cNvSpPr/>
            <p:nvPr/>
          </p:nvSpPr>
          <p:spPr>
            <a:xfrm>
              <a:off x="2052281" y="1991224"/>
              <a:ext cx="68" cy="258"/>
            </a:xfrm>
            <a:custGeom>
              <a:rect b="b" l="l" r="r" t="t"/>
              <a:pathLst>
                <a:path extrusionOk="0" h="19" w="5">
                  <a:moveTo>
                    <a:pt x="1" y="1"/>
                  </a:moveTo>
                  <a:cubicBezTo>
                    <a:pt x="1" y="8"/>
                    <a:pt x="1" y="15"/>
                    <a:pt x="4" y="18"/>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1"/>
            <p:cNvSpPr/>
            <p:nvPr/>
          </p:nvSpPr>
          <p:spPr>
            <a:xfrm>
              <a:off x="2048153" y="196531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1"/>
            <p:cNvSpPr/>
            <p:nvPr/>
          </p:nvSpPr>
          <p:spPr>
            <a:xfrm>
              <a:off x="2048438" y="196565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1"/>
            <p:cNvSpPr/>
            <p:nvPr/>
          </p:nvSpPr>
          <p:spPr>
            <a:xfrm>
              <a:off x="2047298" y="1962942"/>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2" name="Google Shape;3182;p81"/>
            <p:cNvSpPr/>
            <p:nvPr/>
          </p:nvSpPr>
          <p:spPr>
            <a:xfrm>
              <a:off x="2052661" y="1993179"/>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3" name="Google Shape;3183;p81"/>
            <p:cNvSpPr/>
            <p:nvPr/>
          </p:nvSpPr>
          <p:spPr>
            <a:xfrm>
              <a:off x="2048574" y="196575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1"/>
            <p:cNvSpPr/>
            <p:nvPr/>
          </p:nvSpPr>
          <p:spPr>
            <a:xfrm>
              <a:off x="2052525" y="199251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5" name="Google Shape;3185;p81"/>
            <p:cNvSpPr/>
            <p:nvPr/>
          </p:nvSpPr>
          <p:spPr>
            <a:xfrm>
              <a:off x="2047149" y="1962426"/>
              <a:ext cx="68" cy="204"/>
            </a:xfrm>
            <a:custGeom>
              <a:rect b="b" l="l" r="r" t="t"/>
              <a:pathLst>
                <a:path extrusionOk="0" h="15" w="5">
                  <a:moveTo>
                    <a:pt x="1"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6" name="Google Shape;3186;p81"/>
            <p:cNvSpPr/>
            <p:nvPr/>
          </p:nvSpPr>
          <p:spPr>
            <a:xfrm>
              <a:off x="2052186" y="1990654"/>
              <a:ext cx="68" cy="204"/>
            </a:xfrm>
            <a:custGeom>
              <a:rect b="b" l="l" r="r" t="t"/>
              <a:pathLst>
                <a:path extrusionOk="0" h="15" w="5">
                  <a:moveTo>
                    <a:pt x="1" y="1"/>
                  </a:moveTo>
                  <a:lnTo>
                    <a:pt x="1" y="15"/>
                  </a:ln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1"/>
            <p:cNvSpPr/>
            <p:nvPr/>
          </p:nvSpPr>
          <p:spPr>
            <a:xfrm>
              <a:off x="2048248" y="1965468"/>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8" name="Google Shape;3188;p81"/>
            <p:cNvSpPr/>
            <p:nvPr/>
          </p:nvSpPr>
          <p:spPr>
            <a:xfrm>
              <a:off x="2030082" y="197692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9" name="Google Shape;3189;p81"/>
            <p:cNvSpPr/>
            <p:nvPr/>
          </p:nvSpPr>
          <p:spPr>
            <a:xfrm>
              <a:off x="2028520" y="2004014"/>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1"/>
            <p:cNvSpPr/>
            <p:nvPr/>
          </p:nvSpPr>
          <p:spPr>
            <a:xfrm>
              <a:off x="2029756" y="1975203"/>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1" name="Google Shape;3191;p81"/>
            <p:cNvSpPr/>
            <p:nvPr/>
          </p:nvSpPr>
          <p:spPr>
            <a:xfrm>
              <a:off x="2028520" y="2002969"/>
              <a:ext cx="14" cy="204"/>
            </a:xfrm>
            <a:custGeom>
              <a:rect b="b" l="l" r="r" t="t"/>
              <a:pathLst>
                <a:path extrusionOk="0" h="15" w="1">
                  <a:moveTo>
                    <a:pt x="0" y="14"/>
                  </a:moveTo>
                  <a:lnTo>
                    <a:pt x="0" y="0"/>
                  </a:lnTo>
                  <a:cubicBezTo>
                    <a:pt x="0"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1"/>
            <p:cNvSpPr/>
            <p:nvPr/>
          </p:nvSpPr>
          <p:spPr>
            <a:xfrm>
              <a:off x="2028561" y="2003444"/>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1"/>
            <p:cNvSpPr/>
            <p:nvPr/>
          </p:nvSpPr>
          <p:spPr>
            <a:xfrm>
              <a:off x="2028262" y="2002195"/>
              <a:ext cx="81" cy="122"/>
            </a:xfrm>
            <a:custGeom>
              <a:rect b="b" l="l" r="r" t="t"/>
              <a:pathLst>
                <a:path extrusionOk="0" h="9" w="6">
                  <a:moveTo>
                    <a:pt x="1" y="1"/>
                  </a:moveTo>
                  <a:cubicBezTo>
                    <a:pt x="1" y="1"/>
                    <a:pt x="5" y="6"/>
                    <a:pt x="5" y="8"/>
                  </a:cubicBezTo>
                  <a:cubicBezTo>
                    <a:pt x="5" y="5"/>
                    <a:pt x="5" y="1"/>
                    <a:pt x="2" y="1"/>
                  </a:cubicBez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4" name="Google Shape;3194;p81"/>
            <p:cNvSpPr/>
            <p:nvPr/>
          </p:nvSpPr>
          <p:spPr>
            <a:xfrm>
              <a:off x="2028425" y="2002534"/>
              <a:ext cx="54" cy="204"/>
            </a:xfrm>
            <a:custGeom>
              <a:rect b="b" l="l" r="r" t="t"/>
              <a:pathLst>
                <a:path extrusionOk="0" h="15" w="4">
                  <a:moveTo>
                    <a:pt x="0" y="1"/>
                  </a:moveTo>
                  <a:cubicBezTo>
                    <a:pt x="0" y="4"/>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5" name="Google Shape;3195;p81"/>
            <p:cNvSpPr/>
            <p:nvPr/>
          </p:nvSpPr>
          <p:spPr>
            <a:xfrm>
              <a:off x="2030231" y="1977728"/>
              <a:ext cx="54" cy="353"/>
            </a:xfrm>
            <a:custGeom>
              <a:rect b="b" l="l" r="r" t="t"/>
              <a:pathLst>
                <a:path extrusionOk="0" h="26" w="4">
                  <a:moveTo>
                    <a:pt x="4"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1"/>
            <p:cNvSpPr/>
            <p:nvPr/>
          </p:nvSpPr>
          <p:spPr>
            <a:xfrm>
              <a:off x="2030747" y="1981530"/>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1"/>
            <p:cNvSpPr/>
            <p:nvPr/>
          </p:nvSpPr>
          <p:spPr>
            <a:xfrm>
              <a:off x="2030652" y="1980539"/>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1"/>
            <p:cNvSpPr/>
            <p:nvPr/>
          </p:nvSpPr>
          <p:spPr>
            <a:xfrm>
              <a:off x="2030557" y="1979914"/>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1"/>
            <p:cNvSpPr/>
            <p:nvPr/>
          </p:nvSpPr>
          <p:spPr>
            <a:xfrm>
              <a:off x="2029281" y="1973397"/>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1"/>
            <p:cNvSpPr/>
            <p:nvPr/>
          </p:nvSpPr>
          <p:spPr>
            <a:xfrm>
              <a:off x="2030367" y="1978488"/>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1"/>
            <p:cNvSpPr/>
            <p:nvPr/>
          </p:nvSpPr>
          <p:spPr>
            <a:xfrm>
              <a:off x="2029511" y="1974306"/>
              <a:ext cx="109" cy="394"/>
            </a:xfrm>
            <a:custGeom>
              <a:rect b="b" l="l" r="r" t="t"/>
              <a:pathLst>
                <a:path extrusionOk="0" h="29" w="8">
                  <a:moveTo>
                    <a:pt x="8"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1"/>
            <p:cNvSpPr/>
            <p:nvPr/>
          </p:nvSpPr>
          <p:spPr>
            <a:xfrm>
              <a:off x="2030706" y="1981109"/>
              <a:ext cx="14" cy="204"/>
            </a:xfrm>
            <a:custGeom>
              <a:rect b="b" l="l" r="r" t="t"/>
              <a:pathLst>
                <a:path extrusionOk="0" h="15" w="1">
                  <a:moveTo>
                    <a:pt x="0" y="14"/>
                  </a:moveTo>
                  <a:lnTo>
                    <a:pt x="0" y="0"/>
                  </a:ln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1"/>
            <p:cNvSpPr/>
            <p:nvPr/>
          </p:nvSpPr>
          <p:spPr>
            <a:xfrm>
              <a:off x="2030462" y="1979249"/>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4" name="Google Shape;3204;p81"/>
            <p:cNvSpPr/>
            <p:nvPr/>
          </p:nvSpPr>
          <p:spPr>
            <a:xfrm>
              <a:off x="2028425" y="2004666"/>
              <a:ext cx="54" cy="177"/>
            </a:xfrm>
            <a:custGeom>
              <a:rect b="b" l="l" r="r" t="t"/>
              <a:pathLst>
                <a:path extrusionOk="0" h="13" w="4">
                  <a:moveTo>
                    <a:pt x="1" y="1"/>
                  </a:moveTo>
                  <a:cubicBezTo>
                    <a:pt x="1" y="1"/>
                    <a:pt x="0" y="1"/>
                    <a:pt x="0" y="2"/>
                  </a:cubicBezTo>
                  <a:lnTo>
                    <a:pt x="0" y="12"/>
                  </a:lnTo>
                  <a:cubicBezTo>
                    <a:pt x="3" y="9"/>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5" name="Google Shape;3205;p81"/>
            <p:cNvSpPr/>
            <p:nvPr/>
          </p:nvSpPr>
          <p:spPr>
            <a:xfrm>
              <a:off x="2028995" y="1972541"/>
              <a:ext cx="109" cy="394"/>
            </a:xfrm>
            <a:custGeom>
              <a:rect b="b" l="l" r="r" t="t"/>
              <a:pathLst>
                <a:path extrusionOk="0" h="29" w="8">
                  <a:moveTo>
                    <a:pt x="7"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1"/>
            <p:cNvSpPr/>
            <p:nvPr/>
          </p:nvSpPr>
          <p:spPr>
            <a:xfrm>
              <a:off x="2029892" y="1976072"/>
              <a:ext cx="109" cy="339"/>
            </a:xfrm>
            <a:custGeom>
              <a:rect b="b" l="l" r="r" t="t"/>
              <a:pathLst>
                <a:path extrusionOk="0" h="25" w="8">
                  <a:moveTo>
                    <a:pt x="8"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7" name="Google Shape;3207;p81"/>
            <p:cNvSpPr/>
            <p:nvPr/>
          </p:nvSpPr>
          <p:spPr>
            <a:xfrm>
              <a:off x="2028425" y="1970885"/>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8" name="Google Shape;3208;p81"/>
            <p:cNvSpPr/>
            <p:nvPr/>
          </p:nvSpPr>
          <p:spPr>
            <a:xfrm>
              <a:off x="2025044" y="1994320"/>
              <a:ext cx="3055" cy="7563"/>
            </a:xfrm>
            <a:custGeom>
              <a:rect b="b" l="l" r="r" t="t"/>
              <a:pathLst>
                <a:path extrusionOk="0" h="557" w="225">
                  <a:moveTo>
                    <a:pt x="225" y="557"/>
                  </a:moveTo>
                  <a:cubicBezTo>
                    <a:pt x="151" y="459"/>
                    <a:pt x="1" y="67"/>
                    <a:pt x="8" y="0"/>
                  </a:cubicBezTo>
                  <a:cubicBezTo>
                    <a:pt x="1" y="67"/>
                    <a:pt x="151" y="459"/>
                    <a:pt x="225" y="5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1"/>
            <p:cNvSpPr/>
            <p:nvPr/>
          </p:nvSpPr>
          <p:spPr>
            <a:xfrm>
              <a:off x="2028710" y="1971686"/>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1"/>
            <p:cNvSpPr/>
            <p:nvPr/>
          </p:nvSpPr>
          <p:spPr>
            <a:xfrm>
              <a:off x="1936777" y="1949351"/>
              <a:ext cx="53305" cy="39619"/>
            </a:xfrm>
            <a:custGeom>
              <a:rect b="b" l="l" r="r" t="t"/>
              <a:pathLst>
                <a:path extrusionOk="0" h="2918" w="3926">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1"/>
            <p:cNvSpPr/>
            <p:nvPr/>
          </p:nvSpPr>
          <p:spPr>
            <a:xfrm>
              <a:off x="1956464" y="19525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1"/>
            <p:cNvSpPr/>
            <p:nvPr/>
          </p:nvSpPr>
          <p:spPr>
            <a:xfrm>
              <a:off x="1957510" y="195258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1"/>
            <p:cNvSpPr/>
            <p:nvPr/>
          </p:nvSpPr>
          <p:spPr>
            <a:xfrm>
              <a:off x="1953898" y="1952352"/>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1"/>
            <p:cNvSpPr/>
            <p:nvPr/>
          </p:nvSpPr>
          <p:spPr>
            <a:xfrm>
              <a:off x="1953138" y="1952162"/>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1"/>
            <p:cNvSpPr/>
            <p:nvPr/>
          </p:nvSpPr>
          <p:spPr>
            <a:xfrm>
              <a:off x="1951997" y="1951822"/>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1"/>
            <p:cNvSpPr/>
            <p:nvPr/>
          </p:nvSpPr>
          <p:spPr>
            <a:xfrm>
              <a:off x="1952513" y="1952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1"/>
            <p:cNvSpPr/>
            <p:nvPr/>
          </p:nvSpPr>
          <p:spPr>
            <a:xfrm>
              <a:off x="1955650" y="1952542"/>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1"/>
            <p:cNvSpPr/>
            <p:nvPr/>
          </p:nvSpPr>
          <p:spPr>
            <a:xfrm>
              <a:off x="1958026" y="195258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1"/>
            <p:cNvSpPr/>
            <p:nvPr/>
          </p:nvSpPr>
          <p:spPr>
            <a:xfrm>
              <a:off x="1958745" y="1952542"/>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1"/>
            <p:cNvSpPr/>
            <p:nvPr/>
          </p:nvSpPr>
          <p:spPr>
            <a:xfrm>
              <a:off x="1960972" y="1952202"/>
              <a:ext cx="543" cy="109"/>
            </a:xfrm>
            <a:custGeom>
              <a:rect b="b" l="l" r="r" t="t"/>
              <a:pathLst>
                <a:path extrusionOk="0" h="8" w="40">
                  <a:moveTo>
                    <a:pt x="39"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1"/>
            <p:cNvSpPr/>
            <p:nvPr/>
          </p:nvSpPr>
          <p:spPr>
            <a:xfrm>
              <a:off x="1959451" y="1952487"/>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1"/>
            <p:cNvSpPr/>
            <p:nvPr/>
          </p:nvSpPr>
          <p:spPr>
            <a:xfrm>
              <a:off x="1960171" y="1952392"/>
              <a:ext cx="394" cy="68"/>
            </a:xfrm>
            <a:custGeom>
              <a:rect b="b" l="l" r="r" t="t"/>
              <a:pathLst>
                <a:path extrusionOk="0" h="5" w="29">
                  <a:moveTo>
                    <a:pt x="2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1"/>
            <p:cNvSpPr/>
            <p:nvPr/>
          </p:nvSpPr>
          <p:spPr>
            <a:xfrm>
              <a:off x="1961732" y="1952067"/>
              <a:ext cx="448" cy="109"/>
            </a:xfrm>
            <a:custGeom>
              <a:rect b="b" l="l" r="r" t="t"/>
              <a:pathLst>
                <a:path extrusionOk="0" h="8" w="33">
                  <a:moveTo>
                    <a:pt x="3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1"/>
            <p:cNvSpPr/>
            <p:nvPr/>
          </p:nvSpPr>
          <p:spPr>
            <a:xfrm>
              <a:off x="1946865" y="1949351"/>
              <a:ext cx="190" cy="964"/>
            </a:xfrm>
            <a:custGeom>
              <a:rect b="b" l="l" r="r" t="t"/>
              <a:pathLst>
                <a:path extrusionOk="0" h="71" w="14">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1"/>
            <p:cNvSpPr/>
            <p:nvPr/>
          </p:nvSpPr>
          <p:spPr>
            <a:xfrm>
              <a:off x="1946756" y="1950261"/>
              <a:ext cx="109" cy="204"/>
            </a:xfrm>
            <a:custGeom>
              <a:rect b="b" l="l" r="r" t="t"/>
              <a:pathLst>
                <a:path extrusionOk="0" h="15" w="8">
                  <a:moveTo>
                    <a:pt x="8" y="0"/>
                  </a:moveTo>
                  <a:lnTo>
                    <a:pt x="8" y="0"/>
                  </a:lnTo>
                  <a:cubicBezTo>
                    <a:pt x="5" y="4"/>
                    <a:pt x="1" y="11"/>
                    <a:pt x="1" y="14"/>
                  </a:cubicBezTo>
                  <a:cubicBezTo>
                    <a:pt x="5"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1"/>
            <p:cNvSpPr/>
            <p:nvPr/>
          </p:nvSpPr>
          <p:spPr>
            <a:xfrm>
              <a:off x="1946281" y="1951211"/>
              <a:ext cx="163" cy="244"/>
            </a:xfrm>
            <a:custGeom>
              <a:rect b="b" l="l" r="r" t="t"/>
              <a:pathLst>
                <a:path extrusionOk="0" h="18" w="12">
                  <a:moveTo>
                    <a:pt x="1" y="18"/>
                  </a:moveTo>
                  <a:cubicBezTo>
                    <a:pt x="4" y="11"/>
                    <a:pt x="8" y="7"/>
                    <a:pt x="11" y="0"/>
                  </a:cubicBezTo>
                  <a:cubicBezTo>
                    <a:pt x="8"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1"/>
            <p:cNvSpPr/>
            <p:nvPr/>
          </p:nvSpPr>
          <p:spPr>
            <a:xfrm>
              <a:off x="1936831" y="1960661"/>
              <a:ext cx="54" cy="14"/>
            </a:xfrm>
            <a:custGeom>
              <a:rect b="b" l="l" r="r" t="t"/>
              <a:pathLst>
                <a:path extrusionOk="0" h="1" w="4">
                  <a:moveTo>
                    <a:pt x="0" y="1"/>
                  </a:moveTo>
                  <a:lnTo>
                    <a:pt x="0" y="1"/>
                  </a:ln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8" name="Google Shape;3228;p81"/>
            <p:cNvSpPr/>
            <p:nvPr/>
          </p:nvSpPr>
          <p:spPr>
            <a:xfrm>
              <a:off x="1945521" y="1952012"/>
              <a:ext cx="258" cy="204"/>
            </a:xfrm>
            <a:custGeom>
              <a:rect b="b" l="l" r="r" t="t"/>
              <a:pathLst>
                <a:path extrusionOk="0" h="15" w="19">
                  <a:moveTo>
                    <a:pt x="1" y="15"/>
                  </a:moveTo>
                  <a:cubicBezTo>
                    <a:pt x="8" y="8"/>
                    <a:pt x="11" y="4"/>
                    <a:pt x="18" y="1"/>
                  </a:cubicBezTo>
                  <a:cubicBezTo>
                    <a:pt x="11"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9" name="Google Shape;3229;p81"/>
            <p:cNvSpPr/>
            <p:nvPr/>
          </p:nvSpPr>
          <p:spPr>
            <a:xfrm>
              <a:off x="1944856" y="1952297"/>
              <a:ext cx="489" cy="258"/>
            </a:xfrm>
            <a:custGeom>
              <a:rect b="b" l="l" r="r" t="t"/>
              <a:pathLst>
                <a:path extrusionOk="0" h="19" w="36">
                  <a:moveTo>
                    <a:pt x="1" y="18"/>
                  </a:moveTo>
                  <a:cubicBezTo>
                    <a:pt x="15" y="15"/>
                    <a:pt x="25" y="8"/>
                    <a:pt x="36" y="1"/>
                  </a:cubicBezTo>
                  <a:cubicBezTo>
                    <a:pt x="25" y="8"/>
                    <a:pt x="15"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1"/>
            <p:cNvSpPr/>
            <p:nvPr/>
          </p:nvSpPr>
          <p:spPr>
            <a:xfrm>
              <a:off x="1936967" y="1959616"/>
              <a:ext cx="1249" cy="964"/>
            </a:xfrm>
            <a:custGeom>
              <a:rect b="b" l="l" r="r" t="t"/>
              <a:pathLst>
                <a:path extrusionOk="0" h="71" w="92">
                  <a:moveTo>
                    <a:pt x="92" y="1"/>
                  </a:moveTo>
                  <a:cubicBezTo>
                    <a:pt x="60" y="25"/>
                    <a:pt x="29" y="50"/>
                    <a:pt x="1" y="71"/>
                  </a:cubicBezTo>
                  <a:cubicBezTo>
                    <a:pt x="29" y="50"/>
                    <a:pt x="60" y="29"/>
                    <a:pt x="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1"/>
            <p:cNvSpPr/>
            <p:nvPr/>
          </p:nvSpPr>
          <p:spPr>
            <a:xfrm>
              <a:off x="1945955" y="1951632"/>
              <a:ext cx="204" cy="204"/>
            </a:xfrm>
            <a:custGeom>
              <a:rect b="b" l="l" r="r" t="t"/>
              <a:pathLst>
                <a:path extrusionOk="0" h="15" w="15">
                  <a:moveTo>
                    <a:pt x="14" y="1"/>
                  </a:moveTo>
                  <a:cubicBezTo>
                    <a:pt x="7" y="4"/>
                    <a:pt x="4" y="11"/>
                    <a:pt x="0" y="15"/>
                  </a:cubicBezTo>
                  <a:cubicBezTo>
                    <a:pt x="4" y="11"/>
                    <a:pt x="11" y="4"/>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1"/>
            <p:cNvSpPr/>
            <p:nvPr/>
          </p:nvSpPr>
          <p:spPr>
            <a:xfrm>
              <a:off x="1946526" y="1950736"/>
              <a:ext cx="149" cy="244"/>
            </a:xfrm>
            <a:custGeom>
              <a:rect b="b" l="l" r="r" t="t"/>
              <a:pathLst>
                <a:path extrusionOk="0" h="18" w="11">
                  <a:moveTo>
                    <a:pt x="11" y="0"/>
                  </a:moveTo>
                  <a:lnTo>
                    <a:pt x="11" y="0"/>
                  </a:lnTo>
                  <a:cubicBezTo>
                    <a:pt x="7" y="7"/>
                    <a:pt x="4" y="11"/>
                    <a:pt x="0" y="18"/>
                  </a:cubicBezTo>
                  <a:cubicBezTo>
                    <a:pt x="4" y="11"/>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1"/>
            <p:cNvSpPr/>
            <p:nvPr/>
          </p:nvSpPr>
          <p:spPr>
            <a:xfrm>
              <a:off x="1946865" y="1950206"/>
              <a:ext cx="0" cy="68"/>
            </a:xfrm>
            <a:custGeom>
              <a:rect b="b" l="l" r="r" t="t"/>
              <a:pathLst>
                <a:path extrusionOk="0" h="5" w="0">
                  <a:moveTo>
                    <a:pt x="0"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1"/>
            <p:cNvSpPr/>
            <p:nvPr/>
          </p:nvSpPr>
          <p:spPr>
            <a:xfrm>
              <a:off x="1946960" y="1949595"/>
              <a:ext cx="0" cy="109"/>
            </a:xfrm>
            <a:custGeom>
              <a:rect b="b" l="l" r="r" t="t"/>
              <a:pathLst>
                <a:path extrusionOk="0" h="8" w="0">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1"/>
            <p:cNvSpPr/>
            <p:nvPr/>
          </p:nvSpPr>
          <p:spPr>
            <a:xfrm>
              <a:off x="1987217" y="1973261"/>
              <a:ext cx="109" cy="109"/>
            </a:xfrm>
            <a:custGeom>
              <a:rect b="b" l="l" r="r" t="t"/>
              <a:pathLst>
                <a:path extrusionOk="0" h="8" w="8">
                  <a:moveTo>
                    <a:pt x="7"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1"/>
            <p:cNvSpPr/>
            <p:nvPr/>
          </p:nvSpPr>
          <p:spPr>
            <a:xfrm>
              <a:off x="1986498" y="1969839"/>
              <a:ext cx="68" cy="204"/>
            </a:xfrm>
            <a:custGeom>
              <a:rect b="b" l="l" r="r" t="t"/>
              <a:pathLst>
                <a:path extrusionOk="0" h="15" w="5">
                  <a:moveTo>
                    <a:pt x="1" y="0"/>
                  </a:moveTo>
                  <a:lnTo>
                    <a:pt x="1" y="14"/>
                  </a:ln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1"/>
            <p:cNvSpPr/>
            <p:nvPr/>
          </p:nvSpPr>
          <p:spPr>
            <a:xfrm>
              <a:off x="1986783" y="1972677"/>
              <a:ext cx="109" cy="163"/>
            </a:xfrm>
            <a:custGeom>
              <a:rect b="b" l="l" r="r" t="t"/>
              <a:pathLst>
                <a:path extrusionOk="0" h="12" w="8">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1"/>
            <p:cNvSpPr/>
            <p:nvPr/>
          </p:nvSpPr>
          <p:spPr>
            <a:xfrm>
              <a:off x="1986457" y="1970315"/>
              <a:ext cx="54" cy="204"/>
            </a:xfrm>
            <a:custGeom>
              <a:rect b="b" l="l" r="r" t="t"/>
              <a:pathLst>
                <a:path extrusionOk="0" h="15" w="4">
                  <a:moveTo>
                    <a:pt x="0" y="0"/>
                  </a:moveTo>
                  <a:lnTo>
                    <a:pt x="0" y="14"/>
                  </a:lnTo>
                  <a:cubicBezTo>
                    <a:pt x="4"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1"/>
            <p:cNvSpPr/>
            <p:nvPr/>
          </p:nvSpPr>
          <p:spPr>
            <a:xfrm>
              <a:off x="1985547" y="1985236"/>
              <a:ext cx="1629" cy="1629"/>
            </a:xfrm>
            <a:custGeom>
              <a:rect b="b" l="l" r="r" t="t"/>
              <a:pathLst>
                <a:path extrusionOk="0" h="120" w="12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1"/>
            <p:cNvSpPr/>
            <p:nvPr/>
          </p:nvSpPr>
          <p:spPr>
            <a:xfrm>
              <a:off x="1986878" y="1967789"/>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1"/>
            <p:cNvSpPr/>
            <p:nvPr/>
          </p:nvSpPr>
          <p:spPr>
            <a:xfrm>
              <a:off x="1986742" y="1968319"/>
              <a:ext cx="54" cy="244"/>
            </a:xfrm>
            <a:custGeom>
              <a:rect b="b" l="l" r="r" t="t"/>
              <a:pathLst>
                <a:path extrusionOk="0" h="18" w="4">
                  <a:moveTo>
                    <a:pt x="0"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1"/>
            <p:cNvSpPr/>
            <p:nvPr/>
          </p:nvSpPr>
          <p:spPr>
            <a:xfrm>
              <a:off x="1986457" y="1971211"/>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1"/>
            <p:cNvSpPr/>
            <p:nvPr/>
          </p:nvSpPr>
          <p:spPr>
            <a:xfrm>
              <a:off x="1986688" y="1968835"/>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1"/>
            <p:cNvSpPr/>
            <p:nvPr/>
          </p:nvSpPr>
          <p:spPr>
            <a:xfrm>
              <a:off x="1986457" y="197073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1"/>
            <p:cNvSpPr/>
            <p:nvPr/>
          </p:nvSpPr>
          <p:spPr>
            <a:xfrm>
              <a:off x="1986973" y="1967273"/>
              <a:ext cx="68" cy="244"/>
            </a:xfrm>
            <a:custGeom>
              <a:rect b="b" l="l" r="r" t="t"/>
              <a:pathLst>
                <a:path extrusionOk="0" h="18" w="5">
                  <a:moveTo>
                    <a:pt x="1" y="18"/>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1"/>
            <p:cNvSpPr/>
            <p:nvPr/>
          </p:nvSpPr>
          <p:spPr>
            <a:xfrm>
              <a:off x="1986959" y="1973017"/>
              <a:ext cx="122" cy="109"/>
            </a:xfrm>
            <a:custGeom>
              <a:rect b="b" l="l" r="r" t="t"/>
              <a:pathLst>
                <a:path extrusionOk="0" h="8" w="9">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1"/>
            <p:cNvSpPr/>
            <p:nvPr/>
          </p:nvSpPr>
          <p:spPr>
            <a:xfrm>
              <a:off x="1986498" y="1971591"/>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1"/>
            <p:cNvSpPr/>
            <p:nvPr/>
          </p:nvSpPr>
          <p:spPr>
            <a:xfrm>
              <a:off x="1986647" y="1972351"/>
              <a:ext cx="54" cy="163"/>
            </a:xfrm>
            <a:custGeom>
              <a:rect b="b" l="l" r="r" t="t"/>
              <a:pathLst>
                <a:path extrusionOk="0" h="12" w="4">
                  <a:moveTo>
                    <a:pt x="4" y="11"/>
                  </a:moveTo>
                  <a:cubicBezTo>
                    <a:pt x="4" y="8"/>
                    <a:pt x="4" y="4"/>
                    <a:pt x="0" y="1"/>
                  </a:cubicBezTo>
                  <a:cubicBezTo>
                    <a:pt x="4" y="4"/>
                    <a:pt x="4" y="8"/>
                    <a:pt x="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1"/>
            <p:cNvSpPr/>
            <p:nvPr/>
          </p:nvSpPr>
          <p:spPr>
            <a:xfrm>
              <a:off x="1986552" y="1971971"/>
              <a:ext cx="54" cy="204"/>
            </a:xfrm>
            <a:custGeom>
              <a:rect b="b" l="l" r="r" t="t"/>
              <a:pathLst>
                <a:path extrusionOk="0" h="15" w="4">
                  <a:moveTo>
                    <a:pt x="0" y="1"/>
                  </a:moveTo>
                  <a:lnTo>
                    <a:pt x="0" y="1"/>
                  </a:lnTo>
                  <a:cubicBezTo>
                    <a:pt x="0" y="8"/>
                    <a:pt x="4" y="11"/>
                    <a:pt x="4" y="15"/>
                  </a:cubicBezTo>
                  <a:cubicBezTo>
                    <a:pt x="4"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1"/>
            <p:cNvSpPr/>
            <p:nvPr/>
          </p:nvSpPr>
          <p:spPr>
            <a:xfrm>
              <a:off x="1986593" y="1969310"/>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1"/>
            <p:cNvSpPr/>
            <p:nvPr/>
          </p:nvSpPr>
          <p:spPr>
            <a:xfrm>
              <a:off x="1963443" y="1981204"/>
              <a:ext cx="29110" cy="27820"/>
            </a:xfrm>
            <a:custGeom>
              <a:rect b="b" l="l" r="r" t="t"/>
              <a:pathLst>
                <a:path extrusionOk="0" h="2049" w="2144">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1"/>
            <p:cNvSpPr/>
            <p:nvPr/>
          </p:nvSpPr>
          <p:spPr>
            <a:xfrm>
              <a:off x="1984787" y="1988522"/>
              <a:ext cx="68" cy="1534"/>
            </a:xfrm>
            <a:custGeom>
              <a:rect b="b" l="l" r="r" t="t"/>
              <a:pathLst>
                <a:path extrusionOk="0" h="113" w="5">
                  <a:moveTo>
                    <a:pt x="4" y="112"/>
                  </a:moveTo>
                  <a:cubicBezTo>
                    <a:pt x="1" y="74"/>
                    <a:pt x="1" y="35"/>
                    <a:pt x="4" y="0"/>
                  </a:cubicBezTo>
                  <a:lnTo>
                    <a:pt x="4" y="0"/>
                  </a:lnTo>
                  <a:cubicBezTo>
                    <a:pt x="1" y="35"/>
                    <a:pt x="1" y="74"/>
                    <a:pt x="4"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1"/>
            <p:cNvSpPr/>
            <p:nvPr/>
          </p:nvSpPr>
          <p:spPr>
            <a:xfrm>
              <a:off x="1991345" y="2005630"/>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1"/>
            <p:cNvSpPr/>
            <p:nvPr/>
          </p:nvSpPr>
          <p:spPr>
            <a:xfrm>
              <a:off x="1990259" y="2008766"/>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1"/>
            <p:cNvSpPr/>
            <p:nvPr/>
          </p:nvSpPr>
          <p:spPr>
            <a:xfrm>
              <a:off x="1990639" y="2007490"/>
              <a:ext cx="54" cy="244"/>
            </a:xfrm>
            <a:custGeom>
              <a:rect b="b" l="l" r="r" t="t"/>
              <a:pathLst>
                <a:path extrusionOk="0" h="18" w="4">
                  <a:moveTo>
                    <a:pt x="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1"/>
            <p:cNvSpPr/>
            <p:nvPr/>
          </p:nvSpPr>
          <p:spPr>
            <a:xfrm>
              <a:off x="1991155" y="2006064"/>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1"/>
            <p:cNvSpPr/>
            <p:nvPr/>
          </p:nvSpPr>
          <p:spPr>
            <a:xfrm>
              <a:off x="1990449" y="2008101"/>
              <a:ext cx="54" cy="258"/>
            </a:xfrm>
            <a:custGeom>
              <a:rect b="b" l="l" r="r" t="t"/>
              <a:pathLst>
                <a:path extrusionOk="0" h="19" w="4">
                  <a:moveTo>
                    <a:pt x="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1"/>
            <p:cNvSpPr/>
            <p:nvPr/>
          </p:nvSpPr>
          <p:spPr>
            <a:xfrm>
              <a:off x="1990965" y="2006485"/>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1"/>
            <p:cNvSpPr/>
            <p:nvPr/>
          </p:nvSpPr>
          <p:spPr>
            <a:xfrm>
              <a:off x="1990775" y="2006960"/>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1"/>
            <p:cNvSpPr/>
            <p:nvPr/>
          </p:nvSpPr>
          <p:spPr>
            <a:xfrm>
              <a:off x="1985547" y="1997456"/>
              <a:ext cx="1344" cy="774"/>
            </a:xfrm>
            <a:custGeom>
              <a:rect b="b" l="l" r="r" t="t"/>
              <a:pathLst>
                <a:path extrusionOk="0" h="57" w="99">
                  <a:moveTo>
                    <a:pt x="99" y="56"/>
                  </a:moveTo>
                  <a:cubicBezTo>
                    <a:pt x="64" y="32"/>
                    <a:pt x="29" y="14"/>
                    <a:pt x="1" y="0"/>
                  </a:cubicBezTo>
                  <a:cubicBezTo>
                    <a:pt x="29" y="14"/>
                    <a:pt x="64" y="32"/>
                    <a:pt x="99"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1"/>
            <p:cNvSpPr/>
            <p:nvPr/>
          </p:nvSpPr>
          <p:spPr>
            <a:xfrm>
              <a:off x="198079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1"/>
            <p:cNvSpPr/>
            <p:nvPr/>
          </p:nvSpPr>
          <p:spPr>
            <a:xfrm>
              <a:off x="1979845" y="199065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1"/>
            <p:cNvSpPr/>
            <p:nvPr/>
          </p:nvSpPr>
          <p:spPr>
            <a:xfrm>
              <a:off x="1971481" y="198191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1"/>
            <p:cNvSpPr/>
            <p:nvPr/>
          </p:nvSpPr>
          <p:spPr>
            <a:xfrm>
              <a:off x="1983796" y="1987612"/>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1"/>
            <p:cNvSpPr/>
            <p:nvPr/>
          </p:nvSpPr>
          <p:spPr>
            <a:xfrm>
              <a:off x="1981800" y="1990084"/>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1"/>
            <p:cNvSpPr/>
            <p:nvPr/>
          </p:nvSpPr>
          <p:spPr>
            <a:xfrm>
              <a:off x="1974468" y="1981299"/>
              <a:ext cx="353" cy="54"/>
            </a:xfrm>
            <a:custGeom>
              <a:rect b="b" l="l" r="r" t="t"/>
              <a:pathLst>
                <a:path extrusionOk="0" h="4" w="26">
                  <a:moveTo>
                    <a:pt x="1" y="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1"/>
            <p:cNvSpPr/>
            <p:nvPr/>
          </p:nvSpPr>
          <p:spPr>
            <a:xfrm>
              <a:off x="1972567" y="1981584"/>
              <a:ext cx="448" cy="109"/>
            </a:xfrm>
            <a:custGeom>
              <a:rect b="b" l="l" r="r" t="t"/>
              <a:pathLst>
                <a:path extrusionOk="0" h="8" w="33">
                  <a:moveTo>
                    <a:pt x="1" y="7"/>
                  </a:move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1"/>
            <p:cNvSpPr/>
            <p:nvPr/>
          </p:nvSpPr>
          <p:spPr>
            <a:xfrm>
              <a:off x="1984597" y="1988373"/>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1"/>
            <p:cNvSpPr/>
            <p:nvPr/>
          </p:nvSpPr>
          <p:spPr>
            <a:xfrm>
              <a:off x="1980374" y="1990708"/>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1"/>
            <p:cNvSpPr/>
            <p:nvPr/>
          </p:nvSpPr>
          <p:spPr>
            <a:xfrm>
              <a:off x="1984081" y="1987952"/>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1"/>
            <p:cNvSpPr/>
            <p:nvPr/>
          </p:nvSpPr>
          <p:spPr>
            <a:xfrm>
              <a:off x="1984312" y="1988183"/>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1"/>
            <p:cNvSpPr/>
            <p:nvPr/>
          </p:nvSpPr>
          <p:spPr>
            <a:xfrm>
              <a:off x="1981366" y="1990369"/>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1"/>
            <p:cNvSpPr/>
            <p:nvPr/>
          </p:nvSpPr>
          <p:spPr>
            <a:xfrm>
              <a:off x="1973898" y="1981340"/>
              <a:ext cx="394" cy="109"/>
            </a:xfrm>
            <a:custGeom>
              <a:rect b="b" l="l" r="r" t="t"/>
              <a:pathLst>
                <a:path extrusionOk="0" h="8" w="29">
                  <a:moveTo>
                    <a:pt x="1" y="8"/>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1"/>
            <p:cNvSpPr/>
            <p:nvPr/>
          </p:nvSpPr>
          <p:spPr>
            <a:xfrm>
              <a:off x="1973233" y="1981435"/>
              <a:ext cx="448" cy="109"/>
            </a:xfrm>
            <a:custGeom>
              <a:rect b="b" l="l" r="r" t="t"/>
              <a:pathLst>
                <a:path extrusionOk="0" h="8" w="33">
                  <a:moveTo>
                    <a:pt x="1" y="8"/>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1"/>
            <p:cNvSpPr/>
            <p:nvPr/>
          </p:nvSpPr>
          <p:spPr>
            <a:xfrm>
              <a:off x="1971766" y="1981720"/>
              <a:ext cx="530" cy="109"/>
            </a:xfrm>
            <a:custGeom>
              <a:rect b="b" l="l" r="r" t="t"/>
              <a:pathLst>
                <a:path extrusionOk="0" h="8" w="39">
                  <a:moveTo>
                    <a:pt x="0" y="8"/>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1"/>
            <p:cNvSpPr/>
            <p:nvPr/>
          </p:nvSpPr>
          <p:spPr>
            <a:xfrm>
              <a:off x="1975378" y="1981150"/>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1"/>
            <p:cNvSpPr/>
            <p:nvPr/>
          </p:nvSpPr>
          <p:spPr>
            <a:xfrm>
              <a:off x="1974943" y="1981204"/>
              <a:ext cx="299" cy="54"/>
            </a:xfrm>
            <a:custGeom>
              <a:rect b="b" l="l" r="r" t="t"/>
              <a:pathLst>
                <a:path extrusionOk="0" h="4" w="22">
                  <a:moveTo>
                    <a:pt x="1" y="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1"/>
            <p:cNvSpPr/>
            <p:nvPr/>
          </p:nvSpPr>
          <p:spPr>
            <a:xfrm>
              <a:off x="1950327" y="1969744"/>
              <a:ext cx="19362" cy="21398"/>
            </a:xfrm>
            <a:custGeom>
              <a:rect b="b" l="l" r="r" t="t"/>
              <a:pathLst>
                <a:path extrusionOk="0" h="1576" w="1426">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1"/>
            <p:cNvSpPr/>
            <p:nvPr/>
          </p:nvSpPr>
          <p:spPr>
            <a:xfrm>
              <a:off x="1953749" y="1973166"/>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1"/>
            <p:cNvSpPr/>
            <p:nvPr/>
          </p:nvSpPr>
          <p:spPr>
            <a:xfrm>
              <a:off x="1954754" y="197187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1"/>
            <p:cNvSpPr/>
            <p:nvPr/>
          </p:nvSpPr>
          <p:spPr>
            <a:xfrm>
              <a:off x="1951563" y="1975257"/>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1"/>
            <p:cNvSpPr/>
            <p:nvPr/>
          </p:nvSpPr>
          <p:spPr>
            <a:xfrm>
              <a:off x="1954564" y="1972161"/>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1"/>
            <p:cNvSpPr/>
            <p:nvPr/>
          </p:nvSpPr>
          <p:spPr>
            <a:xfrm>
              <a:off x="1950382" y="1976357"/>
              <a:ext cx="204" cy="149"/>
            </a:xfrm>
            <a:custGeom>
              <a:rect b="b" l="l" r="r" t="t"/>
              <a:pathLst>
                <a:path extrusionOk="0" h="11" w="15">
                  <a:moveTo>
                    <a:pt x="0" y="11"/>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1"/>
            <p:cNvSpPr/>
            <p:nvPr/>
          </p:nvSpPr>
          <p:spPr>
            <a:xfrm>
              <a:off x="1954319" y="1972501"/>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1"/>
            <p:cNvSpPr/>
            <p:nvPr/>
          </p:nvSpPr>
          <p:spPr>
            <a:xfrm>
              <a:off x="1955039" y="19713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1"/>
            <p:cNvSpPr/>
            <p:nvPr/>
          </p:nvSpPr>
          <p:spPr>
            <a:xfrm>
              <a:off x="1954889" y="1971591"/>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1"/>
            <p:cNvSpPr/>
            <p:nvPr/>
          </p:nvSpPr>
          <p:spPr>
            <a:xfrm>
              <a:off x="1955134" y="197111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1"/>
            <p:cNvSpPr/>
            <p:nvPr/>
          </p:nvSpPr>
          <p:spPr>
            <a:xfrm>
              <a:off x="1952608" y="1974347"/>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1"/>
            <p:cNvSpPr/>
            <p:nvPr/>
          </p:nvSpPr>
          <p:spPr>
            <a:xfrm>
              <a:off x="1952092" y="1974782"/>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1"/>
            <p:cNvSpPr/>
            <p:nvPr/>
          </p:nvSpPr>
          <p:spPr>
            <a:xfrm>
              <a:off x="1950993" y="1975786"/>
              <a:ext cx="204" cy="190"/>
            </a:xfrm>
            <a:custGeom>
              <a:rect b="b" l="l" r="r" t="t"/>
              <a:pathLst>
                <a:path extrusionOk="0" h="14"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1"/>
            <p:cNvSpPr/>
            <p:nvPr/>
          </p:nvSpPr>
          <p:spPr>
            <a:xfrm>
              <a:off x="1969526" y="1981204"/>
              <a:ext cx="109" cy="299"/>
            </a:xfrm>
            <a:custGeom>
              <a:rect b="b" l="l" r="r" t="t"/>
              <a:pathLst>
                <a:path extrusionOk="0" h="22" w="8">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1"/>
            <p:cNvSpPr/>
            <p:nvPr/>
          </p:nvSpPr>
          <p:spPr>
            <a:xfrm>
              <a:off x="1954034" y="1972827"/>
              <a:ext cx="163" cy="163"/>
            </a:xfrm>
            <a:custGeom>
              <a:rect b="b" l="l" r="r" t="t"/>
              <a:pathLst>
                <a:path extrusionOk="0" h="12" w="12">
                  <a:moveTo>
                    <a:pt x="1"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1"/>
            <p:cNvSpPr/>
            <p:nvPr/>
          </p:nvSpPr>
          <p:spPr>
            <a:xfrm>
              <a:off x="1953369" y="1973546"/>
              <a:ext cx="204" cy="204"/>
            </a:xfrm>
            <a:custGeom>
              <a:rect b="b" l="l" r="r" t="t"/>
              <a:pathLst>
                <a:path extrusionOk="0" h="15" w="15">
                  <a:moveTo>
                    <a:pt x="1" y="14"/>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1"/>
            <p:cNvSpPr/>
            <p:nvPr/>
          </p:nvSpPr>
          <p:spPr>
            <a:xfrm>
              <a:off x="1952989" y="1973926"/>
              <a:ext cx="204" cy="204"/>
            </a:xfrm>
            <a:custGeom>
              <a:rect b="b" l="l" r="r" t="t"/>
              <a:pathLst>
                <a:path extrusionOk="0" h="15" w="15">
                  <a:moveTo>
                    <a:pt x="15"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1"/>
            <p:cNvSpPr/>
            <p:nvPr/>
          </p:nvSpPr>
          <p:spPr>
            <a:xfrm>
              <a:off x="1962968" y="1989228"/>
              <a:ext cx="299" cy="258"/>
            </a:xfrm>
            <a:custGeom>
              <a:rect b="b" l="l" r="r" t="t"/>
              <a:pathLst>
                <a:path extrusionOk="0" h="19" w="22">
                  <a:moveTo>
                    <a:pt x="1" y="18"/>
                  </a:moveTo>
                  <a:cubicBezTo>
                    <a:pt x="8" y="11"/>
                    <a:pt x="15" y="4"/>
                    <a:pt x="22" y="1"/>
                  </a:cubicBezTo>
                  <a:cubicBezTo>
                    <a:pt x="15"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1"/>
            <p:cNvSpPr/>
            <p:nvPr/>
          </p:nvSpPr>
          <p:spPr>
            <a:xfrm>
              <a:off x="1961828" y="1990518"/>
              <a:ext cx="394" cy="625"/>
            </a:xfrm>
            <a:custGeom>
              <a:rect b="b" l="l" r="r" t="t"/>
              <a:pathLst>
                <a:path extrusionOk="0" h="46" w="29">
                  <a:moveTo>
                    <a:pt x="29" y="0"/>
                  </a:moveTo>
                  <a:cubicBezTo>
                    <a:pt x="18" y="14"/>
                    <a:pt x="11" y="28"/>
                    <a:pt x="1" y="46"/>
                  </a:cubicBezTo>
                  <a:cubicBezTo>
                    <a:pt x="11" y="28"/>
                    <a:pt x="22" y="14"/>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1"/>
            <p:cNvSpPr/>
            <p:nvPr/>
          </p:nvSpPr>
          <p:spPr>
            <a:xfrm>
              <a:off x="1962262" y="1989988"/>
              <a:ext cx="339" cy="448"/>
            </a:xfrm>
            <a:custGeom>
              <a:rect b="b" l="l" r="r" t="t"/>
              <a:pathLst>
                <a:path extrusionOk="0" h="33" w="25">
                  <a:moveTo>
                    <a:pt x="25" y="1"/>
                  </a:moveTo>
                  <a:cubicBezTo>
                    <a:pt x="14" y="11"/>
                    <a:pt x="7" y="22"/>
                    <a:pt x="0" y="32"/>
                  </a:cubicBezTo>
                  <a:cubicBezTo>
                    <a:pt x="7" y="22"/>
                    <a:pt x="14"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1"/>
            <p:cNvSpPr/>
            <p:nvPr/>
          </p:nvSpPr>
          <p:spPr>
            <a:xfrm>
              <a:off x="1969675" y="1981720"/>
              <a:ext cx="14" cy="163"/>
            </a:xfrm>
            <a:custGeom>
              <a:rect b="b" l="l" r="r" t="t"/>
              <a:pathLst>
                <a:path extrusionOk="0" h="12" w="1">
                  <a:moveTo>
                    <a:pt x="0" y="1"/>
                  </a:moveTo>
                  <a:lnTo>
                    <a:pt x="0" y="11"/>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1"/>
            <p:cNvSpPr/>
            <p:nvPr/>
          </p:nvSpPr>
          <p:spPr>
            <a:xfrm>
              <a:off x="1969621" y="1981530"/>
              <a:ext cx="68" cy="163"/>
            </a:xfrm>
            <a:custGeom>
              <a:rect b="b" l="l" r="r" t="t"/>
              <a:pathLst>
                <a:path extrusionOk="0" h="12" w="5">
                  <a:moveTo>
                    <a:pt x="1" y="1"/>
                  </a:moveTo>
                  <a:cubicBezTo>
                    <a:pt x="1" y="4"/>
                    <a:pt x="4" y="8"/>
                    <a:pt x="4" y="11"/>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1"/>
            <p:cNvSpPr/>
            <p:nvPr/>
          </p:nvSpPr>
          <p:spPr>
            <a:xfrm>
              <a:off x="1969675" y="198200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1"/>
            <p:cNvSpPr/>
            <p:nvPr/>
          </p:nvSpPr>
          <p:spPr>
            <a:xfrm>
              <a:off x="1962588" y="1989568"/>
              <a:ext cx="353" cy="394"/>
            </a:xfrm>
            <a:custGeom>
              <a:rect b="b" l="l" r="r" t="t"/>
              <a:pathLst>
                <a:path extrusionOk="0" h="29" w="26">
                  <a:moveTo>
                    <a:pt x="25" y="0"/>
                  </a:moveTo>
                  <a:lnTo>
                    <a:pt x="25" y="0"/>
                  </a:lnTo>
                  <a:cubicBezTo>
                    <a:pt x="18" y="7"/>
                    <a:pt x="8" y="18"/>
                    <a:pt x="1" y="28"/>
                  </a:cubicBezTo>
                  <a:cubicBezTo>
                    <a:pt x="11" y="18"/>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1"/>
            <p:cNvSpPr/>
            <p:nvPr/>
          </p:nvSpPr>
          <p:spPr>
            <a:xfrm>
              <a:off x="1969580" y="198139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1"/>
            <p:cNvSpPr/>
            <p:nvPr/>
          </p:nvSpPr>
          <p:spPr>
            <a:xfrm>
              <a:off x="1922385" y="1832082"/>
              <a:ext cx="60230" cy="48838"/>
            </a:xfrm>
            <a:custGeom>
              <a:rect b="b" l="l" r="r" t="t"/>
              <a:pathLst>
                <a:path extrusionOk="0" h="3597" w="4436">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1"/>
            <p:cNvSpPr/>
            <p:nvPr/>
          </p:nvSpPr>
          <p:spPr>
            <a:xfrm>
              <a:off x="1982370" y="1833793"/>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1"/>
            <p:cNvSpPr/>
            <p:nvPr/>
          </p:nvSpPr>
          <p:spPr>
            <a:xfrm>
              <a:off x="1982275" y="1833508"/>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1"/>
            <p:cNvSpPr/>
            <p:nvPr/>
          </p:nvSpPr>
          <p:spPr>
            <a:xfrm>
              <a:off x="1982465" y="1834078"/>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7" name="Google Shape;3307;p81"/>
            <p:cNvSpPr/>
            <p:nvPr/>
          </p:nvSpPr>
          <p:spPr>
            <a:xfrm>
              <a:off x="1922575" y="1836318"/>
              <a:ext cx="85525" cy="95653"/>
            </a:xfrm>
            <a:custGeom>
              <a:rect b="b" l="l" r="r" t="t"/>
              <a:pathLst>
                <a:path extrusionOk="0" h="7045" w="6299">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8" name="Google Shape;3308;p81"/>
            <p:cNvSpPr/>
            <p:nvPr/>
          </p:nvSpPr>
          <p:spPr>
            <a:xfrm>
              <a:off x="1984366" y="1836088"/>
              <a:ext cx="54" cy="1385"/>
            </a:xfrm>
            <a:custGeom>
              <a:rect b="b" l="l" r="r" t="t"/>
              <a:pathLst>
                <a:path extrusionOk="0" h="102" w="4">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1"/>
            <p:cNvSpPr/>
            <p:nvPr/>
          </p:nvSpPr>
          <p:spPr>
            <a:xfrm>
              <a:off x="1984692" y="1836278"/>
              <a:ext cx="23503" cy="15410"/>
            </a:xfrm>
            <a:custGeom>
              <a:rect b="b" l="l" r="r" t="t"/>
              <a:pathLst>
                <a:path extrusionOk="0" h="1135" w="1731">
                  <a:moveTo>
                    <a:pt x="1" y="0"/>
                  </a:moveTo>
                  <a:lnTo>
                    <a:pt x="1" y="0"/>
                  </a:lnTo>
                  <a:cubicBezTo>
                    <a:pt x="141" y="88"/>
                    <a:pt x="862" y="560"/>
                    <a:pt x="1730" y="1134"/>
                  </a:cubicBezTo>
                  <a:cubicBezTo>
                    <a:pt x="809" y="525"/>
                    <a:pt x="137"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1"/>
            <p:cNvSpPr/>
            <p:nvPr/>
          </p:nvSpPr>
          <p:spPr>
            <a:xfrm>
              <a:off x="1984502" y="1836183"/>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1"/>
            <p:cNvSpPr/>
            <p:nvPr/>
          </p:nvSpPr>
          <p:spPr>
            <a:xfrm>
              <a:off x="1924517" y="1921218"/>
              <a:ext cx="68" cy="54"/>
            </a:xfrm>
            <a:custGeom>
              <a:rect b="b" l="l" r="r" t="t"/>
              <a:pathLst>
                <a:path extrusionOk="0" h="4" w="5">
                  <a:moveTo>
                    <a:pt x="1" y="4"/>
                  </a:moveTo>
                  <a:lnTo>
                    <a:pt x="4"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2" name="Google Shape;3312;p81"/>
            <p:cNvSpPr/>
            <p:nvPr/>
          </p:nvSpPr>
          <p:spPr>
            <a:xfrm>
              <a:off x="1953369" y="1928727"/>
              <a:ext cx="3204" cy="3245"/>
            </a:xfrm>
            <a:custGeom>
              <a:rect b="b" l="l" r="r" t="t"/>
              <a:pathLst>
                <a:path extrusionOk="0" h="239" w="236">
                  <a:moveTo>
                    <a:pt x="1" y="0"/>
                  </a:moveTo>
                  <a:cubicBezTo>
                    <a:pt x="102" y="53"/>
                    <a:pt x="183" y="137"/>
                    <a:pt x="235" y="238"/>
                  </a:cubicBezTo>
                  <a:lnTo>
                    <a:pt x="235" y="238"/>
                  </a:lnTo>
                  <a:cubicBezTo>
                    <a:pt x="183" y="137"/>
                    <a:pt x="102" y="5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3" name="Google Shape;3313;p81"/>
            <p:cNvSpPr/>
            <p:nvPr/>
          </p:nvSpPr>
          <p:spPr>
            <a:xfrm>
              <a:off x="1929893" y="1918544"/>
              <a:ext cx="4671" cy="258"/>
            </a:xfrm>
            <a:custGeom>
              <a:rect b="b" l="l" r="r" t="t"/>
              <a:pathLst>
                <a:path extrusionOk="0" h="19" w="344">
                  <a:moveTo>
                    <a:pt x="0" y="15"/>
                  </a:moveTo>
                  <a:cubicBezTo>
                    <a:pt x="116" y="18"/>
                    <a:pt x="231" y="15"/>
                    <a:pt x="343" y="1"/>
                  </a:cubicBezTo>
                  <a:cubicBezTo>
                    <a:pt x="231" y="15"/>
                    <a:pt x="116" y="1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1"/>
            <p:cNvSpPr/>
            <p:nvPr/>
          </p:nvSpPr>
          <p:spPr>
            <a:xfrm>
              <a:off x="1983796"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6" name="Google Shape;3316;p81"/>
            <p:cNvSpPr/>
            <p:nvPr/>
          </p:nvSpPr>
          <p:spPr>
            <a:xfrm>
              <a:off x="1984081" y="184515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7" name="Google Shape;3317;p81"/>
            <p:cNvSpPr/>
            <p:nvPr/>
          </p:nvSpPr>
          <p:spPr>
            <a:xfrm>
              <a:off x="1983891" y="1845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1"/>
            <p:cNvSpPr/>
            <p:nvPr/>
          </p:nvSpPr>
          <p:spPr>
            <a:xfrm>
              <a:off x="1984122" y="1845062"/>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1"/>
            <p:cNvSpPr/>
            <p:nvPr/>
          </p:nvSpPr>
          <p:spPr>
            <a:xfrm>
              <a:off x="1984366" y="1843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0" name="Google Shape;3320;p81"/>
            <p:cNvSpPr/>
            <p:nvPr/>
          </p:nvSpPr>
          <p:spPr>
            <a:xfrm>
              <a:off x="1983932" y="18454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1" name="Google Shape;3321;p81"/>
            <p:cNvSpPr/>
            <p:nvPr/>
          </p:nvSpPr>
          <p:spPr>
            <a:xfrm>
              <a:off x="1984027" y="184525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1"/>
            <p:cNvSpPr/>
            <p:nvPr/>
          </p:nvSpPr>
          <p:spPr>
            <a:xfrm>
              <a:off x="1984407" y="1840269"/>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3" name="Google Shape;3323;p81"/>
            <p:cNvSpPr/>
            <p:nvPr/>
          </p:nvSpPr>
          <p:spPr>
            <a:xfrm>
              <a:off x="1984407" y="1841790"/>
              <a:ext cx="14" cy="244"/>
            </a:xfrm>
            <a:custGeom>
              <a:rect b="b" l="l" r="r" t="t"/>
              <a:pathLst>
                <a:path extrusionOk="0" h="18" w="1">
                  <a:moveTo>
                    <a:pt x="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4" name="Google Shape;3324;p81"/>
            <p:cNvSpPr/>
            <p:nvPr/>
          </p:nvSpPr>
          <p:spPr>
            <a:xfrm>
              <a:off x="1984217" y="18447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1"/>
            <p:cNvSpPr/>
            <p:nvPr/>
          </p:nvSpPr>
          <p:spPr>
            <a:xfrm>
              <a:off x="1984271" y="18445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1"/>
            <p:cNvSpPr/>
            <p:nvPr/>
          </p:nvSpPr>
          <p:spPr>
            <a:xfrm>
              <a:off x="1984366" y="184373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1"/>
            <p:cNvSpPr/>
            <p:nvPr/>
          </p:nvSpPr>
          <p:spPr>
            <a:xfrm>
              <a:off x="1984366" y="184397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1"/>
            <p:cNvSpPr/>
            <p:nvPr/>
          </p:nvSpPr>
          <p:spPr>
            <a:xfrm>
              <a:off x="1984407" y="184278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9" name="Google Shape;3329;p81"/>
            <p:cNvSpPr/>
            <p:nvPr/>
          </p:nvSpPr>
          <p:spPr>
            <a:xfrm>
              <a:off x="1984312" y="184439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0" name="Google Shape;3330;p81"/>
            <p:cNvSpPr/>
            <p:nvPr/>
          </p:nvSpPr>
          <p:spPr>
            <a:xfrm>
              <a:off x="1984176" y="184496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1" name="Google Shape;3331;p81"/>
            <p:cNvSpPr/>
            <p:nvPr/>
          </p:nvSpPr>
          <p:spPr>
            <a:xfrm>
              <a:off x="1983986" y="18453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1"/>
            <p:cNvSpPr/>
            <p:nvPr/>
          </p:nvSpPr>
          <p:spPr>
            <a:xfrm>
              <a:off x="1984176" y="184483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1"/>
            <p:cNvSpPr/>
            <p:nvPr/>
          </p:nvSpPr>
          <p:spPr>
            <a:xfrm>
              <a:off x="1984407" y="1842971"/>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1"/>
            <p:cNvSpPr/>
            <p:nvPr/>
          </p:nvSpPr>
          <p:spPr>
            <a:xfrm>
              <a:off x="1984407" y="1840785"/>
              <a:ext cx="14" cy="353"/>
            </a:xfrm>
            <a:custGeom>
              <a:rect b="b" l="l" r="r" t="t"/>
              <a:pathLst>
                <a:path extrusionOk="0" h="26" w="1">
                  <a:moveTo>
                    <a:pt x="1"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5" name="Google Shape;3335;p81"/>
            <p:cNvSpPr/>
            <p:nvPr/>
          </p:nvSpPr>
          <p:spPr>
            <a:xfrm>
              <a:off x="1984407" y="1837459"/>
              <a:ext cx="68" cy="2729"/>
            </a:xfrm>
            <a:custGeom>
              <a:rect b="b" l="l" r="r" t="t"/>
              <a:pathLst>
                <a:path extrusionOk="0" h="201" w="5">
                  <a:moveTo>
                    <a:pt x="1" y="1"/>
                  </a:moveTo>
                  <a:cubicBezTo>
                    <a:pt x="1" y="78"/>
                    <a:pt x="1" y="144"/>
                    <a:pt x="4" y="200"/>
                  </a:cubicBezTo>
                  <a:cubicBezTo>
                    <a:pt x="4" y="144"/>
                    <a:pt x="4" y="7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6" name="Google Shape;3336;p81"/>
            <p:cNvSpPr/>
            <p:nvPr/>
          </p:nvSpPr>
          <p:spPr>
            <a:xfrm>
              <a:off x="1984407" y="1841315"/>
              <a:ext cx="14" cy="299"/>
            </a:xfrm>
            <a:custGeom>
              <a:rect b="b" l="l" r="r" t="t"/>
              <a:pathLst>
                <a:path extrusionOk="0" h="22" w="1">
                  <a:moveTo>
                    <a:pt x="1"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1"/>
            <p:cNvSpPr/>
            <p:nvPr/>
          </p:nvSpPr>
          <p:spPr>
            <a:xfrm>
              <a:off x="1984407" y="1842211"/>
              <a:ext cx="14" cy="258"/>
            </a:xfrm>
            <a:custGeom>
              <a:rect b="b" l="l" r="r" t="t"/>
              <a:pathLst>
                <a:path extrusionOk="0" h="19" w="1">
                  <a:moveTo>
                    <a:pt x="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8" name="Google Shape;3338;p81"/>
            <p:cNvSpPr/>
            <p:nvPr/>
          </p:nvSpPr>
          <p:spPr>
            <a:xfrm>
              <a:off x="1984366" y="1836128"/>
              <a:ext cx="14" cy="1344"/>
            </a:xfrm>
            <a:custGeom>
              <a:rect b="b" l="l" r="r" t="t"/>
              <a:pathLst>
                <a:path extrusionOk="0" h="99" w="1">
                  <a:moveTo>
                    <a:pt x="0" y="1"/>
                  </a:moveTo>
                  <a:lnTo>
                    <a:pt x="0" y="1"/>
                  </a:lnTo>
                  <a:lnTo>
                    <a:pt x="0" y="99"/>
                  </a:lnTo>
                  <a:lnTo>
                    <a:pt x="0" y="99"/>
                  </a:lnTo>
                  <a:cubicBezTo>
                    <a:pt x="0" y="67"/>
                    <a:pt x="0"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9" name="Google Shape;3339;p81"/>
            <p:cNvSpPr/>
            <p:nvPr/>
          </p:nvSpPr>
          <p:spPr>
            <a:xfrm>
              <a:off x="1957170" y="1853426"/>
              <a:ext cx="121505" cy="113481"/>
            </a:xfrm>
            <a:custGeom>
              <a:rect b="b" l="l" r="r" t="t"/>
              <a:pathLst>
                <a:path extrusionOk="0" h="8358" w="8949">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1"/>
            <p:cNvSpPr/>
            <p:nvPr/>
          </p:nvSpPr>
          <p:spPr>
            <a:xfrm>
              <a:off x="2072674" y="1899590"/>
              <a:ext cx="14" cy="204"/>
            </a:xfrm>
            <a:custGeom>
              <a:rect b="b" l="l" r="r" t="t"/>
              <a:pathLst>
                <a:path extrusionOk="0" h="15" w="1">
                  <a:moveTo>
                    <a:pt x="1" y="14"/>
                  </a:moveTo>
                  <a:lnTo>
                    <a:pt x="1" y="0"/>
                  </a:ln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1" name="Google Shape;3341;p81"/>
            <p:cNvSpPr/>
            <p:nvPr/>
          </p:nvSpPr>
          <p:spPr>
            <a:xfrm>
              <a:off x="2072729" y="1900635"/>
              <a:ext cx="14" cy="1154"/>
            </a:xfrm>
            <a:custGeom>
              <a:rect b="b" l="l" r="r" t="t"/>
              <a:pathLst>
                <a:path extrusionOk="0" h="85" w="1">
                  <a:moveTo>
                    <a:pt x="0" y="0"/>
                  </a:moveTo>
                  <a:lnTo>
                    <a:pt x="0" y="84"/>
                  </a:lnTo>
                  <a:lnTo>
                    <a:pt x="0" y="8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2" name="Google Shape;3342;p81"/>
            <p:cNvSpPr/>
            <p:nvPr/>
          </p:nvSpPr>
          <p:spPr>
            <a:xfrm>
              <a:off x="2055607" y="1883514"/>
              <a:ext cx="299" cy="204"/>
            </a:xfrm>
            <a:custGeom>
              <a:rect b="b" l="l" r="r" t="t"/>
              <a:pathLst>
                <a:path extrusionOk="0" h="15" w="22">
                  <a:moveTo>
                    <a:pt x="22"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3" name="Google Shape;3343;p81"/>
            <p:cNvSpPr/>
            <p:nvPr/>
          </p:nvSpPr>
          <p:spPr>
            <a:xfrm>
              <a:off x="2070298" y="1894172"/>
              <a:ext cx="299" cy="244"/>
            </a:xfrm>
            <a:custGeom>
              <a:rect b="b" l="l" r="r" t="t"/>
              <a:pathLst>
                <a:path extrusionOk="0" h="18" w="22">
                  <a:moveTo>
                    <a:pt x="1" y="0"/>
                  </a:moveTo>
                  <a:cubicBezTo>
                    <a:pt x="8" y="7"/>
                    <a:pt x="15" y="11"/>
                    <a:pt x="22"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1"/>
            <p:cNvSpPr/>
            <p:nvPr/>
          </p:nvSpPr>
          <p:spPr>
            <a:xfrm>
              <a:off x="2072104" y="1897023"/>
              <a:ext cx="68" cy="204"/>
            </a:xfrm>
            <a:custGeom>
              <a:rect b="b" l="l" r="r" t="t"/>
              <a:pathLst>
                <a:path extrusionOk="0" h="15" w="5">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5" name="Google Shape;3345;p81"/>
            <p:cNvSpPr/>
            <p:nvPr/>
          </p:nvSpPr>
          <p:spPr>
            <a:xfrm>
              <a:off x="2056042" y="188379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6" name="Google Shape;3346;p81"/>
            <p:cNvSpPr/>
            <p:nvPr/>
          </p:nvSpPr>
          <p:spPr>
            <a:xfrm>
              <a:off x="2072443" y="1898164"/>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1"/>
            <p:cNvSpPr/>
            <p:nvPr/>
          </p:nvSpPr>
          <p:spPr>
            <a:xfrm>
              <a:off x="2072633" y="1899155"/>
              <a:ext cx="14" cy="204"/>
            </a:xfrm>
            <a:custGeom>
              <a:rect b="b" l="l" r="r" t="t"/>
              <a:pathLst>
                <a:path extrusionOk="0" h="15" w="1">
                  <a:moveTo>
                    <a:pt x="0" y="15"/>
                  </a:moveTo>
                  <a:lnTo>
                    <a:pt x="0" y="1"/>
                  </a:lnTo>
                  <a:cubicBezTo>
                    <a:pt x="0" y="4"/>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8" name="Google Shape;3348;p81"/>
            <p:cNvSpPr/>
            <p:nvPr/>
          </p:nvSpPr>
          <p:spPr>
            <a:xfrm>
              <a:off x="2071588" y="1895829"/>
              <a:ext cx="109" cy="204"/>
            </a:xfrm>
            <a:custGeom>
              <a:rect b="b" l="l" r="r" t="t"/>
              <a:pathLst>
                <a:path extrusionOk="0" h="15" w="8">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9" name="Google Shape;3349;p81"/>
            <p:cNvSpPr/>
            <p:nvPr/>
          </p:nvSpPr>
          <p:spPr>
            <a:xfrm>
              <a:off x="2071208" y="1895218"/>
              <a:ext cx="204" cy="244"/>
            </a:xfrm>
            <a:custGeom>
              <a:rect b="b" l="l" r="r" t="t"/>
              <a:pathLst>
                <a:path extrusionOk="0" h="18" w="15">
                  <a:moveTo>
                    <a:pt x="14" y="18"/>
                  </a:moveTo>
                  <a:cubicBezTo>
                    <a:pt x="11" y="11"/>
                    <a:pt x="4" y="7"/>
                    <a:pt x="0" y="0"/>
                  </a:cubicBezTo>
                  <a:cubicBezTo>
                    <a:pt x="4" y="7"/>
                    <a:pt x="11" y="11"/>
                    <a:pt x="1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1"/>
            <p:cNvSpPr/>
            <p:nvPr/>
          </p:nvSpPr>
          <p:spPr>
            <a:xfrm>
              <a:off x="2072253" y="1897594"/>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1" name="Google Shape;3351;p81"/>
            <p:cNvSpPr/>
            <p:nvPr/>
          </p:nvSpPr>
          <p:spPr>
            <a:xfrm>
              <a:off x="2060848" y="1890642"/>
              <a:ext cx="679" cy="448"/>
            </a:xfrm>
            <a:custGeom>
              <a:rect b="b" l="l" r="r" t="t"/>
              <a:pathLst>
                <a:path extrusionOk="0" h="33" w="50">
                  <a:moveTo>
                    <a:pt x="0" y="1"/>
                  </a:moveTo>
                  <a:lnTo>
                    <a:pt x="18" y="29"/>
                  </a:lnTo>
                  <a:lnTo>
                    <a:pt x="49" y="33"/>
                  </a:ln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2" name="Google Shape;3352;p81"/>
            <p:cNvSpPr/>
            <p:nvPr/>
          </p:nvSpPr>
          <p:spPr>
            <a:xfrm>
              <a:off x="2072729" y="1899915"/>
              <a:ext cx="14" cy="204"/>
            </a:xfrm>
            <a:custGeom>
              <a:rect b="b" l="l" r="r" t="t"/>
              <a:pathLst>
                <a:path extrusionOk="0" h="15" w="1">
                  <a:moveTo>
                    <a:pt x="0" y="15"/>
                  </a:moveTo>
                  <a:lnTo>
                    <a:pt x="0" y="1"/>
                  </a:lnTo>
                  <a:cubicBezTo>
                    <a:pt x="0" y="8"/>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1"/>
            <p:cNvSpPr/>
            <p:nvPr/>
          </p:nvSpPr>
          <p:spPr>
            <a:xfrm>
              <a:off x="2073815" y="1900445"/>
              <a:ext cx="5010" cy="1100"/>
            </a:xfrm>
            <a:custGeom>
              <a:rect b="b" l="l" r="r" t="t"/>
              <a:pathLst>
                <a:path extrusionOk="0" h="81" w="369">
                  <a:moveTo>
                    <a:pt x="368" y="0"/>
                  </a:moveTo>
                  <a:cubicBezTo>
                    <a:pt x="193" y="35"/>
                    <a:pt x="4" y="81"/>
                    <a:pt x="1" y="81"/>
                  </a:cubicBezTo>
                  <a:cubicBezTo>
                    <a:pt x="4" y="81"/>
                    <a:pt x="193" y="39"/>
                    <a:pt x="36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4" name="Google Shape;3354;p81"/>
            <p:cNvSpPr/>
            <p:nvPr/>
          </p:nvSpPr>
          <p:spPr>
            <a:xfrm>
              <a:off x="2010883" y="1853426"/>
              <a:ext cx="44738" cy="30101"/>
            </a:xfrm>
            <a:custGeom>
              <a:rect b="b" l="l" r="r" t="t"/>
              <a:pathLst>
                <a:path extrusionOk="0" h="2217" w="3295">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5" name="Google Shape;3355;p81"/>
            <p:cNvSpPr/>
            <p:nvPr/>
          </p:nvSpPr>
          <p:spPr>
            <a:xfrm>
              <a:off x="2069538" y="1893602"/>
              <a:ext cx="584" cy="394"/>
            </a:xfrm>
            <a:custGeom>
              <a:rect b="b" l="l" r="r" t="t"/>
              <a:pathLst>
                <a:path extrusionOk="0" h="29" w="43">
                  <a:moveTo>
                    <a:pt x="43" y="28"/>
                  </a:moveTo>
                  <a:cubicBezTo>
                    <a:pt x="29" y="18"/>
                    <a:pt x="15" y="7"/>
                    <a:pt x="1" y="0"/>
                  </a:cubicBezTo>
                  <a:cubicBezTo>
                    <a:pt x="15" y="7"/>
                    <a:pt x="29" y="18"/>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1"/>
            <p:cNvSpPr/>
            <p:nvPr/>
          </p:nvSpPr>
          <p:spPr>
            <a:xfrm>
              <a:off x="2070828" y="1894647"/>
              <a:ext cx="204" cy="299"/>
            </a:xfrm>
            <a:custGeom>
              <a:rect b="b" l="l" r="r" t="t"/>
              <a:pathLst>
                <a:path extrusionOk="0" h="22" w="15">
                  <a:moveTo>
                    <a:pt x="0" y="0"/>
                  </a:moveTo>
                  <a:cubicBezTo>
                    <a:pt x="4" y="11"/>
                    <a:pt x="7" y="14"/>
                    <a:pt x="14" y="21"/>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1"/>
            <p:cNvSpPr/>
            <p:nvPr/>
          </p:nvSpPr>
          <p:spPr>
            <a:xfrm>
              <a:off x="2072729" y="1900255"/>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1"/>
            <p:cNvSpPr/>
            <p:nvPr/>
          </p:nvSpPr>
          <p:spPr>
            <a:xfrm>
              <a:off x="2072729" y="190048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1"/>
            <p:cNvSpPr/>
            <p:nvPr/>
          </p:nvSpPr>
          <p:spPr>
            <a:xfrm>
              <a:off x="2079042" y="1900391"/>
              <a:ext cx="68" cy="14"/>
            </a:xfrm>
            <a:custGeom>
              <a:rect b="b" l="l" r="r" t="t"/>
              <a:pathLst>
                <a:path extrusionOk="0" h="1" w="5">
                  <a:moveTo>
                    <a:pt x="1" y="1"/>
                  </a:moveTo>
                  <a:lnTo>
                    <a:pt x="4"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1"/>
            <p:cNvSpPr/>
            <p:nvPr/>
          </p:nvSpPr>
          <p:spPr>
            <a:xfrm>
              <a:off x="2072538" y="1898680"/>
              <a:ext cx="54" cy="204"/>
            </a:xfrm>
            <a:custGeom>
              <a:rect b="b" l="l" r="r" t="t"/>
              <a:pathLst>
                <a:path extrusionOk="0" h="15" w="4">
                  <a:moveTo>
                    <a:pt x="0" y="1"/>
                  </a:moveTo>
                  <a:cubicBezTo>
                    <a:pt x="0" y="4"/>
                    <a:pt x="0" y="11"/>
                    <a:pt x="4" y="15"/>
                  </a:cubicBezTo>
                  <a:cubicBezTo>
                    <a:pt x="4"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1"/>
            <p:cNvSpPr/>
            <p:nvPr/>
          </p:nvSpPr>
          <p:spPr>
            <a:xfrm>
              <a:off x="2071873" y="1896453"/>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1"/>
            <p:cNvSpPr/>
            <p:nvPr/>
          </p:nvSpPr>
          <p:spPr>
            <a:xfrm>
              <a:off x="1964013" y="1946120"/>
              <a:ext cx="109" cy="1534"/>
            </a:xfrm>
            <a:custGeom>
              <a:rect b="b" l="l" r="r" t="t"/>
              <a:pathLst>
                <a:path extrusionOk="0" h="113" w="8">
                  <a:moveTo>
                    <a:pt x="1" y="0"/>
                  </a:moveTo>
                  <a:cubicBezTo>
                    <a:pt x="4" y="35"/>
                    <a:pt x="8" y="74"/>
                    <a:pt x="8" y="113"/>
                  </a:cubicBezTo>
                  <a:cubicBezTo>
                    <a:pt x="8" y="70"/>
                    <a:pt x="4"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3" name="Google Shape;3363;p81"/>
            <p:cNvSpPr/>
            <p:nvPr/>
          </p:nvSpPr>
          <p:spPr>
            <a:xfrm>
              <a:off x="1964013" y="1950872"/>
              <a:ext cx="14" cy="543"/>
            </a:xfrm>
            <a:custGeom>
              <a:rect b="b" l="l" r="r" t="t"/>
              <a:pathLst>
                <a:path extrusionOk="0" h="40" w="1">
                  <a:moveTo>
                    <a:pt x="1" y="3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4" name="Google Shape;3364;p81"/>
            <p:cNvSpPr/>
            <p:nvPr/>
          </p:nvSpPr>
          <p:spPr>
            <a:xfrm>
              <a:off x="1957361" y="1933683"/>
              <a:ext cx="1629" cy="2702"/>
            </a:xfrm>
            <a:custGeom>
              <a:rect b="b" l="l" r="r" t="t"/>
              <a:pathLst>
                <a:path extrusionOk="0" h="199" w="120">
                  <a:moveTo>
                    <a:pt x="1" y="0"/>
                  </a:moveTo>
                  <a:cubicBezTo>
                    <a:pt x="4" y="17"/>
                    <a:pt x="11" y="31"/>
                    <a:pt x="11" y="38"/>
                  </a:cubicBezTo>
                  <a:lnTo>
                    <a:pt x="120" y="199"/>
                  </a:lnTo>
                  <a:lnTo>
                    <a:pt x="15" y="38"/>
                  </a:lnTo>
                  <a:cubicBezTo>
                    <a:pt x="11" y="31"/>
                    <a:pt x="4"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1"/>
            <p:cNvSpPr/>
            <p:nvPr/>
          </p:nvSpPr>
          <p:spPr>
            <a:xfrm>
              <a:off x="1992866" y="1964748"/>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1"/>
            <p:cNvSpPr/>
            <p:nvPr/>
          </p:nvSpPr>
          <p:spPr>
            <a:xfrm>
              <a:off x="1994631" y="1966269"/>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1"/>
            <p:cNvSpPr/>
            <p:nvPr/>
          </p:nvSpPr>
          <p:spPr>
            <a:xfrm>
              <a:off x="2004325" y="1964843"/>
              <a:ext cx="448" cy="258"/>
            </a:xfrm>
            <a:custGeom>
              <a:rect b="b" l="l" r="r" t="t"/>
              <a:pathLst>
                <a:path extrusionOk="0" h="19" w="33">
                  <a:moveTo>
                    <a:pt x="32" y="1"/>
                  </a:moveTo>
                  <a:cubicBezTo>
                    <a:pt x="22" y="4"/>
                    <a:pt x="11" y="11"/>
                    <a:pt x="1" y="18"/>
                  </a:cubicBezTo>
                  <a:cubicBezTo>
                    <a:pt x="11" y="11"/>
                    <a:pt x="22" y="4"/>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1"/>
            <p:cNvSpPr/>
            <p:nvPr/>
          </p:nvSpPr>
          <p:spPr>
            <a:xfrm>
              <a:off x="1988589" y="1966133"/>
              <a:ext cx="733" cy="299"/>
            </a:xfrm>
            <a:custGeom>
              <a:rect b="b" l="l" r="r" t="t"/>
              <a:pathLst>
                <a:path extrusionOk="0" h="22" w="54">
                  <a:moveTo>
                    <a:pt x="1" y="0"/>
                  </a:moveTo>
                  <a:lnTo>
                    <a:pt x="11" y="11"/>
                  </a:lnTo>
                  <a:cubicBezTo>
                    <a:pt x="22" y="18"/>
                    <a:pt x="36" y="21"/>
                    <a:pt x="50" y="21"/>
                  </a:cubicBezTo>
                  <a:lnTo>
                    <a:pt x="53" y="21"/>
                  </a:lnTo>
                  <a:cubicBezTo>
                    <a:pt x="32" y="21"/>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1"/>
            <p:cNvSpPr/>
            <p:nvPr/>
          </p:nvSpPr>
          <p:spPr>
            <a:xfrm>
              <a:off x="1989634" y="1964558"/>
              <a:ext cx="1494" cy="1534"/>
            </a:xfrm>
            <a:custGeom>
              <a:rect b="b" l="l" r="r" t="t"/>
              <a:pathLst>
                <a:path extrusionOk="0" h="113" w="11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1"/>
            <p:cNvSpPr/>
            <p:nvPr/>
          </p:nvSpPr>
          <p:spPr>
            <a:xfrm>
              <a:off x="1992390" y="1964612"/>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1"/>
            <p:cNvSpPr/>
            <p:nvPr/>
          </p:nvSpPr>
          <p:spPr>
            <a:xfrm>
              <a:off x="1989539" y="196613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1"/>
            <p:cNvSpPr/>
            <p:nvPr/>
          </p:nvSpPr>
          <p:spPr>
            <a:xfrm>
              <a:off x="1994196" y="1965848"/>
              <a:ext cx="163" cy="149"/>
            </a:xfrm>
            <a:custGeom>
              <a:rect b="b" l="l" r="r" t="t"/>
              <a:pathLst>
                <a:path extrusionOk="0" h="11" w="12">
                  <a:moveTo>
                    <a:pt x="1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1"/>
            <p:cNvSpPr/>
            <p:nvPr/>
          </p:nvSpPr>
          <p:spPr>
            <a:xfrm>
              <a:off x="1993816" y="1965468"/>
              <a:ext cx="163" cy="149"/>
            </a:xfrm>
            <a:custGeom>
              <a:rect b="b" l="l" r="r" t="t"/>
              <a:pathLst>
                <a:path extrusionOk="0" h="11" w="12">
                  <a:moveTo>
                    <a:pt x="1"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4" name="Google Shape;3374;p81"/>
            <p:cNvSpPr/>
            <p:nvPr/>
          </p:nvSpPr>
          <p:spPr>
            <a:xfrm>
              <a:off x="1991875" y="1964517"/>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5" name="Google Shape;3375;p81"/>
            <p:cNvSpPr/>
            <p:nvPr/>
          </p:nvSpPr>
          <p:spPr>
            <a:xfrm>
              <a:off x="1989349" y="1966364"/>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1"/>
            <p:cNvSpPr/>
            <p:nvPr/>
          </p:nvSpPr>
          <p:spPr>
            <a:xfrm>
              <a:off x="2003035" y="1965087"/>
              <a:ext cx="1303" cy="720"/>
            </a:xfrm>
            <a:custGeom>
              <a:rect b="b" l="l" r="r" t="t"/>
              <a:pathLst>
                <a:path extrusionOk="0" h="53" w="96">
                  <a:moveTo>
                    <a:pt x="96" y="0"/>
                  </a:moveTo>
                  <a:cubicBezTo>
                    <a:pt x="68" y="21"/>
                    <a:pt x="36" y="39"/>
                    <a:pt x="1" y="53"/>
                  </a:cubicBezTo>
                  <a:cubicBezTo>
                    <a:pt x="36" y="39"/>
                    <a:pt x="68" y="21"/>
                    <a:pt x="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1"/>
            <p:cNvSpPr/>
            <p:nvPr/>
          </p:nvSpPr>
          <p:spPr>
            <a:xfrm>
              <a:off x="2004800" y="1964463"/>
              <a:ext cx="1494" cy="353"/>
            </a:xfrm>
            <a:custGeom>
              <a:rect b="b" l="l" r="r" t="t"/>
              <a:pathLst>
                <a:path extrusionOk="0" h="26" w="110">
                  <a:moveTo>
                    <a:pt x="109" y="1"/>
                  </a:moveTo>
                  <a:lnTo>
                    <a:pt x="109" y="1"/>
                  </a:lnTo>
                  <a:cubicBezTo>
                    <a:pt x="71" y="1"/>
                    <a:pt x="36" y="8"/>
                    <a:pt x="1" y="25"/>
                  </a:cubicBezTo>
                  <a:cubicBezTo>
                    <a:pt x="36" y="8"/>
                    <a:pt x="71" y="1"/>
                    <a:pt x="1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1"/>
            <p:cNvSpPr/>
            <p:nvPr/>
          </p:nvSpPr>
          <p:spPr>
            <a:xfrm>
              <a:off x="1993341" y="1965087"/>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1"/>
            <p:cNvSpPr/>
            <p:nvPr/>
          </p:nvSpPr>
          <p:spPr>
            <a:xfrm>
              <a:off x="1964068" y="1949446"/>
              <a:ext cx="54" cy="1208"/>
            </a:xfrm>
            <a:custGeom>
              <a:rect b="b" l="l" r="r" t="t"/>
              <a:pathLst>
                <a:path extrusionOk="0" h="89" w="4">
                  <a:moveTo>
                    <a:pt x="4" y="1"/>
                  </a:moveTo>
                  <a:lnTo>
                    <a:pt x="0" y="88"/>
                  </a:lnTo>
                  <a:cubicBezTo>
                    <a:pt x="4" y="60"/>
                    <a:pt x="4" y="32"/>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1"/>
            <p:cNvSpPr/>
            <p:nvPr/>
          </p:nvSpPr>
          <p:spPr>
            <a:xfrm>
              <a:off x="1987788" y="1965318"/>
              <a:ext cx="815" cy="828"/>
            </a:xfrm>
            <a:custGeom>
              <a:rect b="b" l="l" r="r" t="t"/>
              <a:pathLst>
                <a:path extrusionOk="0" h="61" w="6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1"/>
            <p:cNvSpPr/>
            <p:nvPr/>
          </p:nvSpPr>
          <p:spPr>
            <a:xfrm>
              <a:off x="1964013" y="1951876"/>
              <a:ext cx="299" cy="869"/>
            </a:xfrm>
            <a:custGeom>
              <a:rect b="b" l="l" r="r" t="t"/>
              <a:pathLst>
                <a:path extrusionOk="0" h="64" w="22">
                  <a:moveTo>
                    <a:pt x="1" y="0"/>
                  </a:moveTo>
                  <a:cubicBezTo>
                    <a:pt x="4" y="21"/>
                    <a:pt x="11" y="42"/>
                    <a:pt x="22" y="63"/>
                  </a:cubicBezTo>
                  <a:cubicBezTo>
                    <a:pt x="11" y="42"/>
                    <a:pt x="4"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1"/>
            <p:cNvSpPr/>
            <p:nvPr/>
          </p:nvSpPr>
          <p:spPr>
            <a:xfrm>
              <a:off x="1964299" y="1952732"/>
              <a:ext cx="353" cy="679"/>
            </a:xfrm>
            <a:custGeom>
              <a:rect b="b" l="l" r="r" t="t"/>
              <a:pathLst>
                <a:path extrusionOk="0" h="50" w="26">
                  <a:moveTo>
                    <a:pt x="25" y="49"/>
                  </a:moveTo>
                  <a:cubicBezTo>
                    <a:pt x="15" y="35"/>
                    <a:pt x="8" y="18"/>
                    <a:pt x="1" y="0"/>
                  </a:cubicBezTo>
                  <a:cubicBezTo>
                    <a:pt x="8" y="18"/>
                    <a:pt x="15" y="35"/>
                    <a:pt x="25"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1"/>
            <p:cNvSpPr/>
            <p:nvPr/>
          </p:nvSpPr>
          <p:spPr>
            <a:xfrm>
              <a:off x="1988358" y="1965983"/>
              <a:ext cx="394" cy="299"/>
            </a:xfrm>
            <a:custGeom>
              <a:rect b="b" l="l" r="r" t="t"/>
              <a:pathLst>
                <a:path extrusionOk="0" h="22" w="29">
                  <a:moveTo>
                    <a:pt x="0" y="1"/>
                  </a:moveTo>
                  <a:lnTo>
                    <a:pt x="0" y="1"/>
                  </a:lnTo>
                  <a:cubicBezTo>
                    <a:pt x="11" y="8"/>
                    <a:pt x="18" y="15"/>
                    <a:pt x="28" y="22"/>
                  </a:cubicBezTo>
                  <a:lnTo>
                    <a:pt x="18"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1"/>
            <p:cNvSpPr/>
            <p:nvPr/>
          </p:nvSpPr>
          <p:spPr>
            <a:xfrm>
              <a:off x="1957415" y="1933479"/>
              <a:ext cx="720" cy="149"/>
            </a:xfrm>
            <a:custGeom>
              <a:rect b="b" l="l" r="r" t="t"/>
              <a:pathLst>
                <a:path extrusionOk="0" h="11" w="53">
                  <a:moveTo>
                    <a:pt x="53" y="0"/>
                  </a:moveTo>
                  <a:lnTo>
                    <a:pt x="53" y="0"/>
                  </a:lnTo>
                  <a:cubicBezTo>
                    <a:pt x="35" y="4"/>
                    <a:pt x="18" y="7"/>
                    <a:pt x="0" y="11"/>
                  </a:cubicBezTo>
                  <a:cubicBezTo>
                    <a:pt x="18" y="11"/>
                    <a:pt x="35" y="4"/>
                    <a:pt x="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1"/>
            <p:cNvSpPr/>
            <p:nvPr/>
          </p:nvSpPr>
          <p:spPr>
            <a:xfrm>
              <a:off x="1959506" y="1932569"/>
              <a:ext cx="434" cy="353"/>
            </a:xfrm>
            <a:custGeom>
              <a:rect b="b" l="l" r="r" t="t"/>
              <a:pathLst>
                <a:path extrusionOk="0" h="26" w="32">
                  <a:moveTo>
                    <a:pt x="0" y="25"/>
                  </a:moveTo>
                  <a:cubicBezTo>
                    <a:pt x="11" y="18"/>
                    <a:pt x="21" y="11"/>
                    <a:pt x="32" y="1"/>
                  </a:cubicBezTo>
                  <a:cubicBezTo>
                    <a:pt x="21" y="11"/>
                    <a:pt x="11" y="18"/>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1"/>
            <p:cNvSpPr/>
            <p:nvPr/>
          </p:nvSpPr>
          <p:spPr>
            <a:xfrm>
              <a:off x="1958175" y="1933289"/>
              <a:ext cx="584" cy="204"/>
            </a:xfrm>
            <a:custGeom>
              <a:rect b="b" l="l" r="r" t="t"/>
              <a:pathLst>
                <a:path extrusionOk="0" h="15" w="43">
                  <a:moveTo>
                    <a:pt x="0" y="14"/>
                  </a:moveTo>
                  <a:cubicBezTo>
                    <a:pt x="14" y="11"/>
                    <a:pt x="28" y="4"/>
                    <a:pt x="42" y="0"/>
                  </a:cubicBezTo>
                  <a:cubicBezTo>
                    <a:pt x="28" y="4"/>
                    <a:pt x="14"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1"/>
            <p:cNvSpPr/>
            <p:nvPr/>
          </p:nvSpPr>
          <p:spPr>
            <a:xfrm>
              <a:off x="1958881" y="1932949"/>
              <a:ext cx="543" cy="299"/>
            </a:xfrm>
            <a:custGeom>
              <a:rect b="b" l="l" r="r" t="t"/>
              <a:pathLst>
                <a:path extrusionOk="0" h="22" w="40">
                  <a:moveTo>
                    <a:pt x="1" y="22"/>
                  </a:moveTo>
                  <a:cubicBezTo>
                    <a:pt x="11" y="15"/>
                    <a:pt x="25" y="8"/>
                    <a:pt x="39" y="1"/>
                  </a:cubicBezTo>
                  <a:cubicBezTo>
                    <a:pt x="25"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1"/>
            <p:cNvSpPr/>
            <p:nvPr/>
          </p:nvSpPr>
          <p:spPr>
            <a:xfrm>
              <a:off x="1959981" y="1932148"/>
              <a:ext cx="339" cy="394"/>
            </a:xfrm>
            <a:custGeom>
              <a:rect b="b" l="l" r="r" t="t"/>
              <a:pathLst>
                <a:path extrusionOk="0" h="29" w="25">
                  <a:moveTo>
                    <a:pt x="25" y="0"/>
                  </a:moveTo>
                  <a:cubicBezTo>
                    <a:pt x="18" y="11"/>
                    <a:pt x="7" y="21"/>
                    <a:pt x="0" y="28"/>
                  </a:cubicBezTo>
                  <a:cubicBezTo>
                    <a:pt x="7"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1"/>
            <p:cNvSpPr/>
            <p:nvPr/>
          </p:nvSpPr>
          <p:spPr>
            <a:xfrm>
              <a:off x="1960646" y="1931103"/>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1"/>
            <p:cNvSpPr/>
            <p:nvPr/>
          </p:nvSpPr>
          <p:spPr>
            <a:xfrm>
              <a:off x="1969051" y="1928673"/>
              <a:ext cx="1398" cy="204"/>
            </a:xfrm>
            <a:custGeom>
              <a:rect b="b" l="l" r="r" t="t"/>
              <a:pathLst>
                <a:path extrusionOk="0" h="15" w="103">
                  <a:moveTo>
                    <a:pt x="102" y="15"/>
                  </a:moveTo>
                  <a:cubicBezTo>
                    <a:pt x="71" y="4"/>
                    <a:pt x="36" y="1"/>
                    <a:pt x="1" y="1"/>
                  </a:cubicBezTo>
                  <a:cubicBezTo>
                    <a:pt x="36" y="1"/>
                    <a:pt x="71" y="4"/>
                    <a:pt x="10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1"/>
            <p:cNvSpPr/>
            <p:nvPr/>
          </p:nvSpPr>
          <p:spPr>
            <a:xfrm>
              <a:off x="1960836" y="1930438"/>
              <a:ext cx="54" cy="584"/>
            </a:xfrm>
            <a:custGeom>
              <a:rect b="b" l="l" r="r" t="t"/>
              <a:pathLst>
                <a:path extrusionOk="0" h="43" w="4">
                  <a:moveTo>
                    <a:pt x="0" y="42"/>
                  </a:moveTo>
                  <a:cubicBezTo>
                    <a:pt x="4" y="28"/>
                    <a:pt x="4" y="14"/>
                    <a:pt x="4" y="0"/>
                  </a:cubicBezTo>
                  <a:cubicBezTo>
                    <a:pt x="4"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1"/>
            <p:cNvSpPr/>
            <p:nvPr/>
          </p:nvSpPr>
          <p:spPr>
            <a:xfrm>
              <a:off x="1960361" y="1931673"/>
              <a:ext cx="299" cy="434"/>
            </a:xfrm>
            <a:custGeom>
              <a:rect b="b" l="l" r="r" t="t"/>
              <a:pathLst>
                <a:path extrusionOk="0" h="32" w="22">
                  <a:moveTo>
                    <a:pt x="0" y="32"/>
                  </a:moveTo>
                  <a:cubicBezTo>
                    <a:pt x="7" y="21"/>
                    <a:pt x="14" y="11"/>
                    <a:pt x="21" y="0"/>
                  </a:cubicBezTo>
                  <a:cubicBezTo>
                    <a:pt x="14" y="11"/>
                    <a:pt x="7"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1"/>
            <p:cNvSpPr/>
            <p:nvPr/>
          </p:nvSpPr>
          <p:spPr>
            <a:xfrm>
              <a:off x="2008222" y="1930981"/>
              <a:ext cx="58533" cy="39592"/>
            </a:xfrm>
            <a:custGeom>
              <a:rect b="b" l="l" r="r" t="t"/>
              <a:pathLst>
                <a:path extrusionOk="0" h="2916" w="4311">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1"/>
            <p:cNvSpPr/>
            <p:nvPr/>
          </p:nvSpPr>
          <p:spPr>
            <a:xfrm>
              <a:off x="2054236" y="1960186"/>
              <a:ext cx="679" cy="14"/>
            </a:xfrm>
            <a:custGeom>
              <a:rect b="b" l="l" r="r" t="t"/>
              <a:pathLst>
                <a:path extrusionOk="0" h="1" w="50">
                  <a:moveTo>
                    <a:pt x="0" y="1"/>
                  </a:moveTo>
                  <a:lnTo>
                    <a:pt x="21" y="1"/>
                  </a:lnTo>
                  <a:cubicBezTo>
                    <a:pt x="32" y="1"/>
                    <a:pt x="39" y="1"/>
                    <a:pt x="49" y="1"/>
                  </a:cubicBezTo>
                  <a:cubicBezTo>
                    <a:pt x="32"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1"/>
            <p:cNvSpPr/>
            <p:nvPr/>
          </p:nvSpPr>
          <p:spPr>
            <a:xfrm>
              <a:off x="2066782" y="1954388"/>
              <a:ext cx="68" cy="109"/>
            </a:xfrm>
            <a:custGeom>
              <a:rect b="b" l="l" r="r" t="t"/>
              <a:pathLst>
                <a:path extrusionOk="0" h="8" w="5">
                  <a:moveTo>
                    <a:pt x="1" y="1"/>
                  </a:moveTo>
                  <a:cubicBezTo>
                    <a:pt x="4" y="1"/>
                    <a:pt x="4" y="4"/>
                    <a:pt x="1" y="8"/>
                  </a:cubicBez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6" name="Google Shape;3396;p81"/>
            <p:cNvSpPr/>
            <p:nvPr/>
          </p:nvSpPr>
          <p:spPr>
            <a:xfrm>
              <a:off x="2066782" y="1954673"/>
              <a:ext cx="14" cy="68"/>
            </a:xfrm>
            <a:custGeom>
              <a:rect b="b" l="l" r="r" t="t"/>
              <a:pathLst>
                <a:path extrusionOk="0" h="5" w="1">
                  <a:moveTo>
                    <a:pt x="1" y="1"/>
                  </a:moveTo>
                  <a:lnTo>
                    <a:pt x="1" y="4"/>
                  </a:lnTo>
                  <a:cubicBezTo>
                    <a:pt x="1" y="1"/>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7" name="Google Shape;3397;p81"/>
            <p:cNvSpPr/>
            <p:nvPr/>
          </p:nvSpPr>
          <p:spPr>
            <a:xfrm>
              <a:off x="2066836" y="1954538"/>
              <a:ext cx="14" cy="109"/>
            </a:xfrm>
            <a:custGeom>
              <a:rect b="b" l="l" r="r" t="t"/>
              <a:pathLst>
                <a:path extrusionOk="0" h="8" w="1">
                  <a:moveTo>
                    <a:pt x="0" y="0"/>
                  </a:moveTo>
                  <a:cubicBezTo>
                    <a:pt x="0" y="4"/>
                    <a:pt x="0" y="4"/>
                    <a:pt x="0" y="7"/>
                  </a:cubicBezTo>
                  <a:cubicBezTo>
                    <a:pt x="0" y="4"/>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1"/>
            <p:cNvSpPr/>
            <p:nvPr/>
          </p:nvSpPr>
          <p:spPr>
            <a:xfrm>
              <a:off x="2066591" y="1954864"/>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1"/>
            <p:cNvSpPr/>
            <p:nvPr/>
          </p:nvSpPr>
          <p:spPr>
            <a:xfrm>
              <a:off x="2066401" y="1954959"/>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1"/>
            <p:cNvSpPr/>
            <p:nvPr/>
          </p:nvSpPr>
          <p:spPr>
            <a:xfrm>
              <a:off x="2066687" y="1954768"/>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1"/>
            <p:cNvSpPr/>
            <p:nvPr/>
          </p:nvSpPr>
          <p:spPr>
            <a:xfrm>
              <a:off x="2055037" y="196014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1"/>
            <p:cNvSpPr/>
            <p:nvPr/>
          </p:nvSpPr>
          <p:spPr>
            <a:xfrm>
              <a:off x="2066171" y="1955108"/>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3" name="Google Shape;3403;p81"/>
            <p:cNvSpPr/>
            <p:nvPr/>
          </p:nvSpPr>
          <p:spPr>
            <a:xfrm>
              <a:off x="2051439" y="1959711"/>
              <a:ext cx="2811" cy="489"/>
            </a:xfrm>
            <a:custGeom>
              <a:rect b="b" l="l" r="r" t="t"/>
              <a:pathLst>
                <a:path extrusionOk="0" h="36" w="207">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1"/>
            <p:cNvSpPr/>
            <p:nvPr/>
          </p:nvSpPr>
          <p:spPr>
            <a:xfrm>
              <a:off x="2046633" y="1959575"/>
              <a:ext cx="339" cy="244"/>
            </a:xfrm>
            <a:custGeom>
              <a:rect b="b" l="l" r="r" t="t"/>
              <a:pathLst>
                <a:path extrusionOk="0" h="18" w="25">
                  <a:moveTo>
                    <a:pt x="25" y="0"/>
                  </a:moveTo>
                  <a:lnTo>
                    <a:pt x="0" y="11"/>
                  </a:lnTo>
                  <a:lnTo>
                    <a:pt x="0" y="18"/>
                  </a:lnTo>
                  <a:cubicBezTo>
                    <a:pt x="7" y="11"/>
                    <a:pt x="14"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1"/>
            <p:cNvSpPr/>
            <p:nvPr/>
          </p:nvSpPr>
          <p:spPr>
            <a:xfrm>
              <a:off x="204834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1"/>
            <p:cNvSpPr/>
            <p:nvPr/>
          </p:nvSpPr>
          <p:spPr>
            <a:xfrm>
              <a:off x="2053856" y="1960186"/>
              <a:ext cx="625" cy="14"/>
            </a:xfrm>
            <a:custGeom>
              <a:rect b="b" l="l" r="r" t="t"/>
              <a:pathLst>
                <a:path extrusionOk="0" h="1" w="46">
                  <a:moveTo>
                    <a:pt x="25" y="1"/>
                  </a:moveTo>
                  <a:lnTo>
                    <a:pt x="0" y="1"/>
                  </a:lnTo>
                  <a:cubicBezTo>
                    <a:pt x="14" y="1"/>
                    <a:pt x="32" y="1"/>
                    <a:pt x="46" y="1"/>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7" name="Google Shape;3407;p81"/>
            <p:cNvSpPr/>
            <p:nvPr/>
          </p:nvSpPr>
          <p:spPr>
            <a:xfrm>
              <a:off x="2011263" y="1967273"/>
              <a:ext cx="1208" cy="1385"/>
            </a:xfrm>
            <a:custGeom>
              <a:rect b="b" l="l" r="r" t="t"/>
              <a:pathLst>
                <a:path extrusionOk="0" h="102" w="89">
                  <a:moveTo>
                    <a:pt x="88" y="102"/>
                  </a:moveTo>
                  <a:cubicBezTo>
                    <a:pt x="57" y="74"/>
                    <a:pt x="29" y="39"/>
                    <a:pt x="4" y="4"/>
                  </a:cubicBezTo>
                  <a:lnTo>
                    <a:pt x="1" y="0"/>
                  </a:lnTo>
                  <a:lnTo>
                    <a:pt x="4" y="4"/>
                  </a:lnTo>
                  <a:cubicBezTo>
                    <a:pt x="29" y="39"/>
                    <a:pt x="57" y="74"/>
                    <a:pt x="88"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8" name="Google Shape;3408;p81"/>
            <p:cNvSpPr/>
            <p:nvPr/>
          </p:nvSpPr>
          <p:spPr>
            <a:xfrm>
              <a:off x="2008086" y="1964748"/>
              <a:ext cx="2770" cy="1914"/>
            </a:xfrm>
            <a:custGeom>
              <a:rect b="b" l="l" r="r" t="t"/>
              <a:pathLst>
                <a:path extrusionOk="0" h="141" w="204">
                  <a:moveTo>
                    <a:pt x="203" y="141"/>
                  </a:moveTo>
                  <a:cubicBezTo>
                    <a:pt x="147" y="78"/>
                    <a:pt x="77" y="29"/>
                    <a:pt x="0" y="1"/>
                  </a:cubicBezTo>
                  <a:lnTo>
                    <a:pt x="0" y="1"/>
                  </a:lnTo>
                  <a:cubicBezTo>
                    <a:pt x="77" y="29"/>
                    <a:pt x="147" y="78"/>
                    <a:pt x="203"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9" name="Google Shape;3409;p81"/>
            <p:cNvSpPr/>
            <p:nvPr/>
          </p:nvSpPr>
          <p:spPr>
            <a:xfrm>
              <a:off x="2022818" y="1968074"/>
              <a:ext cx="3720" cy="1059"/>
            </a:xfrm>
            <a:custGeom>
              <a:rect b="b" l="l" r="r" t="t"/>
              <a:pathLst>
                <a:path extrusionOk="0" h="78" w="274">
                  <a:moveTo>
                    <a:pt x="0" y="1"/>
                  </a:moveTo>
                  <a:cubicBezTo>
                    <a:pt x="77" y="1"/>
                    <a:pt x="207" y="11"/>
                    <a:pt x="273" y="78"/>
                  </a:cubicBezTo>
                  <a:cubicBezTo>
                    <a:pt x="207" y="11"/>
                    <a:pt x="8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0" name="Google Shape;3410;p81"/>
            <p:cNvSpPr/>
            <p:nvPr/>
          </p:nvSpPr>
          <p:spPr>
            <a:xfrm>
              <a:off x="2026524" y="1969120"/>
              <a:ext cx="679" cy="489"/>
            </a:xfrm>
            <a:custGeom>
              <a:rect b="b" l="l" r="r" t="t"/>
              <a:pathLst>
                <a:path extrusionOk="0" h="36" w="50">
                  <a:moveTo>
                    <a:pt x="0" y="1"/>
                  </a:moveTo>
                  <a:cubicBezTo>
                    <a:pt x="14" y="18"/>
                    <a:pt x="32" y="29"/>
                    <a:pt x="49" y="36"/>
                  </a:cubicBezTo>
                  <a:cubicBezTo>
                    <a:pt x="32" y="29"/>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1" name="Google Shape;3411;p81"/>
            <p:cNvSpPr/>
            <p:nvPr/>
          </p:nvSpPr>
          <p:spPr>
            <a:xfrm>
              <a:off x="2010842" y="1966703"/>
              <a:ext cx="244" cy="299"/>
            </a:xfrm>
            <a:custGeom>
              <a:rect b="b" l="l" r="r" t="t"/>
              <a:pathLst>
                <a:path extrusionOk="0" h="22" w="18">
                  <a:moveTo>
                    <a:pt x="0" y="0"/>
                  </a:moveTo>
                  <a:lnTo>
                    <a:pt x="0" y="0"/>
                  </a:lnTo>
                  <a:cubicBezTo>
                    <a:pt x="7" y="7"/>
                    <a:pt x="11" y="14"/>
                    <a:pt x="18" y="21"/>
                  </a:cubicBezTo>
                  <a:cubicBezTo>
                    <a:pt x="14" y="14"/>
                    <a:pt x="7"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2" name="Google Shape;3412;p81"/>
            <p:cNvSpPr/>
            <p:nvPr/>
          </p:nvSpPr>
          <p:spPr>
            <a:xfrm>
              <a:off x="2045397" y="1961001"/>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3" name="Google Shape;3413;p81"/>
            <p:cNvSpPr/>
            <p:nvPr/>
          </p:nvSpPr>
          <p:spPr>
            <a:xfrm>
              <a:off x="2045058" y="1960905"/>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4" name="Google Shape;3414;p81"/>
            <p:cNvSpPr/>
            <p:nvPr/>
          </p:nvSpPr>
          <p:spPr>
            <a:xfrm>
              <a:off x="2044677" y="1960810"/>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5" name="Google Shape;3415;p81"/>
            <p:cNvSpPr/>
            <p:nvPr/>
          </p:nvSpPr>
          <p:spPr>
            <a:xfrm>
              <a:off x="2027190" y="1968984"/>
              <a:ext cx="244" cy="625"/>
            </a:xfrm>
            <a:custGeom>
              <a:rect b="b" l="l" r="r" t="t"/>
              <a:pathLst>
                <a:path extrusionOk="0" h="46" w="18">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6" name="Google Shape;3416;p81"/>
            <p:cNvSpPr/>
            <p:nvPr/>
          </p:nvSpPr>
          <p:spPr>
            <a:xfrm>
              <a:off x="2026280" y="1960023"/>
              <a:ext cx="9287" cy="1086"/>
            </a:xfrm>
            <a:custGeom>
              <a:rect b="b" l="l" r="r" t="t"/>
              <a:pathLst>
                <a:path extrusionOk="0" h="80" w="684">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7" name="Google Shape;3417;p81"/>
            <p:cNvSpPr/>
            <p:nvPr/>
          </p:nvSpPr>
          <p:spPr>
            <a:xfrm>
              <a:off x="2047583" y="1958950"/>
              <a:ext cx="774" cy="353"/>
            </a:xfrm>
            <a:custGeom>
              <a:rect b="b" l="l" r="r" t="t"/>
              <a:pathLst>
                <a:path extrusionOk="0" h="26" w="57">
                  <a:moveTo>
                    <a:pt x="56" y="1"/>
                  </a:moveTo>
                  <a:lnTo>
                    <a:pt x="0" y="25"/>
                  </a:lnTo>
                  <a:cubicBezTo>
                    <a:pt x="14" y="22"/>
                    <a:pt x="28" y="22"/>
                    <a:pt x="39" y="18"/>
                  </a:cubicBezTo>
                  <a:lnTo>
                    <a:pt x="56" y="18"/>
                  </a:lnTo>
                  <a:lnTo>
                    <a:pt x="5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8" name="Google Shape;3418;p81"/>
            <p:cNvSpPr/>
            <p:nvPr/>
          </p:nvSpPr>
          <p:spPr>
            <a:xfrm>
              <a:off x="2044257" y="19607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9" name="Google Shape;3419;p81"/>
            <p:cNvSpPr/>
            <p:nvPr/>
          </p:nvSpPr>
          <p:spPr>
            <a:xfrm>
              <a:off x="2048153" y="19591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81"/>
            <p:cNvSpPr/>
            <p:nvPr/>
          </p:nvSpPr>
          <p:spPr>
            <a:xfrm>
              <a:off x="2027190" y="1969595"/>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81"/>
            <p:cNvSpPr/>
            <p:nvPr/>
          </p:nvSpPr>
          <p:spPr>
            <a:xfrm>
              <a:off x="2043971" y="1930954"/>
              <a:ext cx="869" cy="258"/>
            </a:xfrm>
            <a:custGeom>
              <a:rect b="b" l="l" r="r" t="t"/>
              <a:pathLst>
                <a:path extrusionOk="0" h="19" w="64">
                  <a:moveTo>
                    <a:pt x="0" y="18"/>
                  </a:moveTo>
                  <a:cubicBezTo>
                    <a:pt x="32" y="4"/>
                    <a:pt x="53" y="1"/>
                    <a:pt x="63" y="11"/>
                  </a:cubicBezTo>
                  <a:lnTo>
                    <a:pt x="63" y="11"/>
                  </a:lnTo>
                  <a:cubicBezTo>
                    <a:pt x="53" y="1"/>
                    <a:pt x="32" y="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81"/>
            <p:cNvSpPr/>
            <p:nvPr/>
          </p:nvSpPr>
          <p:spPr>
            <a:xfrm>
              <a:off x="2009036" y="19618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3" name="Google Shape;3423;p81"/>
            <p:cNvSpPr/>
            <p:nvPr/>
          </p:nvSpPr>
          <p:spPr>
            <a:xfrm>
              <a:off x="2008276" y="196394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4" name="Google Shape;3424;p81"/>
            <p:cNvSpPr/>
            <p:nvPr/>
          </p:nvSpPr>
          <p:spPr>
            <a:xfrm>
              <a:off x="2008561" y="1963187"/>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5" name="Google Shape;3425;p81"/>
            <p:cNvSpPr/>
            <p:nvPr/>
          </p:nvSpPr>
          <p:spPr>
            <a:xfrm>
              <a:off x="2028805" y="1937607"/>
              <a:ext cx="964" cy="163"/>
            </a:xfrm>
            <a:custGeom>
              <a:rect b="b" l="l" r="r" t="t"/>
              <a:pathLst>
                <a:path extrusionOk="0" h="12" w="71">
                  <a:moveTo>
                    <a:pt x="0" y="11"/>
                  </a:moveTo>
                  <a:cubicBezTo>
                    <a:pt x="21" y="1"/>
                    <a:pt x="46" y="1"/>
                    <a:pt x="70" y="8"/>
                  </a:cubicBezTo>
                  <a:cubicBezTo>
                    <a:pt x="46" y="1"/>
                    <a:pt x="21" y="1"/>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6" name="Google Shape;3426;p81"/>
            <p:cNvSpPr/>
            <p:nvPr/>
          </p:nvSpPr>
          <p:spPr>
            <a:xfrm>
              <a:off x="2008846" y="1962521"/>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7" name="Google Shape;3427;p81"/>
            <p:cNvSpPr/>
            <p:nvPr/>
          </p:nvSpPr>
          <p:spPr>
            <a:xfrm>
              <a:off x="2009647" y="1960335"/>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8" name="Google Shape;3428;p81"/>
            <p:cNvSpPr/>
            <p:nvPr/>
          </p:nvSpPr>
          <p:spPr>
            <a:xfrm>
              <a:off x="2029796" y="1937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9" name="Google Shape;3429;p81"/>
            <p:cNvSpPr/>
            <p:nvPr/>
          </p:nvSpPr>
          <p:spPr>
            <a:xfrm>
              <a:off x="2009267" y="1961286"/>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81"/>
            <p:cNvSpPr/>
            <p:nvPr/>
          </p:nvSpPr>
          <p:spPr>
            <a:xfrm>
              <a:off x="2009457" y="1960756"/>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81"/>
            <p:cNvSpPr/>
            <p:nvPr/>
          </p:nvSpPr>
          <p:spPr>
            <a:xfrm>
              <a:off x="2008086" y="196474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81"/>
            <p:cNvSpPr/>
            <p:nvPr/>
          </p:nvSpPr>
          <p:spPr>
            <a:xfrm>
              <a:off x="2008086" y="1964748"/>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81"/>
            <p:cNvSpPr/>
            <p:nvPr/>
          </p:nvSpPr>
          <p:spPr>
            <a:xfrm>
              <a:off x="2051520" y="1865551"/>
              <a:ext cx="112191" cy="87765"/>
            </a:xfrm>
            <a:custGeom>
              <a:rect b="b" l="l" r="r" t="t"/>
              <a:pathLst>
                <a:path extrusionOk="0" h="6464" w="8263">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4" name="Google Shape;3434;p81"/>
            <p:cNvSpPr/>
            <p:nvPr/>
          </p:nvSpPr>
          <p:spPr>
            <a:xfrm>
              <a:off x="2080902" y="1899970"/>
              <a:ext cx="244" cy="54"/>
            </a:xfrm>
            <a:custGeom>
              <a:rect b="b" l="l" r="r" t="t"/>
              <a:pathLst>
                <a:path extrusionOk="0" h="4" w="18">
                  <a:moveTo>
                    <a:pt x="18" y="0"/>
                  </a:moveTo>
                  <a:lnTo>
                    <a:pt x="0" y="4"/>
                  </a:lnTo>
                  <a:lnTo>
                    <a:pt x="4" y="4"/>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5" name="Google Shape;3435;p81"/>
            <p:cNvSpPr/>
            <p:nvPr/>
          </p:nvSpPr>
          <p:spPr>
            <a:xfrm>
              <a:off x="2147120" y="1866841"/>
              <a:ext cx="299" cy="109"/>
            </a:xfrm>
            <a:custGeom>
              <a:rect b="b" l="l" r="r" t="t"/>
              <a:pathLst>
                <a:path extrusionOk="0" h="8" w="22">
                  <a:moveTo>
                    <a:pt x="0" y="0"/>
                  </a:moveTo>
                  <a:lnTo>
                    <a:pt x="2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81"/>
            <p:cNvSpPr/>
            <p:nvPr/>
          </p:nvSpPr>
          <p:spPr>
            <a:xfrm>
              <a:off x="2138131" y="1865510"/>
              <a:ext cx="2525" cy="149"/>
            </a:xfrm>
            <a:custGeom>
              <a:rect b="b" l="l" r="r" t="t"/>
              <a:pathLst>
                <a:path extrusionOk="0" h="11" w="186">
                  <a:moveTo>
                    <a:pt x="0" y="0"/>
                  </a:moveTo>
                  <a:cubicBezTo>
                    <a:pt x="46" y="0"/>
                    <a:pt x="112" y="4"/>
                    <a:pt x="186" y="11"/>
                  </a:cubicBezTo>
                  <a:cubicBezTo>
                    <a:pt x="119" y="4"/>
                    <a:pt x="56"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7" name="Google Shape;3437;p81"/>
            <p:cNvSpPr/>
            <p:nvPr/>
          </p:nvSpPr>
          <p:spPr>
            <a:xfrm>
              <a:off x="2140888" y="186564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8" name="Google Shape;3438;p81"/>
            <p:cNvSpPr/>
            <p:nvPr/>
          </p:nvSpPr>
          <p:spPr>
            <a:xfrm>
              <a:off x="2145219" y="1866311"/>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81"/>
            <p:cNvSpPr/>
            <p:nvPr/>
          </p:nvSpPr>
          <p:spPr>
            <a:xfrm>
              <a:off x="2147690" y="1867071"/>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0" name="Google Shape;3440;p81"/>
            <p:cNvSpPr/>
            <p:nvPr/>
          </p:nvSpPr>
          <p:spPr>
            <a:xfrm>
              <a:off x="2144554" y="1866175"/>
              <a:ext cx="285" cy="54"/>
            </a:xfrm>
            <a:custGeom>
              <a:rect b="b" l="l" r="r" t="t"/>
              <a:pathLst>
                <a:path extrusionOk="0" h="4" w="21">
                  <a:moveTo>
                    <a:pt x="0" y="0"/>
                  </a:moveTo>
                  <a:lnTo>
                    <a:pt x="2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1" name="Google Shape;3441;p81"/>
            <p:cNvSpPr/>
            <p:nvPr/>
          </p:nvSpPr>
          <p:spPr>
            <a:xfrm>
              <a:off x="2146495" y="1866650"/>
              <a:ext cx="353" cy="109"/>
            </a:xfrm>
            <a:custGeom>
              <a:rect b="b" l="l" r="r" t="t"/>
              <a:pathLst>
                <a:path extrusionOk="0" h="8" w="26">
                  <a:moveTo>
                    <a:pt x="1"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2" name="Google Shape;3442;p81"/>
            <p:cNvSpPr/>
            <p:nvPr/>
          </p:nvSpPr>
          <p:spPr>
            <a:xfrm>
              <a:off x="2145884" y="1866460"/>
              <a:ext cx="339" cy="109"/>
            </a:xfrm>
            <a:custGeom>
              <a:rect b="b" l="l" r="r" t="t"/>
              <a:pathLst>
                <a:path extrusionOk="0" h="8" w="25">
                  <a:moveTo>
                    <a:pt x="0" y="0"/>
                  </a:moveTo>
                  <a:lnTo>
                    <a:pt x="2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81"/>
            <p:cNvSpPr/>
            <p:nvPr/>
          </p:nvSpPr>
          <p:spPr>
            <a:xfrm>
              <a:off x="2153202" y="1872014"/>
              <a:ext cx="1059" cy="584"/>
            </a:xfrm>
            <a:custGeom>
              <a:rect b="b" l="l" r="r" t="t"/>
              <a:pathLst>
                <a:path extrusionOk="0" h="43" w="78">
                  <a:moveTo>
                    <a:pt x="77" y="1"/>
                  </a:moveTo>
                  <a:lnTo>
                    <a:pt x="0" y="43"/>
                  </a:ln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4" name="Google Shape;3444;p81"/>
            <p:cNvSpPr/>
            <p:nvPr/>
          </p:nvSpPr>
          <p:spPr>
            <a:xfrm>
              <a:off x="2143875" y="186602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5" name="Google Shape;3445;p81"/>
            <p:cNvSpPr/>
            <p:nvPr/>
          </p:nvSpPr>
          <p:spPr>
            <a:xfrm>
              <a:off x="2143169" y="1865931"/>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6" name="Google Shape;3446;p81"/>
            <p:cNvSpPr/>
            <p:nvPr/>
          </p:nvSpPr>
          <p:spPr>
            <a:xfrm>
              <a:off x="2141648" y="1865741"/>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7" name="Google Shape;3447;p81"/>
            <p:cNvSpPr/>
            <p:nvPr/>
          </p:nvSpPr>
          <p:spPr>
            <a:xfrm>
              <a:off x="2142449" y="1865836"/>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8" name="Google Shape;3448;p81"/>
            <p:cNvSpPr/>
            <p:nvPr/>
          </p:nvSpPr>
          <p:spPr>
            <a:xfrm>
              <a:off x="2122300" y="1942359"/>
              <a:ext cx="4481" cy="2539"/>
            </a:xfrm>
            <a:custGeom>
              <a:rect b="b" l="l" r="r" t="t"/>
              <a:pathLst>
                <a:path extrusionOk="0" h="187" w="330">
                  <a:moveTo>
                    <a:pt x="1" y="186"/>
                  </a:moveTo>
                  <a:cubicBezTo>
                    <a:pt x="95" y="99"/>
                    <a:pt x="204" y="1"/>
                    <a:pt x="330" y="11"/>
                  </a:cubicBezTo>
                  <a:cubicBezTo>
                    <a:pt x="204" y="1"/>
                    <a:pt x="95" y="99"/>
                    <a:pt x="1" y="18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9" name="Google Shape;3449;p81"/>
            <p:cNvSpPr/>
            <p:nvPr/>
          </p:nvSpPr>
          <p:spPr>
            <a:xfrm>
              <a:off x="2074860" y="1952637"/>
              <a:ext cx="14" cy="244"/>
            </a:xfrm>
            <a:custGeom>
              <a:rect b="b" l="l" r="r" t="t"/>
              <a:pathLst>
                <a:path extrusionOk="0" h="18" w="1">
                  <a:moveTo>
                    <a:pt x="1" y="0"/>
                  </a:moveTo>
                  <a:cubicBezTo>
                    <a:pt x="1" y="7"/>
                    <a:pt x="1" y="11"/>
                    <a:pt x="1" y="18"/>
                  </a:cubicBezTo>
                  <a:cubicBezTo>
                    <a:pt x="1"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0" name="Google Shape;3450;p81"/>
            <p:cNvSpPr/>
            <p:nvPr/>
          </p:nvSpPr>
          <p:spPr>
            <a:xfrm>
              <a:off x="2074575" y="1952868"/>
              <a:ext cx="299" cy="489"/>
            </a:xfrm>
            <a:custGeom>
              <a:rect b="b" l="l" r="r" t="t"/>
              <a:pathLst>
                <a:path extrusionOk="0" h="36" w="22">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81"/>
            <p:cNvSpPr/>
            <p:nvPr/>
          </p:nvSpPr>
          <p:spPr>
            <a:xfrm>
              <a:off x="2066741" y="1951822"/>
              <a:ext cx="54" cy="258"/>
            </a:xfrm>
            <a:custGeom>
              <a:rect b="b" l="l" r="r" t="t"/>
              <a:pathLst>
                <a:path extrusionOk="0" h="19" w="4">
                  <a:moveTo>
                    <a:pt x="4" y="1"/>
                  </a:moveTo>
                  <a:cubicBezTo>
                    <a:pt x="4" y="4"/>
                    <a:pt x="0" y="11"/>
                    <a:pt x="0" y="18"/>
                  </a:cubicBezTo>
                  <a:cubicBezTo>
                    <a:pt x="0"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2" name="Google Shape;3452;p81"/>
            <p:cNvSpPr/>
            <p:nvPr/>
          </p:nvSpPr>
          <p:spPr>
            <a:xfrm>
              <a:off x="2067732" y="1949881"/>
              <a:ext cx="394" cy="299"/>
            </a:xfrm>
            <a:custGeom>
              <a:rect b="b" l="l" r="r" t="t"/>
              <a:pathLst>
                <a:path extrusionOk="0" h="22" w="29">
                  <a:moveTo>
                    <a:pt x="29" y="0"/>
                  </a:moveTo>
                  <a:cubicBezTo>
                    <a:pt x="18" y="7"/>
                    <a:pt x="11" y="11"/>
                    <a:pt x="1" y="21"/>
                  </a:cubicBezTo>
                  <a:cubicBezTo>
                    <a:pt x="11" y="11"/>
                    <a:pt x="18" y="7"/>
                    <a:pt x="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3" name="Google Shape;3453;p81"/>
            <p:cNvSpPr/>
            <p:nvPr/>
          </p:nvSpPr>
          <p:spPr>
            <a:xfrm>
              <a:off x="2067121" y="1950777"/>
              <a:ext cx="109" cy="258"/>
            </a:xfrm>
            <a:custGeom>
              <a:rect b="b" l="l" r="r" t="t"/>
              <a:pathLst>
                <a:path extrusionOk="0" h="19" w="8">
                  <a:moveTo>
                    <a:pt x="7" y="1"/>
                  </a:moveTo>
                  <a:cubicBezTo>
                    <a:pt x="4" y="8"/>
                    <a:pt x="0" y="11"/>
                    <a:pt x="0" y="18"/>
                  </a:cubicBezTo>
                  <a:cubicBezTo>
                    <a:pt x="4" y="11"/>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4" name="Google Shape;3454;p81"/>
            <p:cNvSpPr/>
            <p:nvPr/>
          </p:nvSpPr>
          <p:spPr>
            <a:xfrm>
              <a:off x="2066877" y="1951347"/>
              <a:ext cx="109" cy="163"/>
            </a:xfrm>
            <a:custGeom>
              <a:rect b="b" l="l" r="r" t="t"/>
              <a:pathLst>
                <a:path extrusionOk="0" h="12" w="8">
                  <a:moveTo>
                    <a:pt x="8" y="1"/>
                  </a:moveTo>
                  <a:lnTo>
                    <a:pt x="1" y="11"/>
                  </a:lnTo>
                  <a:cubicBezTo>
                    <a:pt x="4" y="8"/>
                    <a:pt x="8" y="4"/>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5" name="Google Shape;3455;p81"/>
            <p:cNvSpPr/>
            <p:nvPr/>
          </p:nvSpPr>
          <p:spPr>
            <a:xfrm>
              <a:off x="2073530" y="1953343"/>
              <a:ext cx="1059" cy="122"/>
            </a:xfrm>
            <a:custGeom>
              <a:rect b="b" l="l" r="r" t="t"/>
              <a:pathLst>
                <a:path extrusionOk="0" h="9" w="78">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6" name="Google Shape;3456;p81"/>
            <p:cNvSpPr/>
            <p:nvPr/>
          </p:nvSpPr>
          <p:spPr>
            <a:xfrm>
              <a:off x="2067352" y="1950166"/>
              <a:ext cx="394" cy="394"/>
            </a:xfrm>
            <a:custGeom>
              <a:rect b="b" l="l" r="r" t="t"/>
              <a:pathLst>
                <a:path extrusionOk="0" h="29" w="29">
                  <a:moveTo>
                    <a:pt x="1" y="28"/>
                  </a:moveTo>
                  <a:cubicBezTo>
                    <a:pt x="11" y="18"/>
                    <a:pt x="18" y="7"/>
                    <a:pt x="29" y="0"/>
                  </a:cubicBezTo>
                  <a:lnTo>
                    <a:pt x="29" y="0"/>
                  </a:lnTo>
                  <a:cubicBezTo>
                    <a:pt x="18" y="7"/>
                    <a:pt x="11"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7" name="Google Shape;3457;p81"/>
            <p:cNvSpPr/>
            <p:nvPr/>
          </p:nvSpPr>
          <p:spPr>
            <a:xfrm>
              <a:off x="2073054" y="1953153"/>
              <a:ext cx="489" cy="204"/>
            </a:xfrm>
            <a:custGeom>
              <a:rect b="b" l="l" r="r" t="t"/>
              <a:pathLst>
                <a:path extrusionOk="0" h="15" w="36">
                  <a:moveTo>
                    <a:pt x="36" y="15"/>
                  </a:moveTo>
                  <a:cubicBezTo>
                    <a:pt x="22" y="8"/>
                    <a:pt x="11" y="4"/>
                    <a:pt x="1" y="1"/>
                  </a:cubicBezTo>
                  <a:cubicBezTo>
                    <a:pt x="11" y="4"/>
                    <a:pt x="22" y="8"/>
                    <a:pt x="3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8" name="Google Shape;3458;p81"/>
            <p:cNvSpPr/>
            <p:nvPr/>
          </p:nvSpPr>
          <p:spPr>
            <a:xfrm>
              <a:off x="2069633" y="1949446"/>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9" name="Google Shape;3459;p81"/>
            <p:cNvSpPr/>
            <p:nvPr/>
          </p:nvSpPr>
          <p:spPr>
            <a:xfrm>
              <a:off x="2069117" y="1949446"/>
              <a:ext cx="394" cy="14"/>
            </a:xfrm>
            <a:custGeom>
              <a:rect b="b" l="l" r="r" t="t"/>
              <a:pathLst>
                <a:path extrusionOk="0" h="1" w="29">
                  <a:moveTo>
                    <a:pt x="28" y="1"/>
                  </a:moveTo>
                  <a:cubicBezTo>
                    <a:pt x="18" y="1"/>
                    <a:pt x="11" y="1"/>
                    <a:pt x="0" y="1"/>
                  </a:cubicBezTo>
                  <a:cubicBezTo>
                    <a:pt x="11" y="1"/>
                    <a:pt x="18" y="1"/>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0" name="Google Shape;3460;p81"/>
            <p:cNvSpPr/>
            <p:nvPr/>
          </p:nvSpPr>
          <p:spPr>
            <a:xfrm>
              <a:off x="2070067" y="1949500"/>
              <a:ext cx="2240" cy="1765"/>
            </a:xfrm>
            <a:custGeom>
              <a:rect b="b" l="l" r="r" t="t"/>
              <a:pathLst>
                <a:path extrusionOk="0" h="130" w="165">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1" name="Google Shape;3461;p81"/>
            <p:cNvSpPr/>
            <p:nvPr/>
          </p:nvSpPr>
          <p:spPr>
            <a:xfrm>
              <a:off x="2068207" y="1949636"/>
              <a:ext cx="353" cy="204"/>
            </a:xfrm>
            <a:custGeom>
              <a:rect b="b" l="l" r="r" t="t"/>
              <a:pathLst>
                <a:path extrusionOk="0" h="15" w="26">
                  <a:moveTo>
                    <a:pt x="25" y="1"/>
                  </a:moveTo>
                  <a:cubicBezTo>
                    <a:pt x="15" y="4"/>
                    <a:pt x="8" y="8"/>
                    <a:pt x="1" y="15"/>
                  </a:cubicBezTo>
                  <a:cubicBezTo>
                    <a:pt x="8" y="8"/>
                    <a:pt x="15" y="4"/>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81"/>
            <p:cNvSpPr/>
            <p:nvPr/>
          </p:nvSpPr>
          <p:spPr>
            <a:xfrm>
              <a:off x="2068587" y="1949500"/>
              <a:ext cx="489" cy="149"/>
            </a:xfrm>
            <a:custGeom>
              <a:rect b="b" l="l" r="r" t="t"/>
              <a:pathLst>
                <a:path extrusionOk="0" h="11" w="36">
                  <a:moveTo>
                    <a:pt x="36" y="0"/>
                  </a:moveTo>
                  <a:cubicBezTo>
                    <a:pt x="22" y="0"/>
                    <a:pt x="11" y="4"/>
                    <a:pt x="1" y="11"/>
                  </a:cubicBezTo>
                  <a:cubicBezTo>
                    <a:pt x="11" y="4"/>
                    <a:pt x="22" y="0"/>
                    <a:pt x="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81"/>
            <p:cNvSpPr/>
            <p:nvPr/>
          </p:nvSpPr>
          <p:spPr>
            <a:xfrm>
              <a:off x="2074439" y="1953302"/>
              <a:ext cx="299" cy="149"/>
            </a:xfrm>
            <a:custGeom>
              <a:rect b="b" l="l" r="r" t="t"/>
              <a:pathLst>
                <a:path extrusionOk="0" h="11" w="22">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4" name="Google Shape;3464;p81"/>
            <p:cNvSpPr/>
            <p:nvPr/>
          </p:nvSpPr>
          <p:spPr>
            <a:xfrm>
              <a:off x="2080902" y="1902386"/>
              <a:ext cx="54" cy="584"/>
            </a:xfrm>
            <a:custGeom>
              <a:rect b="b" l="l" r="r" t="t"/>
              <a:pathLst>
                <a:path extrusionOk="0" h="43" w="4">
                  <a:moveTo>
                    <a:pt x="0" y="1"/>
                  </a:moveTo>
                  <a:lnTo>
                    <a:pt x="0" y="43"/>
                  </a:ln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5" name="Google Shape;3465;p81"/>
            <p:cNvSpPr/>
            <p:nvPr/>
          </p:nvSpPr>
          <p:spPr>
            <a:xfrm>
              <a:off x="2080848" y="1900635"/>
              <a:ext cx="68" cy="679"/>
            </a:xfrm>
            <a:custGeom>
              <a:rect b="b" l="l" r="r" t="t"/>
              <a:pathLst>
                <a:path extrusionOk="0" h="50" w="5">
                  <a:moveTo>
                    <a:pt x="1" y="0"/>
                  </a:moveTo>
                  <a:lnTo>
                    <a:pt x="1" y="49"/>
                  </a:lnTo>
                  <a:cubicBezTo>
                    <a:pt x="4"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81"/>
            <p:cNvSpPr/>
            <p:nvPr/>
          </p:nvSpPr>
          <p:spPr>
            <a:xfrm>
              <a:off x="2080943" y="1903961"/>
              <a:ext cx="14" cy="530"/>
            </a:xfrm>
            <a:custGeom>
              <a:rect b="b" l="l" r="r" t="t"/>
              <a:pathLst>
                <a:path extrusionOk="0" h="39" w="1">
                  <a:moveTo>
                    <a:pt x="1" y="0"/>
                  </a:moveTo>
                  <a:lnTo>
                    <a:pt x="1"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81"/>
            <p:cNvSpPr/>
            <p:nvPr/>
          </p:nvSpPr>
          <p:spPr>
            <a:xfrm>
              <a:off x="2080753" y="1916032"/>
              <a:ext cx="68" cy="244"/>
            </a:xfrm>
            <a:custGeom>
              <a:rect b="b" l="l" r="r" t="t"/>
              <a:pathLst>
                <a:path extrusionOk="0" h="18" w="5">
                  <a:moveTo>
                    <a:pt x="4" y="0"/>
                  </a:moveTo>
                  <a:cubicBezTo>
                    <a:pt x="1" y="7"/>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81"/>
            <p:cNvSpPr/>
            <p:nvPr/>
          </p:nvSpPr>
          <p:spPr>
            <a:xfrm>
              <a:off x="2080848" y="1914077"/>
              <a:ext cx="14" cy="258"/>
            </a:xfrm>
            <a:custGeom>
              <a:rect b="b" l="l" r="r" t="t"/>
              <a:pathLst>
                <a:path extrusionOk="0" h="19" w="1">
                  <a:moveTo>
                    <a:pt x="1" y="1"/>
                  </a:moveTo>
                  <a:lnTo>
                    <a:pt x="1" y="18"/>
                  </a:ln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81"/>
            <p:cNvSpPr/>
            <p:nvPr/>
          </p:nvSpPr>
          <p:spPr>
            <a:xfrm>
              <a:off x="2080563" y="191844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81"/>
            <p:cNvSpPr/>
            <p:nvPr/>
          </p:nvSpPr>
          <p:spPr>
            <a:xfrm>
              <a:off x="2080617" y="191816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81"/>
            <p:cNvSpPr/>
            <p:nvPr/>
          </p:nvSpPr>
          <p:spPr>
            <a:xfrm>
              <a:off x="2080902" y="191327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81"/>
            <p:cNvSpPr/>
            <p:nvPr/>
          </p:nvSpPr>
          <p:spPr>
            <a:xfrm>
              <a:off x="2080658" y="1917838"/>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81"/>
            <p:cNvSpPr/>
            <p:nvPr/>
          </p:nvSpPr>
          <p:spPr>
            <a:xfrm>
              <a:off x="2080522" y="191869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81"/>
            <p:cNvSpPr/>
            <p:nvPr/>
          </p:nvSpPr>
          <p:spPr>
            <a:xfrm>
              <a:off x="2080373" y="1919209"/>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81"/>
            <p:cNvSpPr/>
            <p:nvPr/>
          </p:nvSpPr>
          <p:spPr>
            <a:xfrm>
              <a:off x="2080468" y="1918924"/>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81"/>
            <p:cNvSpPr/>
            <p:nvPr/>
          </p:nvSpPr>
          <p:spPr>
            <a:xfrm>
              <a:off x="2080427" y="1919073"/>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81"/>
            <p:cNvSpPr/>
            <p:nvPr/>
          </p:nvSpPr>
          <p:spPr>
            <a:xfrm>
              <a:off x="2080943" y="1910424"/>
              <a:ext cx="14" cy="394"/>
            </a:xfrm>
            <a:custGeom>
              <a:rect b="b" l="l" r="r" t="t"/>
              <a:pathLst>
                <a:path extrusionOk="0" h="29" w="1">
                  <a:moveTo>
                    <a:pt x="1"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81"/>
            <p:cNvSpPr/>
            <p:nvPr/>
          </p:nvSpPr>
          <p:spPr>
            <a:xfrm>
              <a:off x="2080943" y="191147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81"/>
            <p:cNvSpPr/>
            <p:nvPr/>
          </p:nvSpPr>
          <p:spPr>
            <a:xfrm>
              <a:off x="2080902" y="1912420"/>
              <a:ext cx="54" cy="339"/>
            </a:xfrm>
            <a:custGeom>
              <a:rect b="b" l="l" r="r" t="t"/>
              <a:pathLst>
                <a:path extrusionOk="0" h="25" w="4">
                  <a:moveTo>
                    <a:pt x="4" y="0"/>
                  </a:moveTo>
                  <a:cubicBezTo>
                    <a:pt x="4" y="7"/>
                    <a:pt x="0" y="14"/>
                    <a:pt x="4" y="25"/>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81"/>
            <p:cNvSpPr/>
            <p:nvPr/>
          </p:nvSpPr>
          <p:spPr>
            <a:xfrm>
              <a:off x="2080848" y="1914796"/>
              <a:ext cx="14" cy="244"/>
            </a:xfrm>
            <a:custGeom>
              <a:rect b="b" l="l" r="r" t="t"/>
              <a:pathLst>
                <a:path extrusionOk="0" h="18" w="1">
                  <a:moveTo>
                    <a:pt x="1" y="0"/>
                  </a:moveTo>
                  <a:lnTo>
                    <a:pt x="1" y="18"/>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1" name="Google Shape;3481;p81"/>
            <p:cNvSpPr/>
            <p:nvPr/>
          </p:nvSpPr>
          <p:spPr>
            <a:xfrm>
              <a:off x="2080753" y="1916548"/>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81"/>
            <p:cNvSpPr/>
            <p:nvPr/>
          </p:nvSpPr>
          <p:spPr>
            <a:xfrm>
              <a:off x="2080712" y="1917077"/>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81"/>
            <p:cNvSpPr/>
            <p:nvPr/>
          </p:nvSpPr>
          <p:spPr>
            <a:xfrm>
              <a:off x="2080807" y="1915462"/>
              <a:ext cx="14" cy="244"/>
            </a:xfrm>
            <a:custGeom>
              <a:rect b="b" l="l" r="r" t="t"/>
              <a:pathLst>
                <a:path extrusionOk="0" h="18" w="1">
                  <a:moveTo>
                    <a:pt x="0" y="0"/>
                  </a:moveTo>
                  <a:lnTo>
                    <a:pt x="0" y="18"/>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81"/>
            <p:cNvSpPr/>
            <p:nvPr/>
          </p:nvSpPr>
          <p:spPr>
            <a:xfrm>
              <a:off x="2080658" y="1917457"/>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81"/>
            <p:cNvSpPr/>
            <p:nvPr/>
          </p:nvSpPr>
          <p:spPr>
            <a:xfrm>
              <a:off x="2050855" y="1932094"/>
              <a:ext cx="1629" cy="68"/>
            </a:xfrm>
            <a:custGeom>
              <a:rect b="b" l="l" r="r" t="t"/>
              <a:pathLst>
                <a:path extrusionOk="0" h="5" w="120">
                  <a:moveTo>
                    <a:pt x="120" y="1"/>
                  </a:moveTo>
                  <a:cubicBezTo>
                    <a:pt x="78" y="1"/>
                    <a:pt x="39" y="4"/>
                    <a:pt x="1" y="4"/>
                  </a:cubicBezTo>
                  <a:cubicBezTo>
                    <a:pt x="39" y="4"/>
                    <a:pt x="81" y="4"/>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81"/>
            <p:cNvSpPr/>
            <p:nvPr/>
          </p:nvSpPr>
          <p:spPr>
            <a:xfrm>
              <a:off x="2080943" y="1905482"/>
              <a:ext cx="14" cy="434"/>
            </a:xfrm>
            <a:custGeom>
              <a:rect b="b" l="l" r="r" t="t"/>
              <a:pathLst>
                <a:path extrusionOk="0" h="32" w="1">
                  <a:moveTo>
                    <a:pt x="1" y="0"/>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81"/>
            <p:cNvSpPr/>
            <p:nvPr/>
          </p:nvSpPr>
          <p:spPr>
            <a:xfrm>
              <a:off x="2080943" y="1906813"/>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81"/>
            <p:cNvSpPr/>
            <p:nvPr/>
          </p:nvSpPr>
          <p:spPr>
            <a:xfrm>
              <a:off x="2054996" y="1931714"/>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81"/>
            <p:cNvSpPr/>
            <p:nvPr/>
          </p:nvSpPr>
          <p:spPr>
            <a:xfrm>
              <a:off x="2080943" y="1909325"/>
              <a:ext cx="14" cy="394"/>
            </a:xfrm>
            <a:custGeom>
              <a:rect b="b" l="l" r="r" t="t"/>
              <a:pathLst>
                <a:path extrusionOk="0" h="29" w="1">
                  <a:moveTo>
                    <a:pt x="1"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81"/>
            <p:cNvSpPr/>
            <p:nvPr/>
          </p:nvSpPr>
          <p:spPr>
            <a:xfrm>
              <a:off x="2080943" y="190808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81"/>
            <p:cNvSpPr/>
            <p:nvPr/>
          </p:nvSpPr>
          <p:spPr>
            <a:xfrm>
              <a:off x="2062124" y="1929243"/>
              <a:ext cx="5906" cy="638"/>
            </a:xfrm>
            <a:custGeom>
              <a:rect b="b" l="l" r="r" t="t"/>
              <a:pathLst>
                <a:path extrusionOk="0" h="47" w="435">
                  <a:moveTo>
                    <a:pt x="435" y="1"/>
                  </a:moveTo>
                  <a:cubicBezTo>
                    <a:pt x="291" y="25"/>
                    <a:pt x="148" y="39"/>
                    <a:pt x="1" y="46"/>
                  </a:cubicBezTo>
                  <a:cubicBezTo>
                    <a:pt x="148" y="39"/>
                    <a:pt x="291" y="25"/>
                    <a:pt x="4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81"/>
            <p:cNvSpPr/>
            <p:nvPr/>
          </p:nvSpPr>
          <p:spPr>
            <a:xfrm>
              <a:off x="2080237" y="191954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81"/>
            <p:cNvSpPr/>
            <p:nvPr/>
          </p:nvSpPr>
          <p:spPr>
            <a:xfrm>
              <a:off x="2080332" y="1919358"/>
              <a:ext cx="14" cy="54"/>
            </a:xfrm>
            <a:custGeom>
              <a:rect b="b" l="l" r="r" t="t"/>
              <a:pathLst>
                <a:path extrusionOk="0" h="4"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81"/>
            <p:cNvSpPr/>
            <p:nvPr/>
          </p:nvSpPr>
          <p:spPr>
            <a:xfrm>
              <a:off x="2080278" y="1919453"/>
              <a:ext cx="14" cy="54"/>
            </a:xfrm>
            <a:custGeom>
              <a:rect b="b" l="l" r="r" t="t"/>
              <a:pathLst>
                <a:path extrusionOk="0" h="4"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81"/>
            <p:cNvSpPr/>
            <p:nvPr/>
          </p:nvSpPr>
          <p:spPr>
            <a:xfrm>
              <a:off x="2080183" y="191960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81"/>
            <p:cNvSpPr/>
            <p:nvPr/>
          </p:nvSpPr>
          <p:spPr>
            <a:xfrm>
              <a:off x="2080142" y="191964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81"/>
            <p:cNvSpPr/>
            <p:nvPr/>
          </p:nvSpPr>
          <p:spPr>
            <a:xfrm>
              <a:off x="2079992" y="1919739"/>
              <a:ext cx="109" cy="54"/>
            </a:xfrm>
            <a:custGeom>
              <a:rect b="b" l="l" r="r" t="t"/>
              <a:pathLst>
                <a:path extrusionOk="0" h="4"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81"/>
            <p:cNvSpPr/>
            <p:nvPr/>
          </p:nvSpPr>
          <p:spPr>
            <a:xfrm>
              <a:off x="2060658" y="1947735"/>
              <a:ext cx="1914" cy="407"/>
            </a:xfrm>
            <a:custGeom>
              <a:rect b="b" l="l" r="r" t="t"/>
              <a:pathLst>
                <a:path extrusionOk="0" h="30" w="141">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81"/>
            <p:cNvSpPr/>
            <p:nvPr/>
          </p:nvSpPr>
          <p:spPr>
            <a:xfrm>
              <a:off x="2050855" y="193214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81"/>
            <p:cNvSpPr/>
            <p:nvPr/>
          </p:nvSpPr>
          <p:spPr>
            <a:xfrm>
              <a:off x="2050719" y="193390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1" name="Google Shape;3501;p81"/>
            <p:cNvSpPr/>
            <p:nvPr/>
          </p:nvSpPr>
          <p:spPr>
            <a:xfrm>
              <a:off x="2066401" y="1952067"/>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2" name="Google Shape;3502;p81"/>
            <p:cNvSpPr/>
            <p:nvPr/>
          </p:nvSpPr>
          <p:spPr>
            <a:xfrm>
              <a:off x="2050760" y="193275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3" name="Google Shape;3503;p81"/>
            <p:cNvSpPr/>
            <p:nvPr/>
          </p:nvSpPr>
          <p:spPr>
            <a:xfrm>
              <a:off x="2065981" y="195191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4" name="Google Shape;3504;p81"/>
            <p:cNvSpPr/>
            <p:nvPr/>
          </p:nvSpPr>
          <p:spPr>
            <a:xfrm>
              <a:off x="2050719" y="193418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81"/>
            <p:cNvSpPr/>
            <p:nvPr/>
          </p:nvSpPr>
          <p:spPr>
            <a:xfrm>
              <a:off x="2050719" y="19343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6" name="Google Shape;3506;p81"/>
            <p:cNvSpPr/>
            <p:nvPr/>
          </p:nvSpPr>
          <p:spPr>
            <a:xfrm>
              <a:off x="2050719" y="193452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7" name="Google Shape;3507;p81"/>
            <p:cNvSpPr/>
            <p:nvPr/>
          </p:nvSpPr>
          <p:spPr>
            <a:xfrm>
              <a:off x="2065166" y="19516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8" name="Google Shape;3508;p81"/>
            <p:cNvSpPr/>
            <p:nvPr/>
          </p:nvSpPr>
          <p:spPr>
            <a:xfrm>
              <a:off x="2050719" y="1933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81"/>
            <p:cNvSpPr/>
            <p:nvPr/>
          </p:nvSpPr>
          <p:spPr>
            <a:xfrm>
              <a:off x="2065600" y="195182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81"/>
            <p:cNvSpPr/>
            <p:nvPr/>
          </p:nvSpPr>
          <p:spPr>
            <a:xfrm>
              <a:off x="2050719" y="193323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81"/>
            <p:cNvSpPr/>
            <p:nvPr/>
          </p:nvSpPr>
          <p:spPr>
            <a:xfrm>
              <a:off x="2149346" y="1865605"/>
              <a:ext cx="72640" cy="121356"/>
            </a:xfrm>
            <a:custGeom>
              <a:rect b="b" l="l" r="r" t="t"/>
              <a:pathLst>
                <a:path extrusionOk="0" h="8938" w="535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2" name="Google Shape;3512;p81"/>
            <p:cNvSpPr/>
            <p:nvPr/>
          </p:nvSpPr>
          <p:spPr>
            <a:xfrm>
              <a:off x="2163888" y="1986811"/>
              <a:ext cx="394" cy="149"/>
            </a:xfrm>
            <a:custGeom>
              <a:rect b="b" l="l" r="r" t="t"/>
              <a:pathLst>
                <a:path extrusionOk="0" h="11" w="29">
                  <a:moveTo>
                    <a:pt x="29" y="11"/>
                  </a:moveTo>
                  <a:cubicBezTo>
                    <a:pt x="18" y="11"/>
                    <a:pt x="8" y="7"/>
                    <a:pt x="1" y="0"/>
                  </a:cubicBezTo>
                  <a:lnTo>
                    <a:pt x="1" y="0"/>
                  </a:lnTo>
                  <a:cubicBezTo>
                    <a:pt x="8" y="7"/>
                    <a:pt x="18" y="11"/>
                    <a:pt x="29"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81"/>
            <p:cNvSpPr/>
            <p:nvPr/>
          </p:nvSpPr>
          <p:spPr>
            <a:xfrm>
              <a:off x="2163467" y="1986282"/>
              <a:ext cx="339" cy="489"/>
            </a:xfrm>
            <a:custGeom>
              <a:rect b="b" l="l" r="r" t="t"/>
              <a:pathLst>
                <a:path extrusionOk="0" h="36" w="25">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81"/>
            <p:cNvSpPr/>
            <p:nvPr/>
          </p:nvSpPr>
          <p:spPr>
            <a:xfrm>
              <a:off x="2212943" y="1959331"/>
              <a:ext cx="258" cy="109"/>
            </a:xfrm>
            <a:custGeom>
              <a:rect b="b" l="l" r="r" t="t"/>
              <a:pathLst>
                <a:path extrusionOk="0" h="8" w="19">
                  <a:moveTo>
                    <a:pt x="1" y="1"/>
                  </a:moveTo>
                  <a:cubicBezTo>
                    <a:pt x="4" y="4"/>
                    <a:pt x="11" y="4"/>
                    <a:pt x="18" y="8"/>
                  </a:cubicBezTo>
                  <a:cubicBezTo>
                    <a:pt x="11"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81"/>
            <p:cNvSpPr/>
            <p:nvPr/>
          </p:nvSpPr>
          <p:spPr>
            <a:xfrm>
              <a:off x="2212468" y="1959235"/>
              <a:ext cx="299" cy="68"/>
            </a:xfrm>
            <a:custGeom>
              <a:rect b="b" l="l" r="r" t="t"/>
              <a:pathLst>
                <a:path extrusionOk="0" h="5" w="22">
                  <a:moveTo>
                    <a:pt x="1" y="1"/>
                  </a:moveTo>
                  <a:cubicBezTo>
                    <a:pt x="8" y="1"/>
                    <a:pt x="15" y="4"/>
                    <a:pt x="22" y="4"/>
                  </a:cubicBezTo>
                  <a:cubicBezTo>
                    <a:pt x="15"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81"/>
            <p:cNvSpPr/>
            <p:nvPr/>
          </p:nvSpPr>
          <p:spPr>
            <a:xfrm>
              <a:off x="2206195" y="1959235"/>
              <a:ext cx="5295" cy="2865"/>
            </a:xfrm>
            <a:custGeom>
              <a:rect b="b" l="l" r="r" t="t"/>
              <a:pathLst>
                <a:path extrusionOk="0" h="211" w="390">
                  <a:moveTo>
                    <a:pt x="1" y="211"/>
                  </a:moveTo>
                  <a:cubicBezTo>
                    <a:pt x="78" y="137"/>
                    <a:pt x="242" y="18"/>
                    <a:pt x="389" y="1"/>
                  </a:cubicBezTo>
                  <a:cubicBezTo>
                    <a:pt x="242" y="18"/>
                    <a:pt x="78" y="137"/>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81"/>
            <p:cNvSpPr/>
            <p:nvPr/>
          </p:nvSpPr>
          <p:spPr>
            <a:xfrm>
              <a:off x="2211993" y="1959195"/>
              <a:ext cx="353" cy="14"/>
            </a:xfrm>
            <a:custGeom>
              <a:rect b="b" l="l" r="r" t="t"/>
              <a:pathLst>
                <a:path extrusionOk="0" h="1" w="26">
                  <a:moveTo>
                    <a:pt x="1" y="0"/>
                  </a:moveTo>
                  <a:cubicBezTo>
                    <a:pt x="8" y="0"/>
                    <a:pt x="15" y="0"/>
                    <a:pt x="25" y="0"/>
                  </a:cubicBezTo>
                  <a:cubicBezTo>
                    <a:pt x="15" y="0"/>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81"/>
            <p:cNvSpPr/>
            <p:nvPr/>
          </p:nvSpPr>
          <p:spPr>
            <a:xfrm>
              <a:off x="2211477" y="1959195"/>
              <a:ext cx="434" cy="54"/>
            </a:xfrm>
            <a:custGeom>
              <a:rect b="b" l="l" r="r" t="t"/>
              <a:pathLst>
                <a:path extrusionOk="0" h="4" w="32">
                  <a:moveTo>
                    <a:pt x="0" y="4"/>
                  </a:moveTo>
                  <a:cubicBezTo>
                    <a:pt x="11" y="0"/>
                    <a:pt x="21" y="0"/>
                    <a:pt x="32" y="4"/>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9" name="Google Shape;3519;p81"/>
            <p:cNvSpPr/>
            <p:nvPr/>
          </p:nvSpPr>
          <p:spPr>
            <a:xfrm>
              <a:off x="2154153" y="194416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0" name="Google Shape;3520;p81"/>
            <p:cNvSpPr/>
            <p:nvPr/>
          </p:nvSpPr>
          <p:spPr>
            <a:xfrm>
              <a:off x="2149536" y="1939752"/>
              <a:ext cx="1303" cy="1480"/>
            </a:xfrm>
            <a:custGeom>
              <a:rect b="b" l="l" r="r" t="t"/>
              <a:pathLst>
                <a:path extrusionOk="0" h="109" w="96">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81"/>
            <p:cNvSpPr/>
            <p:nvPr/>
          </p:nvSpPr>
          <p:spPr>
            <a:xfrm>
              <a:off x="2150826" y="1941218"/>
              <a:ext cx="2675" cy="2824"/>
            </a:xfrm>
            <a:custGeom>
              <a:rect b="b" l="l" r="r" t="t"/>
              <a:pathLst>
                <a:path extrusionOk="0" h="208" w="197">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81"/>
            <p:cNvSpPr/>
            <p:nvPr/>
          </p:nvSpPr>
          <p:spPr>
            <a:xfrm>
              <a:off x="2158905" y="1969785"/>
              <a:ext cx="1100" cy="68"/>
            </a:xfrm>
            <a:custGeom>
              <a:rect b="b" l="l" r="r" t="t"/>
              <a:pathLst>
                <a:path extrusionOk="0" h="5" w="81">
                  <a:moveTo>
                    <a:pt x="0" y="1"/>
                  </a:moveTo>
                  <a:cubicBezTo>
                    <a:pt x="21" y="4"/>
                    <a:pt x="49" y="4"/>
                    <a:pt x="81" y="4"/>
                  </a:cubicBezTo>
                  <a:cubicBezTo>
                    <a:pt x="49" y="4"/>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81"/>
            <p:cNvSpPr/>
            <p:nvPr/>
          </p:nvSpPr>
          <p:spPr>
            <a:xfrm>
              <a:off x="2161376" y="1981150"/>
              <a:ext cx="2105" cy="5146"/>
            </a:xfrm>
            <a:custGeom>
              <a:rect b="b" l="l" r="r" t="t"/>
              <a:pathLst>
                <a:path extrusionOk="0" h="379" w="155">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4" name="Google Shape;3524;p81"/>
            <p:cNvSpPr/>
            <p:nvPr/>
          </p:nvSpPr>
          <p:spPr>
            <a:xfrm>
              <a:off x="2163277" y="1985997"/>
              <a:ext cx="339" cy="543"/>
            </a:xfrm>
            <a:custGeom>
              <a:rect b="b" l="l" r="r" t="t"/>
              <a:pathLst>
                <a:path extrusionOk="0" h="40" w="25">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81"/>
            <p:cNvSpPr/>
            <p:nvPr/>
          </p:nvSpPr>
          <p:spPr>
            <a:xfrm>
              <a:off x="2152917" y="1943974"/>
              <a:ext cx="584" cy="109"/>
            </a:xfrm>
            <a:custGeom>
              <a:rect b="b" l="l" r="r" t="t"/>
              <a:pathLst>
                <a:path extrusionOk="0" h="8" w="43">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81"/>
            <p:cNvSpPr/>
            <p:nvPr/>
          </p:nvSpPr>
          <p:spPr>
            <a:xfrm>
              <a:off x="2160711" y="1877105"/>
              <a:ext cx="14" cy="149"/>
            </a:xfrm>
            <a:custGeom>
              <a:rect b="b" l="l" r="r" t="t"/>
              <a:pathLst>
                <a:path extrusionOk="0" h="11" w="1">
                  <a:moveTo>
                    <a:pt x="0" y="0"/>
                  </a:moveTo>
                  <a:lnTo>
                    <a:pt x="0" y="11"/>
                  </a:ln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81"/>
            <p:cNvSpPr/>
            <p:nvPr/>
          </p:nvSpPr>
          <p:spPr>
            <a:xfrm>
              <a:off x="2160656" y="1875680"/>
              <a:ext cx="14" cy="394"/>
            </a:xfrm>
            <a:custGeom>
              <a:rect b="b" l="l" r="r" t="t"/>
              <a:pathLst>
                <a:path extrusionOk="0" h="29" w="1">
                  <a:moveTo>
                    <a:pt x="1" y="0"/>
                  </a:moveTo>
                  <a:lnTo>
                    <a:pt x="1" y="28"/>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81"/>
            <p:cNvSpPr/>
            <p:nvPr/>
          </p:nvSpPr>
          <p:spPr>
            <a:xfrm>
              <a:off x="2160751" y="18774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81"/>
            <p:cNvSpPr/>
            <p:nvPr/>
          </p:nvSpPr>
          <p:spPr>
            <a:xfrm>
              <a:off x="2160656" y="1875055"/>
              <a:ext cx="14" cy="489"/>
            </a:xfrm>
            <a:custGeom>
              <a:rect b="b" l="l" r="r" t="t"/>
              <a:pathLst>
                <a:path extrusionOk="0" h="36" w="1">
                  <a:moveTo>
                    <a:pt x="1" y="1"/>
                  </a:moveTo>
                  <a:lnTo>
                    <a:pt x="1"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81"/>
            <p:cNvSpPr/>
            <p:nvPr/>
          </p:nvSpPr>
          <p:spPr>
            <a:xfrm>
              <a:off x="2160711" y="1876671"/>
              <a:ext cx="14" cy="258"/>
            </a:xfrm>
            <a:custGeom>
              <a:rect b="b" l="l" r="r" t="t"/>
              <a:pathLst>
                <a:path extrusionOk="0" h="19" w="1">
                  <a:moveTo>
                    <a:pt x="0" y="1"/>
                  </a:moveTo>
                  <a:lnTo>
                    <a:pt x="0" y="18"/>
                  </a:lnTo>
                  <a:cubicBezTo>
                    <a:pt x="0" y="11"/>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81"/>
            <p:cNvSpPr/>
            <p:nvPr/>
          </p:nvSpPr>
          <p:spPr>
            <a:xfrm>
              <a:off x="2149536" y="1937946"/>
              <a:ext cx="14" cy="815"/>
            </a:xfrm>
            <a:custGeom>
              <a:rect b="b" l="l" r="r" t="t"/>
              <a:pathLst>
                <a:path extrusionOk="0" h="60" w="1">
                  <a:moveTo>
                    <a:pt x="1" y="0"/>
                  </a:moveTo>
                  <a:lnTo>
                    <a:pt x="1" y="60"/>
                  </a:lnTo>
                  <a:cubicBezTo>
                    <a:pt x="1" y="39"/>
                    <a:pt x="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81"/>
            <p:cNvSpPr/>
            <p:nvPr/>
          </p:nvSpPr>
          <p:spPr>
            <a:xfrm>
              <a:off x="2149536" y="1938896"/>
              <a:ext cx="14" cy="869"/>
            </a:xfrm>
            <a:custGeom>
              <a:rect b="b" l="l" r="r" t="t"/>
              <a:pathLst>
                <a:path extrusionOk="0" h="64" w="1">
                  <a:moveTo>
                    <a:pt x="1" y="6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81"/>
            <p:cNvSpPr/>
            <p:nvPr/>
          </p:nvSpPr>
          <p:spPr>
            <a:xfrm>
              <a:off x="2160616" y="1874444"/>
              <a:ext cx="14" cy="584"/>
            </a:xfrm>
            <a:custGeom>
              <a:rect b="b" l="l" r="r" t="t"/>
              <a:pathLst>
                <a:path extrusionOk="0" h="43" w="1">
                  <a:moveTo>
                    <a:pt x="0" y="0"/>
                  </a:moveTo>
                  <a:lnTo>
                    <a:pt x="0"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81"/>
            <p:cNvSpPr/>
            <p:nvPr/>
          </p:nvSpPr>
          <p:spPr>
            <a:xfrm>
              <a:off x="2160711" y="1876195"/>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81"/>
            <p:cNvSpPr/>
            <p:nvPr/>
          </p:nvSpPr>
          <p:spPr>
            <a:xfrm>
              <a:off x="2160331" y="1868741"/>
              <a:ext cx="299" cy="5716"/>
            </a:xfrm>
            <a:custGeom>
              <a:rect b="b" l="l" r="r" t="t"/>
              <a:pathLst>
                <a:path extrusionOk="0" h="421" w="22">
                  <a:moveTo>
                    <a:pt x="0" y="1"/>
                  </a:moveTo>
                  <a:cubicBezTo>
                    <a:pt x="7" y="154"/>
                    <a:pt x="14" y="301"/>
                    <a:pt x="21" y="420"/>
                  </a:cubicBezTo>
                  <a:cubicBezTo>
                    <a:pt x="18" y="301"/>
                    <a:pt x="7" y="15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81"/>
            <p:cNvSpPr/>
            <p:nvPr/>
          </p:nvSpPr>
          <p:spPr>
            <a:xfrm>
              <a:off x="2149631" y="1932379"/>
              <a:ext cx="1344" cy="3910"/>
            </a:xfrm>
            <a:custGeom>
              <a:rect b="b" l="l" r="r" t="t"/>
              <a:pathLst>
                <a:path extrusionOk="0" h="288" w="99">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81"/>
            <p:cNvSpPr/>
            <p:nvPr/>
          </p:nvSpPr>
          <p:spPr>
            <a:xfrm>
              <a:off x="2149536" y="193975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81"/>
            <p:cNvSpPr/>
            <p:nvPr/>
          </p:nvSpPr>
          <p:spPr>
            <a:xfrm>
              <a:off x="2229209" y="1797813"/>
              <a:ext cx="78193" cy="78641"/>
            </a:xfrm>
            <a:custGeom>
              <a:rect b="b" l="l" r="r" t="t"/>
              <a:pathLst>
                <a:path extrusionOk="0" h="5792" w="5759">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81"/>
            <p:cNvSpPr/>
            <p:nvPr/>
          </p:nvSpPr>
          <p:spPr>
            <a:xfrm>
              <a:off x="2231531" y="1797813"/>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81"/>
            <p:cNvSpPr/>
            <p:nvPr/>
          </p:nvSpPr>
          <p:spPr>
            <a:xfrm>
              <a:off x="2115742" y="2027164"/>
              <a:ext cx="39035" cy="44263"/>
            </a:xfrm>
            <a:custGeom>
              <a:rect b="b" l="l" r="r" t="t"/>
              <a:pathLst>
                <a:path extrusionOk="0" h="3260" w="2875">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81"/>
            <p:cNvSpPr/>
            <p:nvPr/>
          </p:nvSpPr>
          <p:spPr>
            <a:xfrm>
              <a:off x="2135375" y="2027164"/>
              <a:ext cx="9952" cy="434"/>
            </a:xfrm>
            <a:custGeom>
              <a:rect b="b" l="l" r="r" t="t"/>
              <a:pathLst>
                <a:path extrusionOk="0" h="32" w="733">
                  <a:moveTo>
                    <a:pt x="0" y="0"/>
                  </a:moveTo>
                  <a:cubicBezTo>
                    <a:pt x="63" y="4"/>
                    <a:pt x="399" y="21"/>
                    <a:pt x="732" y="32"/>
                  </a:cubicBezTo>
                  <a:cubicBezTo>
                    <a:pt x="410" y="21"/>
                    <a:pt x="8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81"/>
            <p:cNvSpPr/>
            <p:nvPr/>
          </p:nvSpPr>
          <p:spPr>
            <a:xfrm>
              <a:off x="2119218" y="2027924"/>
              <a:ext cx="13605" cy="8147"/>
            </a:xfrm>
            <a:custGeom>
              <a:rect b="b" l="l" r="r" t="t"/>
              <a:pathLst>
                <a:path extrusionOk="0" h="600" w="1002">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81"/>
            <p:cNvSpPr/>
            <p:nvPr/>
          </p:nvSpPr>
          <p:spPr>
            <a:xfrm>
              <a:off x="2132184" y="2028019"/>
              <a:ext cx="163" cy="54"/>
            </a:xfrm>
            <a:custGeom>
              <a:rect b="b" l="l" r="r" t="t"/>
              <a:pathLst>
                <a:path extrusionOk="0" h="4" w="12">
                  <a:moveTo>
                    <a:pt x="11"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81"/>
            <p:cNvSpPr/>
            <p:nvPr/>
          </p:nvSpPr>
          <p:spPr>
            <a:xfrm>
              <a:off x="2133040" y="2031576"/>
              <a:ext cx="14" cy="394"/>
            </a:xfrm>
            <a:custGeom>
              <a:rect b="b" l="l" r="r" t="t"/>
              <a:pathLst>
                <a:path extrusionOk="0" h="29" w="1">
                  <a:moveTo>
                    <a:pt x="1" y="1"/>
                  </a:moveTo>
                  <a:lnTo>
                    <a:pt x="1" y="29"/>
                  </a:ln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81"/>
            <p:cNvSpPr/>
            <p:nvPr/>
          </p:nvSpPr>
          <p:spPr>
            <a:xfrm>
              <a:off x="2133040" y="2027870"/>
              <a:ext cx="14" cy="163"/>
            </a:xfrm>
            <a:custGeom>
              <a:rect b="b" l="l" r="r" t="t"/>
              <a:pathLst>
                <a:path extrusionOk="0" h="12" w="1">
                  <a:moveTo>
                    <a:pt x="1" y="1"/>
                  </a:moveTo>
                  <a:lnTo>
                    <a:pt x="1" y="1"/>
                  </a:ln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81"/>
            <p:cNvSpPr/>
            <p:nvPr/>
          </p:nvSpPr>
          <p:spPr>
            <a:xfrm>
              <a:off x="2133094" y="2030246"/>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81"/>
            <p:cNvSpPr/>
            <p:nvPr/>
          </p:nvSpPr>
          <p:spPr>
            <a:xfrm>
              <a:off x="2133094" y="2028345"/>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81"/>
            <p:cNvSpPr/>
            <p:nvPr/>
          </p:nvSpPr>
          <p:spPr>
            <a:xfrm>
              <a:off x="2133094" y="2029010"/>
              <a:ext cx="14" cy="258"/>
            </a:xfrm>
            <a:custGeom>
              <a:rect b="b" l="l" r="r" t="t"/>
              <a:pathLst>
                <a:path extrusionOk="0" h="19" w="1">
                  <a:moveTo>
                    <a:pt x="0"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81"/>
            <p:cNvSpPr/>
            <p:nvPr/>
          </p:nvSpPr>
          <p:spPr>
            <a:xfrm>
              <a:off x="2133094" y="2030816"/>
              <a:ext cx="14" cy="584"/>
            </a:xfrm>
            <a:custGeom>
              <a:rect b="b" l="l" r="r" t="t"/>
              <a:pathLst>
                <a:path extrusionOk="0" h="43" w="1">
                  <a:moveTo>
                    <a:pt x="0" y="1"/>
                  </a:moveTo>
                  <a:lnTo>
                    <a:pt x="0" y="43"/>
                  </a:lnTo>
                  <a:cubicBezTo>
                    <a:pt x="0" y="29"/>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81"/>
            <p:cNvSpPr/>
            <p:nvPr/>
          </p:nvSpPr>
          <p:spPr>
            <a:xfrm>
              <a:off x="2133094" y="2029635"/>
              <a:ext cx="14" cy="299"/>
            </a:xfrm>
            <a:custGeom>
              <a:rect b="b" l="l" r="r" t="t"/>
              <a:pathLst>
                <a:path extrusionOk="0" h="22" w="1">
                  <a:moveTo>
                    <a:pt x="0" y="0"/>
                  </a:moveTo>
                  <a:lnTo>
                    <a:pt x="0" y="21"/>
                  </a:ln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81"/>
            <p:cNvSpPr/>
            <p:nvPr/>
          </p:nvSpPr>
          <p:spPr>
            <a:xfrm>
              <a:off x="2133040" y="2032160"/>
              <a:ext cx="14" cy="339"/>
            </a:xfrm>
            <a:custGeom>
              <a:rect b="b" l="l" r="r" t="t"/>
              <a:pathLst>
                <a:path extrusionOk="0" h="25" w="1">
                  <a:moveTo>
                    <a:pt x="1" y="0"/>
                  </a:moveTo>
                  <a:lnTo>
                    <a:pt x="1" y="25"/>
                  </a:ln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81"/>
            <p:cNvSpPr/>
            <p:nvPr/>
          </p:nvSpPr>
          <p:spPr>
            <a:xfrm>
              <a:off x="2132809" y="2034767"/>
              <a:ext cx="54" cy="353"/>
            </a:xfrm>
            <a:custGeom>
              <a:rect b="b" l="l" r="r" t="t"/>
              <a:pathLst>
                <a:path extrusionOk="0" h="26" w="4">
                  <a:moveTo>
                    <a:pt x="4"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3" name="Google Shape;3553;p81"/>
            <p:cNvSpPr/>
            <p:nvPr/>
          </p:nvSpPr>
          <p:spPr>
            <a:xfrm>
              <a:off x="2132809" y="2035107"/>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4" name="Google Shape;3554;p81"/>
            <p:cNvSpPr/>
            <p:nvPr/>
          </p:nvSpPr>
          <p:spPr>
            <a:xfrm>
              <a:off x="2122680" y="2035867"/>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81"/>
            <p:cNvSpPr/>
            <p:nvPr/>
          </p:nvSpPr>
          <p:spPr>
            <a:xfrm>
              <a:off x="2132904" y="203444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6" name="Google Shape;3556;p81"/>
            <p:cNvSpPr/>
            <p:nvPr/>
          </p:nvSpPr>
          <p:spPr>
            <a:xfrm>
              <a:off x="2132904" y="2034061"/>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7" name="Google Shape;3557;p81"/>
            <p:cNvSpPr/>
            <p:nvPr/>
          </p:nvSpPr>
          <p:spPr>
            <a:xfrm>
              <a:off x="2123400"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8" name="Google Shape;3558;p81"/>
            <p:cNvSpPr/>
            <p:nvPr/>
          </p:nvSpPr>
          <p:spPr>
            <a:xfrm>
              <a:off x="2123495" y="203581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9" name="Google Shape;3559;p81"/>
            <p:cNvSpPr/>
            <p:nvPr/>
          </p:nvSpPr>
          <p:spPr>
            <a:xfrm>
              <a:off x="2122925" y="2035813"/>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0" name="Google Shape;3560;p81"/>
            <p:cNvSpPr/>
            <p:nvPr/>
          </p:nvSpPr>
          <p:spPr>
            <a:xfrm>
              <a:off x="2123115" y="203581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1" name="Google Shape;3561;p81"/>
            <p:cNvSpPr/>
            <p:nvPr/>
          </p:nvSpPr>
          <p:spPr>
            <a:xfrm>
              <a:off x="2132999" y="2032676"/>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81"/>
            <p:cNvSpPr/>
            <p:nvPr/>
          </p:nvSpPr>
          <p:spPr>
            <a:xfrm>
              <a:off x="2121974" y="2035908"/>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3" name="Google Shape;3563;p81"/>
            <p:cNvSpPr/>
            <p:nvPr/>
          </p:nvSpPr>
          <p:spPr>
            <a:xfrm>
              <a:off x="2132945" y="2033627"/>
              <a:ext cx="14" cy="299"/>
            </a:xfrm>
            <a:custGeom>
              <a:rect b="b" l="l" r="r" t="t"/>
              <a:pathLst>
                <a:path extrusionOk="0" h="22" w="1">
                  <a:moveTo>
                    <a:pt x="1"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81"/>
            <p:cNvSpPr/>
            <p:nvPr/>
          </p:nvSpPr>
          <p:spPr>
            <a:xfrm>
              <a:off x="2121499" y="2035962"/>
              <a:ext cx="394" cy="54"/>
            </a:xfrm>
            <a:custGeom>
              <a:rect b="b" l="l" r="r" t="t"/>
              <a:pathLst>
                <a:path extrusionOk="0" h="4" w="29">
                  <a:moveTo>
                    <a:pt x="2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81"/>
            <p:cNvSpPr/>
            <p:nvPr/>
          </p:nvSpPr>
          <p:spPr>
            <a:xfrm>
              <a:off x="2132945" y="2033151"/>
              <a:ext cx="68" cy="353"/>
            </a:xfrm>
            <a:custGeom>
              <a:rect b="b" l="l" r="r" t="t"/>
              <a:pathLst>
                <a:path extrusionOk="0" h="26" w="5">
                  <a:moveTo>
                    <a:pt x="4" y="1"/>
                  </a:moveTo>
                  <a:cubicBezTo>
                    <a:pt x="4" y="8"/>
                    <a:pt x="1" y="18"/>
                    <a:pt x="4" y="25"/>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81"/>
            <p:cNvSpPr/>
            <p:nvPr/>
          </p:nvSpPr>
          <p:spPr>
            <a:xfrm>
              <a:off x="2122354" y="2035867"/>
              <a:ext cx="299" cy="54"/>
            </a:xfrm>
            <a:custGeom>
              <a:rect b="b" l="l" r="r" t="t"/>
              <a:pathLst>
                <a:path extrusionOk="0" h="4" w="22">
                  <a:moveTo>
                    <a:pt x="2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81"/>
            <p:cNvSpPr/>
            <p:nvPr/>
          </p:nvSpPr>
          <p:spPr>
            <a:xfrm>
              <a:off x="2132279" y="2016560"/>
              <a:ext cx="49884" cy="63380"/>
            </a:xfrm>
            <a:custGeom>
              <a:rect b="b" l="l" r="r" t="t"/>
              <a:pathLst>
                <a:path extrusionOk="0" h="4668" w="3674">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81"/>
            <p:cNvSpPr/>
            <p:nvPr/>
          </p:nvSpPr>
          <p:spPr>
            <a:xfrm>
              <a:off x="2168070" y="2023593"/>
              <a:ext cx="394" cy="638"/>
            </a:xfrm>
            <a:custGeom>
              <a:rect b="b" l="l" r="r" t="t"/>
              <a:pathLst>
                <a:path extrusionOk="0" h="47" w="29">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81"/>
            <p:cNvSpPr/>
            <p:nvPr/>
          </p:nvSpPr>
          <p:spPr>
            <a:xfrm>
              <a:off x="2166359" y="2024217"/>
              <a:ext cx="1724" cy="6191"/>
            </a:xfrm>
            <a:custGeom>
              <a:rect b="b" l="l" r="r" t="t"/>
              <a:pathLst>
                <a:path extrusionOk="0" h="456" w="127">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81"/>
            <p:cNvSpPr/>
            <p:nvPr/>
          </p:nvSpPr>
          <p:spPr>
            <a:xfrm>
              <a:off x="2147065" y="2027639"/>
              <a:ext cx="1779" cy="54"/>
            </a:xfrm>
            <a:custGeom>
              <a:rect b="b" l="l" r="r" t="t"/>
              <a:pathLst>
                <a:path extrusionOk="0" h="4" w="131">
                  <a:moveTo>
                    <a:pt x="1" y="0"/>
                  </a:moveTo>
                  <a:lnTo>
                    <a:pt x="13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1" name="Google Shape;3571;p81"/>
            <p:cNvSpPr/>
            <p:nvPr/>
          </p:nvSpPr>
          <p:spPr>
            <a:xfrm>
              <a:off x="2149306" y="202773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2" name="Google Shape;3572;p81"/>
            <p:cNvSpPr/>
            <p:nvPr/>
          </p:nvSpPr>
          <p:spPr>
            <a:xfrm>
              <a:off x="2167934" y="2023837"/>
              <a:ext cx="394" cy="679"/>
            </a:xfrm>
            <a:custGeom>
              <a:rect b="b" l="l" r="r" t="t"/>
              <a:pathLst>
                <a:path extrusionOk="0" h="50" w="29">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81"/>
            <p:cNvSpPr/>
            <p:nvPr/>
          </p:nvSpPr>
          <p:spPr>
            <a:xfrm>
              <a:off x="2132184" y="2072553"/>
              <a:ext cx="68" cy="68"/>
            </a:xfrm>
            <a:custGeom>
              <a:rect b="b" l="l" r="r" t="t"/>
              <a:pathLst>
                <a:path extrusionOk="0" h="5" w="5">
                  <a:moveTo>
                    <a:pt x="1" y="4"/>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81"/>
            <p:cNvSpPr/>
            <p:nvPr/>
          </p:nvSpPr>
          <p:spPr>
            <a:xfrm>
              <a:off x="2146400" y="2033532"/>
              <a:ext cx="68" cy="489"/>
            </a:xfrm>
            <a:custGeom>
              <a:rect b="b" l="l" r="r" t="t"/>
              <a:pathLst>
                <a:path extrusionOk="0" h="36" w="5">
                  <a:moveTo>
                    <a:pt x="4" y="1"/>
                  </a:moveTo>
                  <a:lnTo>
                    <a:pt x="4" y="1"/>
                  </a:lnTo>
                  <a:cubicBezTo>
                    <a:pt x="1" y="15"/>
                    <a:pt x="1" y="25"/>
                    <a:pt x="1" y="36"/>
                  </a:cubicBezTo>
                  <a:cubicBezTo>
                    <a:pt x="4"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81"/>
            <p:cNvSpPr/>
            <p:nvPr/>
          </p:nvSpPr>
          <p:spPr>
            <a:xfrm>
              <a:off x="2132660" y="2071983"/>
              <a:ext cx="299" cy="204"/>
            </a:xfrm>
            <a:custGeom>
              <a:rect b="b" l="l" r="r" t="t"/>
              <a:pathLst>
                <a:path extrusionOk="0" h="15" w="22">
                  <a:moveTo>
                    <a:pt x="1" y="15"/>
                  </a:moveTo>
                  <a:cubicBezTo>
                    <a:pt x="8" y="11"/>
                    <a:pt x="15" y="4"/>
                    <a:pt x="22" y="1"/>
                  </a:cubicBezTo>
                  <a:cubicBezTo>
                    <a:pt x="15" y="4"/>
                    <a:pt x="8"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6" name="Google Shape;3576;p81"/>
            <p:cNvSpPr/>
            <p:nvPr/>
          </p:nvSpPr>
          <p:spPr>
            <a:xfrm>
              <a:off x="2133759" y="2071603"/>
              <a:ext cx="244" cy="68"/>
            </a:xfrm>
            <a:custGeom>
              <a:rect b="b" l="l" r="r" t="t"/>
              <a:pathLst>
                <a:path extrusionOk="0" h="5" w="18">
                  <a:moveTo>
                    <a:pt x="0"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81"/>
            <p:cNvSpPr/>
            <p:nvPr/>
          </p:nvSpPr>
          <p:spPr>
            <a:xfrm>
              <a:off x="2132334" y="2072268"/>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81"/>
            <p:cNvSpPr/>
            <p:nvPr/>
          </p:nvSpPr>
          <p:spPr>
            <a:xfrm>
              <a:off x="2133379" y="2071657"/>
              <a:ext cx="244" cy="109"/>
            </a:xfrm>
            <a:custGeom>
              <a:rect b="b" l="l" r="r" t="t"/>
              <a:pathLst>
                <a:path extrusionOk="0" h="8" w="18">
                  <a:moveTo>
                    <a:pt x="0"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81"/>
            <p:cNvSpPr/>
            <p:nvPr/>
          </p:nvSpPr>
          <p:spPr>
            <a:xfrm>
              <a:off x="2134140" y="2071562"/>
              <a:ext cx="394" cy="14"/>
            </a:xfrm>
            <a:custGeom>
              <a:rect b="b" l="l" r="r" t="t"/>
              <a:pathLst>
                <a:path extrusionOk="0" h="1" w="29">
                  <a:moveTo>
                    <a:pt x="0" y="0"/>
                  </a:moveTo>
                  <a:cubicBezTo>
                    <a:pt x="7" y="0"/>
                    <a:pt x="18" y="0"/>
                    <a:pt x="28" y="0"/>
                  </a:cubicBezTo>
                  <a:cubicBezTo>
                    <a:pt x="18" y="0"/>
                    <a:pt x="7"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81"/>
            <p:cNvSpPr/>
            <p:nvPr/>
          </p:nvSpPr>
          <p:spPr>
            <a:xfrm>
              <a:off x="2143359" y="2058297"/>
              <a:ext cx="1100" cy="1819"/>
            </a:xfrm>
            <a:custGeom>
              <a:rect b="b" l="l" r="r" t="t"/>
              <a:pathLst>
                <a:path extrusionOk="0" h="134" w="81">
                  <a:moveTo>
                    <a:pt x="81" y="134"/>
                  </a:moveTo>
                  <a:cubicBezTo>
                    <a:pt x="60" y="84"/>
                    <a:pt x="32" y="39"/>
                    <a:pt x="0" y="0"/>
                  </a:cubicBezTo>
                  <a:cubicBezTo>
                    <a:pt x="32" y="39"/>
                    <a:pt x="60" y="84"/>
                    <a:pt x="81"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81"/>
            <p:cNvSpPr/>
            <p:nvPr/>
          </p:nvSpPr>
          <p:spPr>
            <a:xfrm>
              <a:off x="2146685" y="2030436"/>
              <a:ext cx="109" cy="774"/>
            </a:xfrm>
            <a:custGeom>
              <a:rect b="b" l="l" r="r" t="t"/>
              <a:pathLst>
                <a:path extrusionOk="0" h="57" w="8">
                  <a:moveTo>
                    <a:pt x="8" y="1"/>
                  </a:moveTo>
                  <a:cubicBezTo>
                    <a:pt x="4" y="18"/>
                    <a:pt x="1" y="39"/>
                    <a:pt x="1" y="57"/>
                  </a:cubicBez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81"/>
            <p:cNvSpPr/>
            <p:nvPr/>
          </p:nvSpPr>
          <p:spPr>
            <a:xfrm>
              <a:off x="2146780" y="2029350"/>
              <a:ext cx="109" cy="910"/>
            </a:xfrm>
            <a:custGeom>
              <a:rect b="b" l="l" r="r" t="t"/>
              <a:pathLst>
                <a:path extrusionOk="0" h="67" w="8">
                  <a:moveTo>
                    <a:pt x="1" y="6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81"/>
            <p:cNvSpPr/>
            <p:nvPr/>
          </p:nvSpPr>
          <p:spPr>
            <a:xfrm>
              <a:off x="2132945" y="2071793"/>
              <a:ext cx="353" cy="204"/>
            </a:xfrm>
            <a:custGeom>
              <a:rect b="b" l="l" r="r" t="t"/>
              <a:pathLst>
                <a:path extrusionOk="0" h="15" w="26">
                  <a:moveTo>
                    <a:pt x="1" y="15"/>
                  </a:moveTo>
                  <a:cubicBezTo>
                    <a:pt x="8" y="8"/>
                    <a:pt x="18" y="4"/>
                    <a:pt x="25" y="1"/>
                  </a:cubicBezTo>
                  <a:cubicBezTo>
                    <a:pt x="18" y="4"/>
                    <a:pt x="8" y="8"/>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4" name="Google Shape;3584;p81"/>
            <p:cNvSpPr/>
            <p:nvPr/>
          </p:nvSpPr>
          <p:spPr>
            <a:xfrm>
              <a:off x="2146590" y="2031386"/>
              <a:ext cx="68" cy="638"/>
            </a:xfrm>
            <a:custGeom>
              <a:rect b="b" l="l" r="r" t="t"/>
              <a:pathLst>
                <a:path extrusionOk="0" h="47" w="5">
                  <a:moveTo>
                    <a:pt x="1" y="47"/>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5" name="Google Shape;3585;p81"/>
            <p:cNvSpPr/>
            <p:nvPr/>
          </p:nvSpPr>
          <p:spPr>
            <a:xfrm>
              <a:off x="2146930" y="2027639"/>
              <a:ext cx="149" cy="1575"/>
            </a:xfrm>
            <a:custGeom>
              <a:rect b="b" l="l" r="r" t="t"/>
              <a:pathLst>
                <a:path extrusionOk="0" h="116" w="11">
                  <a:moveTo>
                    <a:pt x="11" y="0"/>
                  </a:moveTo>
                  <a:cubicBezTo>
                    <a:pt x="7" y="42"/>
                    <a:pt x="4" y="81"/>
                    <a:pt x="0" y="116"/>
                  </a:cubicBezTo>
                  <a:cubicBezTo>
                    <a:pt x="4" y="81"/>
                    <a:pt x="7" y="42"/>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81"/>
            <p:cNvSpPr/>
            <p:nvPr/>
          </p:nvSpPr>
          <p:spPr>
            <a:xfrm>
              <a:off x="2146549" y="2032201"/>
              <a:ext cx="54" cy="584"/>
            </a:xfrm>
            <a:custGeom>
              <a:rect b="b" l="l" r="r" t="t"/>
              <a:pathLst>
                <a:path extrusionOk="0" h="43" w="4">
                  <a:moveTo>
                    <a:pt x="4" y="1"/>
                  </a:moveTo>
                  <a:cubicBezTo>
                    <a:pt x="0" y="18"/>
                    <a:pt x="0" y="29"/>
                    <a:pt x="0" y="43"/>
                  </a:cubicBezTo>
                  <a:cubicBezTo>
                    <a:pt x="0" y="32"/>
                    <a:pt x="0" y="1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81"/>
            <p:cNvSpPr/>
            <p:nvPr/>
          </p:nvSpPr>
          <p:spPr>
            <a:xfrm>
              <a:off x="2136135" y="2062329"/>
              <a:ext cx="3150" cy="543"/>
            </a:xfrm>
            <a:custGeom>
              <a:rect b="b" l="l" r="r" t="t"/>
              <a:pathLst>
                <a:path extrusionOk="0" h="40" w="232">
                  <a:moveTo>
                    <a:pt x="195" y="1"/>
                  </a:moveTo>
                  <a:cubicBezTo>
                    <a:pt x="118" y="1"/>
                    <a:pt x="24" y="4"/>
                    <a:pt x="0" y="40"/>
                  </a:cubicBezTo>
                  <a:cubicBezTo>
                    <a:pt x="28" y="1"/>
                    <a:pt x="151" y="1"/>
                    <a:pt x="231" y="1"/>
                  </a:cubicBezTo>
                  <a:cubicBezTo>
                    <a:pt x="220" y="1"/>
                    <a:pt x="208" y="1"/>
                    <a:pt x="1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81"/>
            <p:cNvSpPr/>
            <p:nvPr/>
          </p:nvSpPr>
          <p:spPr>
            <a:xfrm>
              <a:off x="2146454" y="2032921"/>
              <a:ext cx="54" cy="489"/>
            </a:xfrm>
            <a:custGeom>
              <a:rect b="b" l="l" r="r" t="t"/>
              <a:pathLst>
                <a:path extrusionOk="0" h="36" w="4">
                  <a:moveTo>
                    <a:pt x="4" y="0"/>
                  </a:moveTo>
                  <a:lnTo>
                    <a:pt x="4" y="0"/>
                  </a:lnTo>
                  <a:cubicBezTo>
                    <a:pt x="0" y="14"/>
                    <a:pt x="0" y="25"/>
                    <a:pt x="0" y="35"/>
                  </a:cubicBezTo>
                  <a:cubicBezTo>
                    <a:pt x="4" y="25"/>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9" name="Google Shape;3589;p81"/>
            <p:cNvSpPr/>
            <p:nvPr/>
          </p:nvSpPr>
          <p:spPr>
            <a:xfrm>
              <a:off x="2208721" y="1867452"/>
              <a:ext cx="119645" cy="148131"/>
            </a:xfrm>
            <a:custGeom>
              <a:rect b="b" l="l" r="r" t="t"/>
              <a:pathLst>
                <a:path extrusionOk="0" h="10910" w="8812">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81"/>
            <p:cNvSpPr/>
            <p:nvPr/>
          </p:nvSpPr>
          <p:spPr>
            <a:xfrm>
              <a:off x="2215129" y="1960186"/>
              <a:ext cx="5295" cy="7196"/>
            </a:xfrm>
            <a:custGeom>
              <a:rect b="b" l="l" r="r" t="t"/>
              <a:pathLst>
                <a:path extrusionOk="0" h="530" w="39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81"/>
            <p:cNvSpPr/>
            <p:nvPr/>
          </p:nvSpPr>
          <p:spPr>
            <a:xfrm>
              <a:off x="2245217" y="1998977"/>
              <a:ext cx="394" cy="625"/>
            </a:xfrm>
            <a:custGeom>
              <a:rect b="b" l="l" r="r" t="t"/>
              <a:pathLst>
                <a:path extrusionOk="0" h="46" w="29">
                  <a:moveTo>
                    <a:pt x="29" y="46"/>
                  </a:moveTo>
                  <a:lnTo>
                    <a:pt x="15" y="4"/>
                  </a:lnTo>
                  <a:lnTo>
                    <a:pt x="1" y="0"/>
                  </a:ln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81"/>
            <p:cNvSpPr/>
            <p:nvPr/>
          </p:nvSpPr>
          <p:spPr>
            <a:xfrm>
              <a:off x="2212183" y="1952922"/>
              <a:ext cx="68" cy="149"/>
            </a:xfrm>
            <a:custGeom>
              <a:rect b="b" l="l" r="r" t="t"/>
              <a:pathLst>
                <a:path extrusionOk="0" h="11" w="5">
                  <a:moveTo>
                    <a:pt x="1" y="0"/>
                  </a:moveTo>
                  <a:cubicBezTo>
                    <a:pt x="1" y="4"/>
                    <a:pt x="1"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81"/>
            <p:cNvSpPr/>
            <p:nvPr/>
          </p:nvSpPr>
          <p:spPr>
            <a:xfrm>
              <a:off x="2214994" y="1959385"/>
              <a:ext cx="244" cy="720"/>
            </a:xfrm>
            <a:custGeom>
              <a:rect b="b" l="l" r="r" t="t"/>
              <a:pathLst>
                <a:path extrusionOk="0" h="53" w="18">
                  <a:moveTo>
                    <a:pt x="0" y="53"/>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81"/>
            <p:cNvSpPr/>
            <p:nvPr/>
          </p:nvSpPr>
          <p:spPr>
            <a:xfrm>
              <a:off x="2208761" y="1945210"/>
              <a:ext cx="14" cy="258"/>
            </a:xfrm>
            <a:custGeom>
              <a:rect b="b" l="l" r="r" t="t"/>
              <a:pathLst>
                <a:path extrusionOk="0" h="19" w="1">
                  <a:moveTo>
                    <a:pt x="1" y="18"/>
                  </a:moveTo>
                  <a:cubicBezTo>
                    <a:pt x="1" y="11"/>
                    <a:pt x="1" y="8"/>
                    <a:pt x="1" y="1"/>
                  </a:cubicBezTo>
                  <a:cubicBezTo>
                    <a:pt x="1" y="8"/>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81"/>
            <p:cNvSpPr/>
            <p:nvPr/>
          </p:nvSpPr>
          <p:spPr>
            <a:xfrm>
              <a:off x="2212563" y="1953872"/>
              <a:ext cx="964" cy="1195"/>
            </a:xfrm>
            <a:custGeom>
              <a:rect b="b" l="l" r="r" t="t"/>
              <a:pathLst>
                <a:path extrusionOk="0" h="88" w="71">
                  <a:moveTo>
                    <a:pt x="71" y="88"/>
                  </a:moveTo>
                  <a:cubicBezTo>
                    <a:pt x="43" y="60"/>
                    <a:pt x="18" y="32"/>
                    <a:pt x="1" y="0"/>
                  </a:cubicBezTo>
                  <a:cubicBezTo>
                    <a:pt x="18" y="32"/>
                    <a:pt x="43" y="60"/>
                    <a:pt x="71"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81"/>
            <p:cNvSpPr/>
            <p:nvPr/>
          </p:nvSpPr>
          <p:spPr>
            <a:xfrm>
              <a:off x="2215279" y="1956343"/>
              <a:ext cx="54" cy="14"/>
            </a:xfrm>
            <a:custGeom>
              <a:rect b="b" l="l" r="r" t="t"/>
              <a:pathLst>
                <a:path extrusionOk="0" h="1" w="4">
                  <a:moveTo>
                    <a:pt x="4" y="0"/>
                  </a:moveTo>
                  <a:lnTo>
                    <a:pt x="4"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81"/>
            <p:cNvSpPr/>
            <p:nvPr/>
          </p:nvSpPr>
          <p:spPr>
            <a:xfrm>
              <a:off x="2212427" y="1953533"/>
              <a:ext cx="109" cy="299"/>
            </a:xfrm>
            <a:custGeom>
              <a:rect b="b" l="l" r="r" t="t"/>
              <a:pathLst>
                <a:path extrusionOk="0" h="22" w="8">
                  <a:moveTo>
                    <a:pt x="0" y="1"/>
                  </a:moveTo>
                  <a:cubicBezTo>
                    <a:pt x="4"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81"/>
            <p:cNvSpPr/>
            <p:nvPr/>
          </p:nvSpPr>
          <p:spPr>
            <a:xfrm>
              <a:off x="2212278" y="1953248"/>
              <a:ext cx="109" cy="258"/>
            </a:xfrm>
            <a:custGeom>
              <a:rect b="b" l="l" r="r" t="t"/>
              <a:pathLst>
                <a:path extrusionOk="0" h="19" w="8">
                  <a:moveTo>
                    <a:pt x="1" y="1"/>
                  </a:moveTo>
                  <a:cubicBezTo>
                    <a:pt x="1" y="4"/>
                    <a:pt x="4" y="11"/>
                    <a:pt x="8" y="18"/>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81"/>
            <p:cNvSpPr/>
            <p:nvPr/>
          </p:nvSpPr>
          <p:spPr>
            <a:xfrm>
              <a:off x="2216080" y="1961421"/>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81"/>
            <p:cNvSpPr/>
            <p:nvPr/>
          </p:nvSpPr>
          <p:spPr>
            <a:xfrm>
              <a:off x="2307348" y="1867601"/>
              <a:ext cx="394" cy="489"/>
            </a:xfrm>
            <a:custGeom>
              <a:rect b="b" l="l" r="r" t="t"/>
              <a:pathLst>
                <a:path extrusionOk="0" h="36" w="29">
                  <a:moveTo>
                    <a:pt x="0" y="3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81"/>
            <p:cNvSpPr/>
            <p:nvPr/>
          </p:nvSpPr>
          <p:spPr>
            <a:xfrm>
              <a:off x="2305583" y="1869312"/>
              <a:ext cx="353" cy="109"/>
            </a:xfrm>
            <a:custGeom>
              <a:rect b="b" l="l" r="r" t="t"/>
              <a:pathLst>
                <a:path extrusionOk="0" h="8" w="26">
                  <a:moveTo>
                    <a:pt x="1" y="7"/>
                  </a:moveTo>
                  <a:cubicBezTo>
                    <a:pt x="11" y="4"/>
                    <a:pt x="18" y="4"/>
                    <a:pt x="25" y="0"/>
                  </a:cubicBezTo>
                  <a:cubicBezTo>
                    <a:pt x="18" y="4"/>
                    <a:pt x="1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81"/>
            <p:cNvSpPr/>
            <p:nvPr/>
          </p:nvSpPr>
          <p:spPr>
            <a:xfrm>
              <a:off x="2306302" y="1868932"/>
              <a:ext cx="299" cy="204"/>
            </a:xfrm>
            <a:custGeom>
              <a:rect b="b" l="l" r="r" t="t"/>
              <a:pathLst>
                <a:path extrusionOk="0" h="15" w="22">
                  <a:moveTo>
                    <a:pt x="0" y="14"/>
                  </a:moveTo>
                  <a:cubicBezTo>
                    <a:pt x="7" y="11"/>
                    <a:pt x="14" y="4"/>
                    <a:pt x="21" y="0"/>
                  </a:cubicBezTo>
                  <a:cubicBezTo>
                    <a:pt x="14" y="4"/>
                    <a:pt x="7"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81"/>
            <p:cNvSpPr/>
            <p:nvPr/>
          </p:nvSpPr>
          <p:spPr>
            <a:xfrm>
              <a:off x="2305963" y="1869162"/>
              <a:ext cx="353" cy="163"/>
            </a:xfrm>
            <a:custGeom>
              <a:rect b="b" l="l" r="r" t="t"/>
              <a:pathLst>
                <a:path extrusionOk="0" h="12" w="26">
                  <a:moveTo>
                    <a:pt x="1" y="11"/>
                  </a:moveTo>
                  <a:cubicBezTo>
                    <a:pt x="11" y="8"/>
                    <a:pt x="18" y="4"/>
                    <a:pt x="25" y="1"/>
                  </a:cubicBezTo>
                  <a:cubicBezTo>
                    <a:pt x="18" y="4"/>
                    <a:pt x="1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81"/>
            <p:cNvSpPr/>
            <p:nvPr/>
          </p:nvSpPr>
          <p:spPr>
            <a:xfrm>
              <a:off x="2306628" y="1868646"/>
              <a:ext cx="299" cy="299"/>
            </a:xfrm>
            <a:custGeom>
              <a:rect b="b" l="l" r="r" t="t"/>
              <a:pathLst>
                <a:path extrusionOk="0" h="22" w="22">
                  <a:moveTo>
                    <a:pt x="22" y="0"/>
                  </a:moveTo>
                  <a:cubicBezTo>
                    <a:pt x="15" y="7"/>
                    <a:pt x="8" y="14"/>
                    <a:pt x="1" y="21"/>
                  </a:cubicBezTo>
                  <a:cubicBezTo>
                    <a:pt x="8" y="14"/>
                    <a:pt x="15" y="7"/>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81"/>
            <p:cNvSpPr/>
            <p:nvPr/>
          </p:nvSpPr>
          <p:spPr>
            <a:xfrm>
              <a:off x="2306968" y="1868171"/>
              <a:ext cx="339" cy="394"/>
            </a:xfrm>
            <a:custGeom>
              <a:rect b="b" l="l" r="r" t="t"/>
              <a:pathLst>
                <a:path extrusionOk="0" h="29" w="25">
                  <a:moveTo>
                    <a:pt x="25" y="0"/>
                  </a:moveTo>
                  <a:lnTo>
                    <a:pt x="25" y="0"/>
                  </a:lnTo>
                  <a:cubicBezTo>
                    <a:pt x="18" y="11"/>
                    <a:pt x="7" y="18"/>
                    <a:pt x="0" y="28"/>
                  </a:cubicBezTo>
                  <a:cubicBezTo>
                    <a:pt x="11" y="21"/>
                    <a:pt x="18" y="1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6" name="Google Shape;3606;p81"/>
            <p:cNvSpPr/>
            <p:nvPr/>
          </p:nvSpPr>
          <p:spPr>
            <a:xfrm>
              <a:off x="2305162" y="1869407"/>
              <a:ext cx="394" cy="54"/>
            </a:xfrm>
            <a:custGeom>
              <a:rect b="b" l="l" r="r" t="t"/>
              <a:pathLst>
                <a:path extrusionOk="0" h="4" w="29">
                  <a:moveTo>
                    <a:pt x="0" y="4"/>
                  </a:moveTo>
                  <a:cubicBezTo>
                    <a:pt x="7" y="4"/>
                    <a:pt x="18" y="0"/>
                    <a:pt x="28" y="0"/>
                  </a:cubicBezTo>
                  <a:cubicBezTo>
                    <a:pt x="18" y="0"/>
                    <a:pt x="7"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81"/>
            <p:cNvSpPr/>
            <p:nvPr/>
          </p:nvSpPr>
          <p:spPr>
            <a:xfrm>
              <a:off x="2305067" y="18694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81"/>
            <p:cNvSpPr/>
            <p:nvPr/>
          </p:nvSpPr>
          <p:spPr>
            <a:xfrm>
              <a:off x="2353593" y="1948930"/>
              <a:ext cx="11799" cy="11704"/>
            </a:xfrm>
            <a:custGeom>
              <a:rect b="b" l="l" r="r" t="t"/>
              <a:pathLst>
                <a:path extrusionOk="0" h="862" w="869">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81"/>
            <p:cNvSpPr/>
            <p:nvPr/>
          </p:nvSpPr>
          <p:spPr>
            <a:xfrm>
              <a:off x="2361481" y="1958570"/>
              <a:ext cx="1779" cy="2064"/>
            </a:xfrm>
            <a:custGeom>
              <a:rect b="b" l="l" r="r" t="t"/>
              <a:pathLst>
                <a:path extrusionOk="0" h="152" w="131">
                  <a:moveTo>
                    <a:pt x="130" y="1"/>
                  </a:moveTo>
                  <a:lnTo>
                    <a:pt x="130" y="1"/>
                  </a:lnTo>
                  <a:cubicBezTo>
                    <a:pt x="88" y="43"/>
                    <a:pt x="43" y="95"/>
                    <a:pt x="1" y="151"/>
                  </a:cubicBezTo>
                  <a:lnTo>
                    <a:pt x="4" y="151"/>
                  </a:lnTo>
                  <a:cubicBezTo>
                    <a:pt x="39" y="102"/>
                    <a:pt x="85" y="50"/>
                    <a:pt x="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81"/>
            <p:cNvSpPr/>
            <p:nvPr/>
          </p:nvSpPr>
          <p:spPr>
            <a:xfrm>
              <a:off x="2314910" y="1908374"/>
              <a:ext cx="47019" cy="40325"/>
            </a:xfrm>
            <a:custGeom>
              <a:rect b="b" l="l" r="r" t="t"/>
              <a:pathLst>
                <a:path extrusionOk="0" h="2970" w="3463">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81"/>
            <p:cNvSpPr/>
            <p:nvPr/>
          </p:nvSpPr>
          <p:spPr>
            <a:xfrm>
              <a:off x="2327266" y="1910329"/>
              <a:ext cx="625" cy="679"/>
            </a:xfrm>
            <a:custGeom>
              <a:rect b="b" l="l" r="r" t="t"/>
              <a:pathLst>
                <a:path extrusionOk="0" h="50" w="46">
                  <a:moveTo>
                    <a:pt x="46" y="0"/>
                  </a:moveTo>
                  <a:cubicBezTo>
                    <a:pt x="32" y="18"/>
                    <a:pt x="14" y="32"/>
                    <a:pt x="0" y="49"/>
                  </a:cubicBezTo>
                  <a:cubicBezTo>
                    <a:pt x="14" y="35"/>
                    <a:pt x="32" y="18"/>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81"/>
            <p:cNvSpPr/>
            <p:nvPr/>
          </p:nvSpPr>
          <p:spPr>
            <a:xfrm>
              <a:off x="2324034" y="1913126"/>
              <a:ext cx="489" cy="353"/>
            </a:xfrm>
            <a:custGeom>
              <a:rect b="b" l="l" r="r" t="t"/>
              <a:pathLst>
                <a:path extrusionOk="0" h="26" w="36">
                  <a:moveTo>
                    <a:pt x="0" y="25"/>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81"/>
            <p:cNvSpPr/>
            <p:nvPr/>
          </p:nvSpPr>
          <p:spPr>
            <a:xfrm>
              <a:off x="2325881" y="1911660"/>
              <a:ext cx="638" cy="489"/>
            </a:xfrm>
            <a:custGeom>
              <a:rect b="b" l="l" r="r" t="t"/>
              <a:pathLst>
                <a:path extrusionOk="0" h="36" w="47">
                  <a:moveTo>
                    <a:pt x="1" y="35"/>
                  </a:moveTo>
                  <a:cubicBezTo>
                    <a:pt x="15" y="25"/>
                    <a:pt x="32" y="11"/>
                    <a:pt x="46" y="0"/>
                  </a:cubicBezTo>
                  <a:cubicBezTo>
                    <a:pt x="32" y="11"/>
                    <a:pt x="15"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81"/>
            <p:cNvSpPr/>
            <p:nvPr/>
          </p:nvSpPr>
          <p:spPr>
            <a:xfrm>
              <a:off x="2324605" y="1912705"/>
              <a:ext cx="530" cy="394"/>
            </a:xfrm>
            <a:custGeom>
              <a:rect b="b" l="l" r="r" t="t"/>
              <a:pathLst>
                <a:path extrusionOk="0" h="29" w="39">
                  <a:moveTo>
                    <a:pt x="0" y="28"/>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81"/>
            <p:cNvSpPr/>
            <p:nvPr/>
          </p:nvSpPr>
          <p:spPr>
            <a:xfrm>
              <a:off x="2325216" y="1912230"/>
              <a:ext cx="584" cy="434"/>
            </a:xfrm>
            <a:custGeom>
              <a:rect b="b" l="l" r="r" t="t"/>
              <a:pathLst>
                <a:path extrusionOk="0" h="32" w="43">
                  <a:moveTo>
                    <a:pt x="1" y="32"/>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81"/>
            <p:cNvSpPr/>
            <p:nvPr/>
          </p:nvSpPr>
          <p:spPr>
            <a:xfrm>
              <a:off x="2328026" y="1909515"/>
              <a:ext cx="625" cy="733"/>
            </a:xfrm>
            <a:custGeom>
              <a:rect b="b" l="l" r="r" t="t"/>
              <a:pathLst>
                <a:path extrusionOk="0" h="54" w="46">
                  <a:moveTo>
                    <a:pt x="0" y="53"/>
                  </a:moveTo>
                  <a:cubicBezTo>
                    <a:pt x="14" y="36"/>
                    <a:pt x="32" y="18"/>
                    <a:pt x="46" y="1"/>
                  </a:cubicBezTo>
                  <a:cubicBezTo>
                    <a:pt x="32" y="18"/>
                    <a:pt x="14" y="36"/>
                    <a:pt x="0"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81"/>
            <p:cNvSpPr/>
            <p:nvPr/>
          </p:nvSpPr>
          <p:spPr>
            <a:xfrm>
              <a:off x="2326546" y="1911035"/>
              <a:ext cx="679" cy="584"/>
            </a:xfrm>
            <a:custGeom>
              <a:rect b="b" l="l" r="r" t="t"/>
              <a:pathLst>
                <a:path extrusionOk="0" h="43" w="50">
                  <a:moveTo>
                    <a:pt x="1" y="43"/>
                  </a:moveTo>
                  <a:cubicBezTo>
                    <a:pt x="15" y="29"/>
                    <a:pt x="32" y="15"/>
                    <a:pt x="50" y="1"/>
                  </a:cubicBezTo>
                  <a:cubicBezTo>
                    <a:pt x="32" y="15"/>
                    <a:pt x="15"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8" name="Google Shape;3618;p81"/>
            <p:cNvSpPr/>
            <p:nvPr/>
          </p:nvSpPr>
          <p:spPr>
            <a:xfrm>
              <a:off x="2328732" y="1908619"/>
              <a:ext cx="679" cy="774"/>
            </a:xfrm>
            <a:custGeom>
              <a:rect b="b" l="l" r="r" t="t"/>
              <a:pathLst>
                <a:path extrusionOk="0" h="57" w="50">
                  <a:moveTo>
                    <a:pt x="50" y="0"/>
                  </a:moveTo>
                  <a:cubicBezTo>
                    <a:pt x="32" y="18"/>
                    <a:pt x="18" y="39"/>
                    <a:pt x="1" y="56"/>
                  </a:cubicBezTo>
                  <a:cubicBezTo>
                    <a:pt x="18" y="39"/>
                    <a:pt x="32" y="21"/>
                    <a:pt x="5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81"/>
            <p:cNvSpPr/>
            <p:nvPr/>
          </p:nvSpPr>
          <p:spPr>
            <a:xfrm>
              <a:off x="2315196" y="1925726"/>
              <a:ext cx="869" cy="1629"/>
            </a:xfrm>
            <a:custGeom>
              <a:rect b="b" l="l" r="r" t="t"/>
              <a:pathLst>
                <a:path extrusionOk="0" h="120" w="64">
                  <a:moveTo>
                    <a:pt x="0" y="120"/>
                  </a:moveTo>
                  <a:cubicBezTo>
                    <a:pt x="14" y="74"/>
                    <a:pt x="35" y="32"/>
                    <a:pt x="63" y="1"/>
                  </a:cubicBezTo>
                  <a:cubicBezTo>
                    <a:pt x="35" y="32"/>
                    <a:pt x="14" y="74"/>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81"/>
            <p:cNvSpPr/>
            <p:nvPr/>
          </p:nvSpPr>
          <p:spPr>
            <a:xfrm>
              <a:off x="2315481" y="1933384"/>
              <a:ext cx="204" cy="869"/>
            </a:xfrm>
            <a:custGeom>
              <a:rect b="b" l="l" r="r" t="t"/>
              <a:pathLst>
                <a:path extrusionOk="0" h="64" w="15">
                  <a:moveTo>
                    <a:pt x="0" y="0"/>
                  </a:moveTo>
                  <a:cubicBezTo>
                    <a:pt x="7" y="21"/>
                    <a:pt x="11" y="46"/>
                    <a:pt x="14" y="63"/>
                  </a:cubicBezTo>
                  <a:cubicBezTo>
                    <a:pt x="11" y="42"/>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81"/>
            <p:cNvSpPr/>
            <p:nvPr/>
          </p:nvSpPr>
          <p:spPr>
            <a:xfrm>
              <a:off x="2315046" y="1928062"/>
              <a:ext cx="14" cy="204"/>
            </a:xfrm>
            <a:custGeom>
              <a:rect b="b" l="l" r="r" t="t"/>
              <a:pathLst>
                <a:path extrusionOk="0" h="15" w="1">
                  <a:moveTo>
                    <a:pt x="1" y="14"/>
                  </a:moveTo>
                  <a:cubicBezTo>
                    <a:pt x="1" y="7"/>
                    <a:pt x="1" y="4"/>
                    <a:pt x="1" y="0"/>
                  </a:cubicBezTo>
                  <a:cubicBezTo>
                    <a:pt x="1" y="4"/>
                    <a:pt x="1" y="7"/>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81"/>
            <p:cNvSpPr/>
            <p:nvPr/>
          </p:nvSpPr>
          <p:spPr>
            <a:xfrm>
              <a:off x="2315100" y="1927396"/>
              <a:ext cx="109" cy="394"/>
            </a:xfrm>
            <a:custGeom>
              <a:rect b="b" l="l" r="r" t="t"/>
              <a:pathLst>
                <a:path extrusionOk="0" h="29" w="8">
                  <a:moveTo>
                    <a:pt x="7" y="0"/>
                  </a:moveTo>
                  <a:lnTo>
                    <a:pt x="7" y="0"/>
                  </a:lnTo>
                  <a:cubicBezTo>
                    <a:pt x="4" y="7"/>
                    <a:pt x="0" y="18"/>
                    <a:pt x="0" y="28"/>
                  </a:cubicBezTo>
                  <a:cubicBezTo>
                    <a:pt x="4" y="18"/>
                    <a:pt x="4"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81"/>
            <p:cNvSpPr/>
            <p:nvPr/>
          </p:nvSpPr>
          <p:spPr>
            <a:xfrm>
              <a:off x="2361250" y="194817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81"/>
            <p:cNvSpPr/>
            <p:nvPr/>
          </p:nvSpPr>
          <p:spPr>
            <a:xfrm>
              <a:off x="2361861" y="1947735"/>
              <a:ext cx="109" cy="109"/>
            </a:xfrm>
            <a:custGeom>
              <a:rect b="b" l="l" r="r" t="t"/>
              <a:pathLst>
                <a:path extrusionOk="0" h="8" w="8">
                  <a:moveTo>
                    <a:pt x="8" y="1"/>
                  </a:moveTo>
                  <a:lnTo>
                    <a:pt x="8" y="1"/>
                  </a:ln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81"/>
            <p:cNvSpPr/>
            <p:nvPr/>
          </p:nvSpPr>
          <p:spPr>
            <a:xfrm>
              <a:off x="2360870" y="1948496"/>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81"/>
            <p:cNvSpPr/>
            <p:nvPr/>
          </p:nvSpPr>
          <p:spPr>
            <a:xfrm>
              <a:off x="2361481" y="194798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81"/>
            <p:cNvSpPr/>
            <p:nvPr/>
          </p:nvSpPr>
          <p:spPr>
            <a:xfrm>
              <a:off x="2361060" y="194836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81"/>
            <p:cNvSpPr/>
            <p:nvPr/>
          </p:nvSpPr>
          <p:spPr>
            <a:xfrm>
              <a:off x="2360721" y="194864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81"/>
            <p:cNvSpPr/>
            <p:nvPr/>
          </p:nvSpPr>
          <p:spPr>
            <a:xfrm>
              <a:off x="2289045" y="1932474"/>
              <a:ext cx="108104" cy="83909"/>
            </a:xfrm>
            <a:custGeom>
              <a:rect b="b" l="l" r="r" t="t"/>
              <a:pathLst>
                <a:path extrusionOk="0" h="6180" w="7962">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81"/>
            <p:cNvSpPr/>
            <p:nvPr/>
          </p:nvSpPr>
          <p:spPr>
            <a:xfrm>
              <a:off x="2360015" y="1962711"/>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1" name="Google Shape;3631;p81"/>
            <p:cNvSpPr/>
            <p:nvPr/>
          </p:nvSpPr>
          <p:spPr>
            <a:xfrm>
              <a:off x="2360965" y="1967409"/>
              <a:ext cx="3761" cy="4861"/>
            </a:xfrm>
            <a:custGeom>
              <a:rect b="b" l="l" r="r" t="t"/>
              <a:pathLst>
                <a:path extrusionOk="0" h="358" w="277">
                  <a:moveTo>
                    <a:pt x="0" y="1"/>
                  </a:moveTo>
                  <a:cubicBezTo>
                    <a:pt x="81" y="141"/>
                    <a:pt x="193" y="316"/>
                    <a:pt x="277" y="358"/>
                  </a:cubicBezTo>
                  <a:cubicBezTo>
                    <a:pt x="193" y="312"/>
                    <a:pt x="81" y="13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2" name="Google Shape;3632;p81"/>
            <p:cNvSpPr/>
            <p:nvPr/>
          </p:nvSpPr>
          <p:spPr>
            <a:xfrm>
              <a:off x="2359580" y="196470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81"/>
            <p:cNvSpPr/>
            <p:nvPr/>
          </p:nvSpPr>
          <p:spPr>
            <a:xfrm>
              <a:off x="2360205" y="1962087"/>
              <a:ext cx="299" cy="489"/>
            </a:xfrm>
            <a:custGeom>
              <a:rect b="b" l="l" r="r" t="t"/>
              <a:pathLst>
                <a:path extrusionOk="0" h="36" w="22">
                  <a:moveTo>
                    <a:pt x="0" y="36"/>
                  </a:moveTo>
                  <a:cubicBezTo>
                    <a:pt x="7" y="25"/>
                    <a:pt x="14" y="11"/>
                    <a:pt x="21" y="1"/>
                  </a:cubicBezTo>
                  <a:lnTo>
                    <a:pt x="21" y="1"/>
                  </a:lnTo>
                  <a:cubicBezTo>
                    <a:pt x="14" y="11"/>
                    <a:pt x="7" y="25"/>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4" name="Google Shape;3634;p81"/>
            <p:cNvSpPr/>
            <p:nvPr/>
          </p:nvSpPr>
          <p:spPr>
            <a:xfrm>
              <a:off x="2354027" y="2011522"/>
              <a:ext cx="149" cy="14"/>
            </a:xfrm>
            <a:custGeom>
              <a:rect b="b" l="l" r="r" t="t"/>
              <a:pathLst>
                <a:path extrusionOk="0" h="1" w="11">
                  <a:moveTo>
                    <a:pt x="0" y="1"/>
                  </a:moveTo>
                  <a:lnTo>
                    <a:pt x="7" y="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81"/>
            <p:cNvSpPr/>
            <p:nvPr/>
          </p:nvSpPr>
          <p:spPr>
            <a:xfrm>
              <a:off x="2353647" y="2011577"/>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81"/>
            <p:cNvSpPr/>
            <p:nvPr/>
          </p:nvSpPr>
          <p:spPr>
            <a:xfrm>
              <a:off x="2356159" y="2010572"/>
              <a:ext cx="3815" cy="543"/>
            </a:xfrm>
            <a:custGeom>
              <a:rect b="b" l="l" r="r" t="t"/>
              <a:pathLst>
                <a:path extrusionOk="0" h="40" w="281">
                  <a:moveTo>
                    <a:pt x="1" y="39"/>
                  </a:moveTo>
                  <a:lnTo>
                    <a:pt x="1" y="39"/>
                  </a:lnTo>
                  <a:cubicBezTo>
                    <a:pt x="92" y="18"/>
                    <a:pt x="186" y="8"/>
                    <a:pt x="281" y="1"/>
                  </a:cubicBezTo>
                  <a:cubicBezTo>
                    <a:pt x="186" y="8"/>
                    <a:pt x="92" y="18"/>
                    <a:pt x="1"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81"/>
            <p:cNvSpPr/>
            <p:nvPr/>
          </p:nvSpPr>
          <p:spPr>
            <a:xfrm>
              <a:off x="2314720" y="1939562"/>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81"/>
            <p:cNvSpPr/>
            <p:nvPr/>
          </p:nvSpPr>
          <p:spPr>
            <a:xfrm>
              <a:off x="2314381" y="1940268"/>
              <a:ext cx="258" cy="543"/>
            </a:xfrm>
            <a:custGeom>
              <a:rect b="b" l="l" r="r" t="t"/>
              <a:pathLst>
                <a:path extrusionOk="0" h="40" w="19">
                  <a:moveTo>
                    <a:pt x="1" y="39"/>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81"/>
            <p:cNvSpPr/>
            <p:nvPr/>
          </p:nvSpPr>
          <p:spPr>
            <a:xfrm>
              <a:off x="2315005" y="1938896"/>
              <a:ext cx="244" cy="584"/>
            </a:xfrm>
            <a:custGeom>
              <a:rect b="b" l="l" r="r" t="t"/>
              <a:pathLst>
                <a:path extrusionOk="0" h="43" w="18">
                  <a:moveTo>
                    <a:pt x="0" y="42"/>
                  </a:moveTo>
                  <a:cubicBezTo>
                    <a:pt x="4" y="28"/>
                    <a:pt x="11" y="14"/>
                    <a:pt x="18" y="0"/>
                  </a:cubicBezTo>
                  <a:cubicBezTo>
                    <a:pt x="11" y="14"/>
                    <a:pt x="4" y="28"/>
                    <a:pt x="0"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81"/>
            <p:cNvSpPr/>
            <p:nvPr/>
          </p:nvSpPr>
          <p:spPr>
            <a:xfrm>
              <a:off x="2315236" y="1938231"/>
              <a:ext cx="204" cy="625"/>
            </a:xfrm>
            <a:custGeom>
              <a:rect b="b" l="l" r="r" t="t"/>
              <a:pathLst>
                <a:path extrusionOk="0" h="46" w="15">
                  <a:moveTo>
                    <a:pt x="1" y="46"/>
                  </a:moveTo>
                  <a:cubicBezTo>
                    <a:pt x="8" y="28"/>
                    <a:pt x="11" y="14"/>
                    <a:pt x="15" y="0"/>
                  </a:cubicBezTo>
                  <a:cubicBezTo>
                    <a:pt x="11" y="14"/>
                    <a:pt x="8" y="28"/>
                    <a:pt x="1"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81"/>
            <p:cNvSpPr/>
            <p:nvPr/>
          </p:nvSpPr>
          <p:spPr>
            <a:xfrm>
              <a:off x="2314055" y="1940933"/>
              <a:ext cx="244" cy="489"/>
            </a:xfrm>
            <a:custGeom>
              <a:rect b="b" l="l" r="r" t="t"/>
              <a:pathLst>
                <a:path extrusionOk="0" h="36" w="18">
                  <a:moveTo>
                    <a:pt x="0" y="36"/>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81"/>
            <p:cNvSpPr/>
            <p:nvPr/>
          </p:nvSpPr>
          <p:spPr>
            <a:xfrm>
              <a:off x="2315481" y="1937511"/>
              <a:ext cx="204" cy="584"/>
            </a:xfrm>
            <a:custGeom>
              <a:rect b="b" l="l" r="r" t="t"/>
              <a:pathLst>
                <a:path extrusionOk="0" h="43" w="15">
                  <a:moveTo>
                    <a:pt x="0" y="43"/>
                  </a:moveTo>
                  <a:cubicBezTo>
                    <a:pt x="4" y="29"/>
                    <a:pt x="11" y="15"/>
                    <a:pt x="14" y="1"/>
                  </a:cubicBezTo>
                  <a:cubicBezTo>
                    <a:pt x="11" y="15"/>
                    <a:pt x="4" y="29"/>
                    <a:pt x="0"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3" name="Google Shape;3643;p81"/>
            <p:cNvSpPr/>
            <p:nvPr/>
          </p:nvSpPr>
          <p:spPr>
            <a:xfrm>
              <a:off x="2296038" y="1987707"/>
              <a:ext cx="1955" cy="2444"/>
            </a:xfrm>
            <a:custGeom>
              <a:rect b="b" l="l" r="r" t="t"/>
              <a:pathLst>
                <a:path extrusionOk="0" h="180" w="144">
                  <a:moveTo>
                    <a:pt x="0" y="1"/>
                  </a:moveTo>
                  <a:cubicBezTo>
                    <a:pt x="35" y="67"/>
                    <a:pt x="84" y="130"/>
                    <a:pt x="144" y="179"/>
                  </a:cubicBezTo>
                  <a:cubicBezTo>
                    <a:pt x="84" y="130"/>
                    <a:pt x="35" y="67"/>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81"/>
            <p:cNvSpPr/>
            <p:nvPr/>
          </p:nvSpPr>
          <p:spPr>
            <a:xfrm>
              <a:off x="2315807" y="1936086"/>
              <a:ext cx="68" cy="584"/>
            </a:xfrm>
            <a:custGeom>
              <a:rect b="b" l="l" r="r" t="t"/>
              <a:pathLst>
                <a:path extrusionOk="0" h="43" w="5">
                  <a:moveTo>
                    <a:pt x="1" y="43"/>
                  </a:moveTo>
                  <a:cubicBezTo>
                    <a:pt x="1" y="29"/>
                    <a:pt x="4" y="15"/>
                    <a:pt x="4" y="1"/>
                  </a:cubicBezTo>
                  <a:cubicBezTo>
                    <a:pt x="4" y="15"/>
                    <a:pt x="1"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81"/>
            <p:cNvSpPr/>
            <p:nvPr/>
          </p:nvSpPr>
          <p:spPr>
            <a:xfrm>
              <a:off x="2315671" y="1936751"/>
              <a:ext cx="149" cy="638"/>
            </a:xfrm>
            <a:custGeom>
              <a:rect b="b" l="l" r="r" t="t"/>
              <a:pathLst>
                <a:path extrusionOk="0" h="47" w="11">
                  <a:moveTo>
                    <a:pt x="0" y="46"/>
                  </a:moveTo>
                  <a:cubicBezTo>
                    <a:pt x="4" y="32"/>
                    <a:pt x="7" y="15"/>
                    <a:pt x="11" y="1"/>
                  </a:cubicBezTo>
                  <a:cubicBezTo>
                    <a:pt x="7" y="15"/>
                    <a:pt x="4" y="32"/>
                    <a:pt x="0"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81"/>
            <p:cNvSpPr/>
            <p:nvPr/>
          </p:nvSpPr>
          <p:spPr>
            <a:xfrm>
              <a:off x="2309534" y="200639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81"/>
            <p:cNvSpPr/>
            <p:nvPr/>
          </p:nvSpPr>
          <p:spPr>
            <a:xfrm>
              <a:off x="2308909" y="2000973"/>
              <a:ext cx="1344" cy="3775"/>
            </a:xfrm>
            <a:custGeom>
              <a:rect b="b" l="l" r="r" t="t"/>
              <a:pathLst>
                <a:path extrusionOk="0" h="278" w="99">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81"/>
            <p:cNvSpPr/>
            <p:nvPr/>
          </p:nvSpPr>
          <p:spPr>
            <a:xfrm>
              <a:off x="2309344" y="20077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81"/>
            <p:cNvSpPr/>
            <p:nvPr/>
          </p:nvSpPr>
          <p:spPr>
            <a:xfrm>
              <a:off x="2300029" y="196404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81"/>
            <p:cNvSpPr/>
            <p:nvPr/>
          </p:nvSpPr>
          <p:spPr>
            <a:xfrm>
              <a:off x="2359064" y="196132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81"/>
            <p:cNvSpPr/>
            <p:nvPr/>
          </p:nvSpPr>
          <p:spPr>
            <a:xfrm>
              <a:off x="2354407" y="1952868"/>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81"/>
            <p:cNvSpPr/>
            <p:nvPr/>
          </p:nvSpPr>
          <p:spPr>
            <a:xfrm>
              <a:off x="2355779" y="1950967"/>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3" name="Google Shape;3653;p81"/>
            <p:cNvSpPr/>
            <p:nvPr/>
          </p:nvSpPr>
          <p:spPr>
            <a:xfrm>
              <a:off x="2353932" y="1953533"/>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81"/>
            <p:cNvSpPr/>
            <p:nvPr/>
          </p:nvSpPr>
          <p:spPr>
            <a:xfrm>
              <a:off x="2358915" y="196132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81"/>
            <p:cNvSpPr/>
            <p:nvPr/>
          </p:nvSpPr>
          <p:spPr>
            <a:xfrm>
              <a:off x="2354828" y="19522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81"/>
            <p:cNvSpPr/>
            <p:nvPr/>
          </p:nvSpPr>
          <p:spPr>
            <a:xfrm>
              <a:off x="2358779"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81"/>
            <p:cNvSpPr/>
            <p:nvPr/>
          </p:nvSpPr>
          <p:spPr>
            <a:xfrm>
              <a:off x="2359445" y="19613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81"/>
            <p:cNvSpPr/>
            <p:nvPr/>
          </p:nvSpPr>
          <p:spPr>
            <a:xfrm>
              <a:off x="2356118" y="1950451"/>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9" name="Google Shape;3659;p81"/>
            <p:cNvSpPr/>
            <p:nvPr/>
          </p:nvSpPr>
          <p:spPr>
            <a:xfrm>
              <a:off x="2360056" y="1961761"/>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81"/>
            <p:cNvSpPr/>
            <p:nvPr/>
          </p:nvSpPr>
          <p:spPr>
            <a:xfrm>
              <a:off x="2359730" y="196151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81"/>
            <p:cNvSpPr/>
            <p:nvPr/>
          </p:nvSpPr>
          <p:spPr>
            <a:xfrm>
              <a:off x="2355263" y="1951591"/>
              <a:ext cx="204" cy="244"/>
            </a:xfrm>
            <a:custGeom>
              <a:rect b="b" l="l" r="r" t="t"/>
              <a:pathLst>
                <a:path extrusionOk="0" h="18" w="15">
                  <a:moveTo>
                    <a:pt x="14"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81"/>
            <p:cNvSpPr/>
            <p:nvPr/>
          </p:nvSpPr>
          <p:spPr>
            <a:xfrm>
              <a:off x="2356539" y="194992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81"/>
            <p:cNvSpPr/>
            <p:nvPr/>
          </p:nvSpPr>
          <p:spPr>
            <a:xfrm>
              <a:off x="2360490" y="1962087"/>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81"/>
            <p:cNvSpPr/>
            <p:nvPr/>
          </p:nvSpPr>
          <p:spPr>
            <a:xfrm>
              <a:off x="2319703" y="1935991"/>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81"/>
            <p:cNvSpPr/>
            <p:nvPr/>
          </p:nvSpPr>
          <p:spPr>
            <a:xfrm>
              <a:off x="2355113" y="1947735"/>
              <a:ext cx="1724" cy="1779"/>
            </a:xfrm>
            <a:custGeom>
              <a:rect b="b" l="l" r="r" t="t"/>
              <a:pathLst>
                <a:path extrusionOk="0" h="131" w="127">
                  <a:moveTo>
                    <a:pt x="127" y="13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81"/>
            <p:cNvSpPr/>
            <p:nvPr/>
          </p:nvSpPr>
          <p:spPr>
            <a:xfrm>
              <a:off x="2320464" y="1936140"/>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81"/>
            <p:cNvSpPr/>
            <p:nvPr/>
          </p:nvSpPr>
          <p:spPr>
            <a:xfrm>
              <a:off x="2320423" y="193614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81"/>
            <p:cNvSpPr/>
            <p:nvPr/>
          </p:nvSpPr>
          <p:spPr>
            <a:xfrm>
              <a:off x="2320233" y="1936086"/>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9" name="Google Shape;3669;p81"/>
            <p:cNvSpPr/>
            <p:nvPr/>
          </p:nvSpPr>
          <p:spPr>
            <a:xfrm>
              <a:off x="2315861" y="1935950"/>
              <a:ext cx="1860" cy="54"/>
            </a:xfrm>
            <a:custGeom>
              <a:rect b="b" l="l" r="r" t="t"/>
              <a:pathLst>
                <a:path extrusionOk="0" h="4" w="137">
                  <a:moveTo>
                    <a:pt x="0" y="4"/>
                  </a:moveTo>
                  <a:lnTo>
                    <a:pt x="0" y="4"/>
                  </a:lnTo>
                  <a:cubicBezTo>
                    <a:pt x="53" y="0"/>
                    <a:pt x="98" y="0"/>
                    <a:pt x="137" y="0"/>
                  </a:cubicBezTo>
                  <a:cubicBezTo>
                    <a:pt x="98" y="0"/>
                    <a:pt x="53"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0" name="Google Shape;3670;p81"/>
            <p:cNvSpPr/>
            <p:nvPr/>
          </p:nvSpPr>
          <p:spPr>
            <a:xfrm>
              <a:off x="2319893" y="193604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81"/>
            <p:cNvSpPr/>
            <p:nvPr/>
          </p:nvSpPr>
          <p:spPr>
            <a:xfrm>
              <a:off x="2320369" y="1936086"/>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81"/>
            <p:cNvSpPr/>
            <p:nvPr/>
          </p:nvSpPr>
          <p:spPr>
            <a:xfrm>
              <a:off x="2320083" y="193604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81"/>
            <p:cNvSpPr/>
            <p:nvPr/>
          </p:nvSpPr>
          <p:spPr>
            <a:xfrm>
              <a:off x="2341998" y="1935000"/>
              <a:ext cx="12994" cy="12600"/>
            </a:xfrm>
            <a:custGeom>
              <a:rect b="b" l="l" r="r" t="t"/>
              <a:pathLst>
                <a:path extrusionOk="0" h="928" w="957">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81"/>
            <p:cNvSpPr/>
            <p:nvPr/>
          </p:nvSpPr>
          <p:spPr>
            <a:xfrm>
              <a:off x="2325121" y="1932284"/>
              <a:ext cx="923" cy="448"/>
            </a:xfrm>
            <a:custGeom>
              <a:rect b="b" l="l" r="r" t="t"/>
              <a:pathLst>
                <a:path extrusionOk="0" h="33" w="68">
                  <a:moveTo>
                    <a:pt x="1" y="1"/>
                  </a:moveTo>
                  <a:cubicBezTo>
                    <a:pt x="25" y="4"/>
                    <a:pt x="50" y="15"/>
                    <a:pt x="67" y="32"/>
                  </a:cubicBezTo>
                  <a:cubicBezTo>
                    <a:pt x="50" y="15"/>
                    <a:pt x="2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81"/>
            <p:cNvSpPr/>
            <p:nvPr/>
          </p:nvSpPr>
          <p:spPr>
            <a:xfrm>
              <a:off x="2318753" y="193595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81"/>
            <p:cNvSpPr/>
            <p:nvPr/>
          </p:nvSpPr>
          <p:spPr>
            <a:xfrm>
              <a:off x="2319133" y="1935950"/>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81"/>
            <p:cNvSpPr/>
            <p:nvPr/>
          </p:nvSpPr>
          <p:spPr>
            <a:xfrm>
              <a:off x="231833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81"/>
            <p:cNvSpPr/>
            <p:nvPr/>
          </p:nvSpPr>
          <p:spPr>
            <a:xfrm>
              <a:off x="2317762" y="193595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81"/>
            <p:cNvSpPr/>
            <p:nvPr/>
          </p:nvSpPr>
          <p:spPr>
            <a:xfrm>
              <a:off x="2338902" y="1934945"/>
              <a:ext cx="2539" cy="109"/>
            </a:xfrm>
            <a:custGeom>
              <a:rect b="b" l="l" r="r" t="t"/>
              <a:pathLst>
                <a:path extrusionOk="0" h="8" w="187">
                  <a:moveTo>
                    <a:pt x="1" y="8"/>
                  </a:moveTo>
                  <a:cubicBezTo>
                    <a:pt x="67" y="4"/>
                    <a:pt x="134" y="1"/>
                    <a:pt x="186" y="1"/>
                  </a:cubicBezTo>
                  <a:cubicBezTo>
                    <a:pt x="134" y="1"/>
                    <a:pt x="67"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81"/>
            <p:cNvSpPr/>
            <p:nvPr/>
          </p:nvSpPr>
          <p:spPr>
            <a:xfrm>
              <a:off x="2319418" y="193599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81"/>
            <p:cNvSpPr/>
            <p:nvPr/>
          </p:nvSpPr>
          <p:spPr>
            <a:xfrm>
              <a:off x="2306153" y="1772952"/>
              <a:ext cx="8296" cy="11568"/>
            </a:xfrm>
            <a:custGeom>
              <a:rect b="b" l="l" r="r" t="t"/>
              <a:pathLst>
                <a:path extrusionOk="0" h="852" w="611">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81"/>
            <p:cNvSpPr/>
            <p:nvPr/>
          </p:nvSpPr>
          <p:spPr>
            <a:xfrm>
              <a:off x="2309669" y="1752192"/>
              <a:ext cx="47929" cy="38750"/>
            </a:xfrm>
            <a:custGeom>
              <a:rect b="b" l="l" r="r" t="t"/>
              <a:pathLst>
                <a:path extrusionOk="0" h="2854" w="353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81"/>
            <p:cNvSpPr/>
            <p:nvPr/>
          </p:nvSpPr>
          <p:spPr>
            <a:xfrm>
              <a:off x="2314625" y="1772192"/>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81"/>
            <p:cNvSpPr/>
            <p:nvPr/>
          </p:nvSpPr>
          <p:spPr>
            <a:xfrm>
              <a:off x="2313770" y="1779334"/>
              <a:ext cx="190" cy="204"/>
            </a:xfrm>
            <a:custGeom>
              <a:rect b="b" l="l" r="r" t="t"/>
              <a:pathLst>
                <a:path extrusionOk="0" h="15" w="14">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81"/>
            <p:cNvSpPr/>
            <p:nvPr/>
          </p:nvSpPr>
          <p:spPr>
            <a:xfrm>
              <a:off x="2315671" y="177342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81"/>
            <p:cNvSpPr/>
            <p:nvPr/>
          </p:nvSpPr>
          <p:spPr>
            <a:xfrm>
              <a:off x="2315521" y="1773237"/>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81"/>
            <p:cNvSpPr/>
            <p:nvPr/>
          </p:nvSpPr>
          <p:spPr>
            <a:xfrm>
              <a:off x="2313485" y="1771527"/>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81"/>
            <p:cNvSpPr/>
            <p:nvPr/>
          </p:nvSpPr>
          <p:spPr>
            <a:xfrm>
              <a:off x="2314055" y="1779048"/>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81"/>
            <p:cNvSpPr/>
            <p:nvPr/>
          </p:nvSpPr>
          <p:spPr>
            <a:xfrm>
              <a:off x="2314530" y="1778519"/>
              <a:ext cx="204" cy="149"/>
            </a:xfrm>
            <a:custGeom>
              <a:rect b="b" l="l" r="r" t="t"/>
              <a:pathLst>
                <a:path extrusionOk="0" h="11"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81"/>
            <p:cNvSpPr/>
            <p:nvPr/>
          </p:nvSpPr>
          <p:spPr>
            <a:xfrm>
              <a:off x="2313811" y="1771676"/>
              <a:ext cx="244" cy="149"/>
            </a:xfrm>
            <a:custGeom>
              <a:rect b="b" l="l" r="r" t="t"/>
              <a:pathLst>
                <a:path extrusionOk="0" h="11" w="18">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81"/>
            <p:cNvSpPr/>
            <p:nvPr/>
          </p:nvSpPr>
          <p:spPr>
            <a:xfrm>
              <a:off x="2314096" y="1771866"/>
              <a:ext cx="448" cy="299"/>
            </a:xfrm>
            <a:custGeom>
              <a:rect b="b" l="l" r="r" t="t"/>
              <a:pathLst>
                <a:path extrusionOk="0" h="22" w="33">
                  <a:moveTo>
                    <a:pt x="32" y="21"/>
                  </a:moveTo>
                  <a:cubicBezTo>
                    <a:pt x="22" y="11"/>
                    <a:pt x="11" y="4"/>
                    <a:pt x="1" y="0"/>
                  </a:cubicBezTo>
                  <a:cubicBezTo>
                    <a:pt x="11" y="4"/>
                    <a:pt x="22" y="11"/>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81"/>
            <p:cNvSpPr/>
            <p:nvPr/>
          </p:nvSpPr>
          <p:spPr>
            <a:xfrm>
              <a:off x="2315386" y="1773006"/>
              <a:ext cx="54" cy="109"/>
            </a:xfrm>
            <a:custGeom>
              <a:rect b="b" l="l" r="r" t="t"/>
              <a:pathLst>
                <a:path extrusionOk="0" h="8" w="4">
                  <a:moveTo>
                    <a:pt x="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81"/>
            <p:cNvSpPr/>
            <p:nvPr/>
          </p:nvSpPr>
          <p:spPr>
            <a:xfrm>
              <a:off x="2315236" y="177281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81"/>
            <p:cNvSpPr/>
            <p:nvPr/>
          </p:nvSpPr>
          <p:spPr>
            <a:xfrm>
              <a:off x="2315046" y="177257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81"/>
            <p:cNvSpPr/>
            <p:nvPr/>
          </p:nvSpPr>
          <p:spPr>
            <a:xfrm>
              <a:off x="2314286" y="1778709"/>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81"/>
            <p:cNvSpPr/>
            <p:nvPr/>
          </p:nvSpPr>
          <p:spPr>
            <a:xfrm>
              <a:off x="2310769" y="1783081"/>
              <a:ext cx="339" cy="543"/>
            </a:xfrm>
            <a:custGeom>
              <a:rect b="b" l="l" r="r" t="t"/>
              <a:pathLst>
                <a:path extrusionOk="0" h="40" w="25">
                  <a:moveTo>
                    <a:pt x="0" y="39"/>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81"/>
            <p:cNvSpPr/>
            <p:nvPr/>
          </p:nvSpPr>
          <p:spPr>
            <a:xfrm>
              <a:off x="2310335" y="1783651"/>
              <a:ext cx="394" cy="638"/>
            </a:xfrm>
            <a:custGeom>
              <a:rect b="b" l="l" r="r" t="t"/>
              <a:pathLst>
                <a:path extrusionOk="0" h="47" w="29">
                  <a:moveTo>
                    <a:pt x="1" y="46"/>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81"/>
            <p:cNvSpPr/>
            <p:nvPr/>
          </p:nvSpPr>
          <p:spPr>
            <a:xfrm>
              <a:off x="2309669" y="1784982"/>
              <a:ext cx="258" cy="394"/>
            </a:xfrm>
            <a:custGeom>
              <a:rect b="b" l="l" r="r" t="t"/>
              <a:pathLst>
                <a:path extrusionOk="0" h="29" w="19">
                  <a:moveTo>
                    <a:pt x="1" y="29"/>
                  </a:moveTo>
                  <a:lnTo>
                    <a:pt x="1" y="29"/>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81"/>
            <p:cNvSpPr/>
            <p:nvPr/>
          </p:nvSpPr>
          <p:spPr>
            <a:xfrm>
              <a:off x="2313430" y="1779659"/>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81"/>
            <p:cNvSpPr/>
            <p:nvPr/>
          </p:nvSpPr>
          <p:spPr>
            <a:xfrm>
              <a:off x="2311190" y="1782511"/>
              <a:ext cx="299" cy="394"/>
            </a:xfrm>
            <a:custGeom>
              <a:rect b="b" l="l" r="r" t="t"/>
              <a:pathLst>
                <a:path extrusionOk="0" h="29" w="22">
                  <a:moveTo>
                    <a:pt x="1" y="29"/>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81"/>
            <p:cNvSpPr/>
            <p:nvPr/>
          </p:nvSpPr>
          <p:spPr>
            <a:xfrm>
              <a:off x="2314856" y="1772382"/>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81"/>
            <p:cNvSpPr/>
            <p:nvPr/>
          </p:nvSpPr>
          <p:spPr>
            <a:xfrm>
              <a:off x="2313091" y="1780094"/>
              <a:ext cx="258" cy="244"/>
            </a:xfrm>
            <a:custGeom>
              <a:rect b="b" l="l" r="r" t="t"/>
              <a:pathLst>
                <a:path extrusionOk="0" h="18" w="19">
                  <a:moveTo>
                    <a:pt x="1" y="18"/>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81"/>
            <p:cNvSpPr/>
            <p:nvPr/>
          </p:nvSpPr>
          <p:spPr>
            <a:xfrm>
              <a:off x="2312765" y="1780515"/>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81"/>
            <p:cNvSpPr/>
            <p:nvPr/>
          </p:nvSpPr>
          <p:spPr>
            <a:xfrm>
              <a:off x="2312385" y="1780990"/>
              <a:ext cx="244" cy="299"/>
            </a:xfrm>
            <a:custGeom>
              <a:rect b="b" l="l" r="r" t="t"/>
              <a:pathLst>
                <a:path extrusionOk="0" h="22" w="18">
                  <a:moveTo>
                    <a:pt x="0" y="22"/>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81"/>
            <p:cNvSpPr/>
            <p:nvPr/>
          </p:nvSpPr>
          <p:spPr>
            <a:xfrm>
              <a:off x="2312005" y="1781465"/>
              <a:ext cx="244" cy="353"/>
            </a:xfrm>
            <a:custGeom>
              <a:rect b="b" l="l" r="r" t="t"/>
              <a:pathLst>
                <a:path extrusionOk="0" h="26" w="18">
                  <a:moveTo>
                    <a:pt x="0" y="2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81"/>
            <p:cNvSpPr/>
            <p:nvPr/>
          </p:nvSpPr>
          <p:spPr>
            <a:xfrm>
              <a:off x="2311625" y="178199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81"/>
            <p:cNvSpPr/>
            <p:nvPr/>
          </p:nvSpPr>
          <p:spPr>
            <a:xfrm>
              <a:off x="2309955" y="1784276"/>
              <a:ext cx="394" cy="584"/>
            </a:xfrm>
            <a:custGeom>
              <a:rect b="b" l="l" r="r" t="t"/>
              <a:pathLst>
                <a:path extrusionOk="0" h="43" w="29">
                  <a:moveTo>
                    <a:pt x="1" y="42"/>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81"/>
            <p:cNvSpPr/>
            <p:nvPr/>
          </p:nvSpPr>
          <p:spPr>
            <a:xfrm>
              <a:off x="2312141" y="1771241"/>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81"/>
            <p:cNvSpPr/>
            <p:nvPr/>
          </p:nvSpPr>
          <p:spPr>
            <a:xfrm>
              <a:off x="2312616" y="177129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81"/>
            <p:cNvSpPr/>
            <p:nvPr/>
          </p:nvSpPr>
          <p:spPr>
            <a:xfrm>
              <a:off x="2311665" y="1771146"/>
              <a:ext cx="394" cy="68"/>
            </a:xfrm>
            <a:custGeom>
              <a:rect b="b" l="l" r="r" t="t"/>
              <a:pathLst>
                <a:path extrusionOk="0" h="5" w="29">
                  <a:moveTo>
                    <a:pt x="29"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81"/>
            <p:cNvSpPr/>
            <p:nvPr/>
          </p:nvSpPr>
          <p:spPr>
            <a:xfrm>
              <a:off x="2313050" y="1771431"/>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81"/>
            <p:cNvSpPr/>
            <p:nvPr/>
          </p:nvSpPr>
          <p:spPr>
            <a:xfrm>
              <a:off x="2978891" y="1743340"/>
              <a:ext cx="24684" cy="32355"/>
            </a:xfrm>
            <a:custGeom>
              <a:rect b="b" l="l" r="r" t="t"/>
              <a:pathLst>
                <a:path extrusionOk="0" h="2383" w="1818">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81"/>
            <p:cNvSpPr/>
            <p:nvPr/>
          </p:nvSpPr>
          <p:spPr>
            <a:xfrm>
              <a:off x="2700253" y="1844234"/>
              <a:ext cx="29287" cy="39198"/>
            </a:xfrm>
            <a:custGeom>
              <a:rect b="b" l="l" r="r" t="t"/>
              <a:pathLst>
                <a:path extrusionOk="0" h="2887" w="2157">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81"/>
            <p:cNvSpPr/>
            <p:nvPr/>
          </p:nvSpPr>
          <p:spPr>
            <a:xfrm>
              <a:off x="2556128" y="1768064"/>
              <a:ext cx="203975" cy="215624"/>
            </a:xfrm>
            <a:custGeom>
              <a:rect b="b" l="l" r="r" t="t"/>
              <a:pathLst>
                <a:path extrusionOk="0" h="15881" w="15023">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81"/>
            <p:cNvSpPr/>
            <p:nvPr/>
          </p:nvSpPr>
          <p:spPr>
            <a:xfrm>
              <a:off x="2702915" y="1869217"/>
              <a:ext cx="109" cy="394"/>
            </a:xfrm>
            <a:custGeom>
              <a:rect b="b" l="l" r="r" t="t"/>
              <a:pathLst>
                <a:path extrusionOk="0" h="29" w="8">
                  <a:moveTo>
                    <a:pt x="0" y="0"/>
                  </a:moveTo>
                  <a:lnTo>
                    <a:pt x="7"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81"/>
            <p:cNvSpPr/>
            <p:nvPr/>
          </p:nvSpPr>
          <p:spPr>
            <a:xfrm>
              <a:off x="2730382" y="1871783"/>
              <a:ext cx="204" cy="1290"/>
            </a:xfrm>
            <a:custGeom>
              <a:rect b="b" l="l" r="r" t="t"/>
              <a:pathLst>
                <a:path extrusionOk="0" h="95" w="15">
                  <a:moveTo>
                    <a:pt x="15" y="9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81"/>
            <p:cNvSpPr/>
            <p:nvPr/>
          </p:nvSpPr>
          <p:spPr>
            <a:xfrm>
              <a:off x="2703105" y="187001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81"/>
            <p:cNvSpPr/>
            <p:nvPr/>
          </p:nvSpPr>
          <p:spPr>
            <a:xfrm>
              <a:off x="2702480" y="1867737"/>
              <a:ext cx="109" cy="394"/>
            </a:xfrm>
            <a:custGeom>
              <a:rect b="b" l="l" r="r" t="t"/>
              <a:pathLst>
                <a:path extrusionOk="0" h="29" w="8">
                  <a:moveTo>
                    <a:pt x="1" y="1"/>
                  </a:moveTo>
                  <a:lnTo>
                    <a:pt x="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81"/>
            <p:cNvSpPr/>
            <p:nvPr/>
          </p:nvSpPr>
          <p:spPr>
            <a:xfrm>
              <a:off x="2701774" y="1865795"/>
              <a:ext cx="204" cy="489"/>
            </a:xfrm>
            <a:custGeom>
              <a:rect b="b" l="l" r="r" t="t"/>
              <a:pathLst>
                <a:path extrusionOk="0" h="36" w="15">
                  <a:moveTo>
                    <a:pt x="0" y="0"/>
                  </a:moveTo>
                  <a:cubicBezTo>
                    <a:pt x="4" y="11"/>
                    <a:pt x="11" y="21"/>
                    <a:pt x="14" y="35"/>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81"/>
            <p:cNvSpPr/>
            <p:nvPr/>
          </p:nvSpPr>
          <p:spPr>
            <a:xfrm>
              <a:off x="2730667" y="1873439"/>
              <a:ext cx="163" cy="964"/>
            </a:xfrm>
            <a:custGeom>
              <a:rect b="b" l="l" r="r" t="t"/>
              <a:pathLst>
                <a:path extrusionOk="0" h="71" w="12">
                  <a:moveTo>
                    <a:pt x="11" y="7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81"/>
            <p:cNvSpPr/>
            <p:nvPr/>
          </p:nvSpPr>
          <p:spPr>
            <a:xfrm>
              <a:off x="2730911" y="1874919"/>
              <a:ext cx="149" cy="1005"/>
            </a:xfrm>
            <a:custGeom>
              <a:rect b="b" l="l" r="r" t="t"/>
              <a:pathLst>
                <a:path extrusionOk="0" h="74" w="11">
                  <a:moveTo>
                    <a:pt x="11" y="7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81"/>
            <p:cNvSpPr/>
            <p:nvPr/>
          </p:nvSpPr>
          <p:spPr>
            <a:xfrm>
              <a:off x="2702290" y="1867071"/>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81"/>
            <p:cNvSpPr/>
            <p:nvPr/>
          </p:nvSpPr>
          <p:spPr>
            <a:xfrm>
              <a:off x="2703675" y="1872638"/>
              <a:ext cx="54" cy="434"/>
            </a:xfrm>
            <a:custGeom>
              <a:rect b="b" l="l" r="r" t="t"/>
              <a:pathLst>
                <a:path extrusionOk="0" h="32" w="4">
                  <a:moveTo>
                    <a:pt x="0" y="0"/>
                  </a:moveTo>
                  <a:lnTo>
                    <a:pt x="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81"/>
            <p:cNvSpPr/>
            <p:nvPr/>
          </p:nvSpPr>
          <p:spPr>
            <a:xfrm>
              <a:off x="2703485" y="1871728"/>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81"/>
            <p:cNvSpPr/>
            <p:nvPr/>
          </p:nvSpPr>
          <p:spPr>
            <a:xfrm>
              <a:off x="2702670" y="1868497"/>
              <a:ext cx="163" cy="353"/>
            </a:xfrm>
            <a:custGeom>
              <a:rect b="b" l="l" r="r" t="t"/>
              <a:pathLst>
                <a:path extrusionOk="0" h="26" w="12">
                  <a:moveTo>
                    <a:pt x="1"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81"/>
            <p:cNvSpPr/>
            <p:nvPr/>
          </p:nvSpPr>
          <p:spPr>
            <a:xfrm>
              <a:off x="2731142" y="1876345"/>
              <a:ext cx="14" cy="109"/>
            </a:xfrm>
            <a:custGeom>
              <a:rect b="b" l="l" r="r" t="t"/>
              <a:pathLst>
                <a:path extrusionOk="0" h="8" w="1">
                  <a:moveTo>
                    <a:pt x="1" y="7"/>
                  </a:moveTo>
                  <a:lnTo>
                    <a:pt x="1" y="7"/>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81"/>
            <p:cNvSpPr/>
            <p:nvPr/>
          </p:nvSpPr>
          <p:spPr>
            <a:xfrm>
              <a:off x="2699819" y="1855802"/>
              <a:ext cx="1969" cy="10007"/>
            </a:xfrm>
            <a:custGeom>
              <a:rect b="b" l="l" r="r" t="t"/>
              <a:pathLst>
                <a:path extrusionOk="0" h="737" w="145">
                  <a:moveTo>
                    <a:pt x="144" y="736"/>
                  </a:moveTo>
                  <a:cubicBezTo>
                    <a:pt x="57" y="501"/>
                    <a:pt x="8" y="253"/>
                    <a:pt x="1" y="1"/>
                  </a:cubicBezTo>
                  <a:cubicBezTo>
                    <a:pt x="8" y="253"/>
                    <a:pt x="57" y="501"/>
                    <a:pt x="144" y="7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81"/>
            <p:cNvSpPr/>
            <p:nvPr/>
          </p:nvSpPr>
          <p:spPr>
            <a:xfrm>
              <a:off x="2704191" y="1876345"/>
              <a:ext cx="68" cy="530"/>
            </a:xfrm>
            <a:custGeom>
              <a:rect b="b" l="l" r="r" t="t"/>
              <a:pathLst>
                <a:path extrusionOk="0" h="39" w="5">
                  <a:moveTo>
                    <a:pt x="1" y="0"/>
                  </a:moveTo>
                  <a:cubicBezTo>
                    <a:pt x="1" y="11"/>
                    <a:pt x="1" y="25"/>
                    <a:pt x="4" y="39"/>
                  </a:cubicBezTo>
                  <a:cubicBezTo>
                    <a:pt x="4" y="25"/>
                    <a:pt x="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81"/>
            <p:cNvSpPr/>
            <p:nvPr/>
          </p:nvSpPr>
          <p:spPr>
            <a:xfrm>
              <a:off x="2698543" y="1845022"/>
              <a:ext cx="299" cy="1195"/>
            </a:xfrm>
            <a:custGeom>
              <a:rect b="b" l="l" r="r" t="t"/>
              <a:pathLst>
                <a:path extrusionOk="0" h="88" w="22">
                  <a:moveTo>
                    <a:pt x="0" y="88"/>
                  </a:moveTo>
                  <a:cubicBezTo>
                    <a:pt x="0" y="56"/>
                    <a:pt x="7" y="28"/>
                    <a:pt x="21" y="0"/>
                  </a:cubicBezTo>
                  <a:cubicBezTo>
                    <a:pt x="7" y="28"/>
                    <a:pt x="0" y="56"/>
                    <a:pt x="0"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81"/>
            <p:cNvSpPr/>
            <p:nvPr/>
          </p:nvSpPr>
          <p:spPr>
            <a:xfrm>
              <a:off x="2703295" y="1870873"/>
              <a:ext cx="109" cy="448"/>
            </a:xfrm>
            <a:custGeom>
              <a:rect b="b" l="l" r="r" t="t"/>
              <a:pathLst>
                <a:path extrusionOk="0" h="33" w="8">
                  <a:moveTo>
                    <a:pt x="0" y="1"/>
                  </a:moveTo>
                  <a:lnTo>
                    <a:pt x="7"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81"/>
            <p:cNvSpPr/>
            <p:nvPr/>
          </p:nvSpPr>
          <p:spPr>
            <a:xfrm>
              <a:off x="2703960" y="1874485"/>
              <a:ext cx="54" cy="489"/>
            </a:xfrm>
            <a:custGeom>
              <a:rect b="b" l="l" r="r" t="t"/>
              <a:pathLst>
                <a:path extrusionOk="0" h="36" w="4">
                  <a:moveTo>
                    <a:pt x="0" y="1"/>
                  </a:moveTo>
                  <a:cubicBezTo>
                    <a:pt x="0" y="11"/>
                    <a:pt x="4" y="22"/>
                    <a:pt x="4" y="36"/>
                  </a:cubicBezTo>
                  <a:cubicBezTo>
                    <a:pt x="4" y="22"/>
                    <a:pt x="0"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81"/>
            <p:cNvSpPr/>
            <p:nvPr/>
          </p:nvSpPr>
          <p:spPr>
            <a:xfrm>
              <a:off x="2704245" y="1877241"/>
              <a:ext cx="54" cy="543"/>
            </a:xfrm>
            <a:custGeom>
              <a:rect b="b" l="l" r="r" t="t"/>
              <a:pathLst>
                <a:path extrusionOk="0" h="40" w="4">
                  <a:moveTo>
                    <a:pt x="0" y="1"/>
                  </a:moveTo>
                  <a:cubicBezTo>
                    <a:pt x="0" y="15"/>
                    <a:pt x="0" y="29"/>
                    <a:pt x="4" y="39"/>
                  </a:cubicBezTo>
                  <a:cubicBezTo>
                    <a:pt x="4"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81"/>
            <p:cNvSpPr/>
            <p:nvPr/>
          </p:nvSpPr>
          <p:spPr>
            <a:xfrm>
              <a:off x="2704055" y="1875394"/>
              <a:ext cx="109" cy="489"/>
            </a:xfrm>
            <a:custGeom>
              <a:rect b="b" l="l" r="r" t="t"/>
              <a:pathLst>
                <a:path extrusionOk="0" h="36" w="8">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81"/>
            <p:cNvSpPr/>
            <p:nvPr/>
          </p:nvSpPr>
          <p:spPr>
            <a:xfrm>
              <a:off x="2704286" y="1878151"/>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81"/>
            <p:cNvSpPr/>
            <p:nvPr/>
          </p:nvSpPr>
          <p:spPr>
            <a:xfrm>
              <a:off x="2703811" y="1873534"/>
              <a:ext cx="68" cy="489"/>
            </a:xfrm>
            <a:custGeom>
              <a:rect b="b" l="l" r="r" t="t"/>
              <a:pathLst>
                <a:path extrusionOk="0" h="36" w="5">
                  <a:moveTo>
                    <a:pt x="1" y="1"/>
                  </a:moveTo>
                  <a:cubicBezTo>
                    <a:pt x="1" y="11"/>
                    <a:pt x="4" y="25"/>
                    <a:pt x="4" y="36"/>
                  </a:cubicBezTo>
                  <a:cubicBezTo>
                    <a:pt x="4" y="25"/>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81"/>
            <p:cNvSpPr/>
            <p:nvPr/>
          </p:nvSpPr>
          <p:spPr>
            <a:xfrm>
              <a:off x="2702059" y="1866460"/>
              <a:ext cx="149" cy="339"/>
            </a:xfrm>
            <a:custGeom>
              <a:rect b="b" l="l" r="r" t="t"/>
              <a:pathLst>
                <a:path extrusionOk="0" h="25" w="11">
                  <a:moveTo>
                    <a:pt x="0" y="0"/>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81"/>
            <p:cNvSpPr/>
            <p:nvPr/>
          </p:nvSpPr>
          <p:spPr>
            <a:xfrm>
              <a:off x="2698923" y="1616037"/>
              <a:ext cx="231211" cy="97731"/>
            </a:xfrm>
            <a:custGeom>
              <a:rect b="b" l="l" r="r" t="t"/>
              <a:pathLst>
                <a:path extrusionOk="0" h="7198" w="17029">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81"/>
            <p:cNvSpPr/>
            <p:nvPr/>
          </p:nvSpPr>
          <p:spPr>
            <a:xfrm>
              <a:off x="2305162" y="1791540"/>
              <a:ext cx="1914" cy="7047"/>
            </a:xfrm>
            <a:custGeom>
              <a:rect b="b" l="l" r="r" t="t"/>
              <a:pathLst>
                <a:path extrusionOk="0" h="519" w="141">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81"/>
            <p:cNvSpPr/>
            <p:nvPr/>
          </p:nvSpPr>
          <p:spPr>
            <a:xfrm>
              <a:off x="2298930" y="1785457"/>
              <a:ext cx="8853" cy="26449"/>
            </a:xfrm>
            <a:custGeom>
              <a:rect b="b" l="l" r="r" t="t"/>
              <a:pathLst>
                <a:path extrusionOk="0" h="1948" w="652">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81"/>
            <p:cNvSpPr/>
            <p:nvPr/>
          </p:nvSpPr>
          <p:spPr>
            <a:xfrm>
              <a:off x="2298889" y="1800908"/>
              <a:ext cx="4426" cy="10848"/>
            </a:xfrm>
            <a:custGeom>
              <a:rect b="b" l="l" r="r" t="t"/>
              <a:pathLst>
                <a:path extrusionOk="0" h="799" w="326">
                  <a:moveTo>
                    <a:pt x="0" y="0"/>
                  </a:moveTo>
                  <a:lnTo>
                    <a:pt x="326" y="799"/>
                  </a:lnTo>
                  <a:lnTo>
                    <a:pt x="326" y="79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81"/>
            <p:cNvSpPr/>
            <p:nvPr/>
          </p:nvSpPr>
          <p:spPr>
            <a:xfrm>
              <a:off x="2303397" y="1796441"/>
              <a:ext cx="163" cy="434"/>
            </a:xfrm>
            <a:custGeom>
              <a:rect b="b" l="l" r="r" t="t"/>
              <a:pathLst>
                <a:path extrusionOk="0" h="32" w="12">
                  <a:moveTo>
                    <a:pt x="11" y="32"/>
                  </a:moveTo>
                  <a:cubicBezTo>
                    <a:pt x="8" y="21"/>
                    <a:pt x="4" y="11"/>
                    <a:pt x="1" y="0"/>
                  </a:cubicBezTo>
                  <a:cubicBezTo>
                    <a:pt x="4" y="11"/>
                    <a:pt x="8" y="21"/>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81"/>
            <p:cNvSpPr/>
            <p:nvPr/>
          </p:nvSpPr>
          <p:spPr>
            <a:xfrm>
              <a:off x="2307063" y="178973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81"/>
            <p:cNvSpPr/>
            <p:nvPr/>
          </p:nvSpPr>
          <p:spPr>
            <a:xfrm>
              <a:off x="2305542" y="1789924"/>
              <a:ext cx="54" cy="14"/>
            </a:xfrm>
            <a:custGeom>
              <a:rect b="b" l="l" r="r" t="t"/>
              <a:pathLst>
                <a:path extrusionOk="0" h="1" w="4">
                  <a:moveTo>
                    <a:pt x="0" y="1"/>
                  </a:moveTo>
                  <a:lnTo>
                    <a:pt x="0" y="1"/>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81"/>
            <p:cNvSpPr/>
            <p:nvPr/>
          </p:nvSpPr>
          <p:spPr>
            <a:xfrm>
              <a:off x="2305827" y="178982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81"/>
            <p:cNvSpPr/>
            <p:nvPr/>
          </p:nvSpPr>
          <p:spPr>
            <a:xfrm>
              <a:off x="2304021" y="1798193"/>
              <a:ext cx="339" cy="584"/>
            </a:xfrm>
            <a:custGeom>
              <a:rect b="b" l="l" r="r" t="t"/>
              <a:pathLst>
                <a:path extrusionOk="0" h="43" w="25">
                  <a:moveTo>
                    <a:pt x="25" y="43"/>
                  </a:moveTo>
                  <a:cubicBezTo>
                    <a:pt x="18" y="29"/>
                    <a:pt x="7" y="11"/>
                    <a:pt x="0" y="1"/>
                  </a:cubicBezTo>
                  <a:cubicBezTo>
                    <a:pt x="7" y="11"/>
                    <a:pt x="18" y="29"/>
                    <a:pt x="25"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81"/>
            <p:cNvSpPr/>
            <p:nvPr/>
          </p:nvSpPr>
          <p:spPr>
            <a:xfrm>
              <a:off x="2303546" y="1796916"/>
              <a:ext cx="204" cy="530"/>
            </a:xfrm>
            <a:custGeom>
              <a:rect b="b" l="l" r="r" t="t"/>
              <a:pathLst>
                <a:path extrusionOk="0" h="39" w="15">
                  <a:moveTo>
                    <a:pt x="0" y="0"/>
                  </a:moveTo>
                  <a:cubicBezTo>
                    <a:pt x="4" y="14"/>
                    <a:pt x="7" y="25"/>
                    <a:pt x="14" y="39"/>
                  </a:cubicBezTo>
                  <a:cubicBezTo>
                    <a:pt x="11" y="25"/>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81"/>
            <p:cNvSpPr/>
            <p:nvPr/>
          </p:nvSpPr>
          <p:spPr>
            <a:xfrm>
              <a:off x="2304877" y="1799618"/>
              <a:ext cx="530" cy="679"/>
            </a:xfrm>
            <a:custGeom>
              <a:rect b="b" l="l" r="r" t="t"/>
              <a:pathLst>
                <a:path extrusionOk="0" h="50" w="39">
                  <a:moveTo>
                    <a:pt x="0" y="1"/>
                  </a:moveTo>
                  <a:lnTo>
                    <a:pt x="0" y="1"/>
                  </a:lnTo>
                  <a:cubicBezTo>
                    <a:pt x="11" y="18"/>
                    <a:pt x="25" y="36"/>
                    <a:pt x="39" y="50"/>
                  </a:cubicBezTo>
                  <a:cubicBezTo>
                    <a:pt x="25" y="32"/>
                    <a:pt x="1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81"/>
            <p:cNvSpPr/>
            <p:nvPr/>
          </p:nvSpPr>
          <p:spPr>
            <a:xfrm>
              <a:off x="2305447" y="1800379"/>
              <a:ext cx="625" cy="733"/>
            </a:xfrm>
            <a:custGeom>
              <a:rect b="b" l="l" r="r" t="t"/>
              <a:pathLst>
                <a:path extrusionOk="0" h="54" w="46">
                  <a:moveTo>
                    <a:pt x="0" y="1"/>
                  </a:moveTo>
                  <a:cubicBezTo>
                    <a:pt x="14" y="18"/>
                    <a:pt x="28" y="39"/>
                    <a:pt x="46" y="53"/>
                  </a:cubicBezTo>
                  <a:cubicBezTo>
                    <a:pt x="28" y="36"/>
                    <a:pt x="14" y="1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81"/>
            <p:cNvSpPr/>
            <p:nvPr/>
          </p:nvSpPr>
          <p:spPr>
            <a:xfrm>
              <a:off x="2304401" y="1798858"/>
              <a:ext cx="434" cy="679"/>
            </a:xfrm>
            <a:custGeom>
              <a:rect b="b" l="l" r="r" t="t"/>
              <a:pathLst>
                <a:path extrusionOk="0" h="50" w="32">
                  <a:moveTo>
                    <a:pt x="32" y="50"/>
                  </a:moveTo>
                  <a:cubicBezTo>
                    <a:pt x="21" y="32"/>
                    <a:pt x="11" y="18"/>
                    <a:pt x="0" y="1"/>
                  </a:cubicBezTo>
                  <a:cubicBezTo>
                    <a:pt x="11" y="18"/>
                    <a:pt x="21" y="32"/>
                    <a:pt x="32"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81"/>
            <p:cNvSpPr/>
            <p:nvPr/>
          </p:nvSpPr>
          <p:spPr>
            <a:xfrm>
              <a:off x="2305637" y="178988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81"/>
            <p:cNvSpPr/>
            <p:nvPr/>
          </p:nvSpPr>
          <p:spPr>
            <a:xfrm>
              <a:off x="2306017" y="17897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81"/>
            <p:cNvSpPr/>
            <p:nvPr/>
          </p:nvSpPr>
          <p:spPr>
            <a:xfrm>
              <a:off x="2303397" y="1796102"/>
              <a:ext cx="14" cy="353"/>
            </a:xfrm>
            <a:custGeom>
              <a:rect b="b" l="l" r="r" t="t"/>
              <a:pathLst>
                <a:path extrusionOk="0" h="26" w="1">
                  <a:moveTo>
                    <a:pt x="1" y="25"/>
                  </a:moveTo>
                  <a:cubicBezTo>
                    <a:pt x="1" y="18"/>
                    <a:pt x="1" y="8"/>
                    <a:pt x="1" y="1"/>
                  </a:cubicBezTo>
                  <a:cubicBezTo>
                    <a:pt x="1" y="8"/>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81"/>
            <p:cNvSpPr/>
            <p:nvPr/>
          </p:nvSpPr>
          <p:spPr>
            <a:xfrm>
              <a:off x="2303736" y="1797487"/>
              <a:ext cx="299" cy="584"/>
            </a:xfrm>
            <a:custGeom>
              <a:rect b="b" l="l" r="r" t="t"/>
              <a:pathLst>
                <a:path extrusionOk="0" h="43" w="22">
                  <a:moveTo>
                    <a:pt x="21" y="42"/>
                  </a:moveTo>
                  <a:cubicBezTo>
                    <a:pt x="14" y="28"/>
                    <a:pt x="7" y="14"/>
                    <a:pt x="0" y="0"/>
                  </a:cubicBezTo>
                  <a:cubicBezTo>
                    <a:pt x="7" y="14"/>
                    <a:pt x="14" y="28"/>
                    <a:pt x="2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81"/>
            <p:cNvSpPr/>
            <p:nvPr/>
          </p:nvSpPr>
          <p:spPr>
            <a:xfrm>
              <a:off x="2304917" y="1785036"/>
              <a:ext cx="29300" cy="32097"/>
            </a:xfrm>
            <a:custGeom>
              <a:rect b="b" l="l" r="r" t="t"/>
              <a:pathLst>
                <a:path extrusionOk="0" h="2364" w="2158">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81"/>
            <p:cNvSpPr/>
            <p:nvPr/>
          </p:nvSpPr>
          <p:spPr>
            <a:xfrm>
              <a:off x="2328977" y="1785036"/>
              <a:ext cx="3001" cy="1534"/>
            </a:xfrm>
            <a:custGeom>
              <a:rect b="b" l="l" r="r" t="t"/>
              <a:pathLst>
                <a:path extrusionOk="0" h="113" w="221">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81"/>
            <p:cNvSpPr/>
            <p:nvPr/>
          </p:nvSpPr>
          <p:spPr>
            <a:xfrm>
              <a:off x="2317422" y="1791784"/>
              <a:ext cx="584" cy="394"/>
            </a:xfrm>
            <a:custGeom>
              <a:rect b="b" l="l" r="r" t="t"/>
              <a:pathLst>
                <a:path extrusionOk="0" h="29" w="43">
                  <a:moveTo>
                    <a:pt x="1" y="28"/>
                  </a:moveTo>
                  <a:lnTo>
                    <a:pt x="4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81"/>
            <p:cNvSpPr/>
            <p:nvPr/>
          </p:nvSpPr>
          <p:spPr>
            <a:xfrm>
              <a:off x="2308773" y="1792069"/>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81"/>
            <p:cNvSpPr/>
            <p:nvPr/>
          </p:nvSpPr>
          <p:spPr>
            <a:xfrm>
              <a:off x="2308013" y="1799293"/>
              <a:ext cx="54" cy="625"/>
            </a:xfrm>
            <a:custGeom>
              <a:rect b="b" l="l" r="r" t="t"/>
              <a:pathLst>
                <a:path extrusionOk="0" h="46" w="4">
                  <a:moveTo>
                    <a:pt x="4" y="0"/>
                  </a:moveTo>
                  <a:cubicBezTo>
                    <a:pt x="4" y="18"/>
                    <a:pt x="4" y="32"/>
                    <a:pt x="0" y="46"/>
                  </a:cubicBezTo>
                  <a:cubicBezTo>
                    <a:pt x="4" y="32"/>
                    <a:pt x="4" y="18"/>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81"/>
            <p:cNvSpPr/>
            <p:nvPr/>
          </p:nvSpPr>
          <p:spPr>
            <a:xfrm>
              <a:off x="2309058" y="1789829"/>
              <a:ext cx="54" cy="394"/>
            </a:xfrm>
            <a:custGeom>
              <a:rect b="b" l="l" r="r" t="t"/>
              <a:pathLst>
                <a:path extrusionOk="0" h="29" w="4">
                  <a:moveTo>
                    <a:pt x="4" y="1"/>
                  </a:moveTo>
                  <a:lnTo>
                    <a:pt x="4" y="1"/>
                  </a:lnTo>
                  <a:lnTo>
                    <a:pt x="0"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81"/>
            <p:cNvSpPr/>
            <p:nvPr/>
          </p:nvSpPr>
          <p:spPr>
            <a:xfrm>
              <a:off x="2308339" y="1792300"/>
              <a:ext cx="353" cy="3815"/>
            </a:xfrm>
            <a:custGeom>
              <a:rect b="b" l="l" r="r" t="t"/>
              <a:pathLst>
                <a:path extrusionOk="0" h="281" w="26">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81"/>
            <p:cNvSpPr/>
            <p:nvPr/>
          </p:nvSpPr>
          <p:spPr>
            <a:xfrm>
              <a:off x="2307633" y="1800949"/>
              <a:ext cx="299" cy="1819"/>
            </a:xfrm>
            <a:custGeom>
              <a:rect b="b" l="l" r="r" t="t"/>
              <a:pathLst>
                <a:path extrusionOk="0" h="134" w="22">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81"/>
            <p:cNvSpPr/>
            <p:nvPr/>
          </p:nvSpPr>
          <p:spPr>
            <a:xfrm>
              <a:off x="2308244" y="1796767"/>
              <a:ext cx="68" cy="638"/>
            </a:xfrm>
            <a:custGeom>
              <a:rect b="b" l="l" r="r" t="t"/>
              <a:pathLst>
                <a:path extrusionOk="0" h="47" w="5">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81"/>
            <p:cNvSpPr/>
            <p:nvPr/>
          </p:nvSpPr>
          <p:spPr>
            <a:xfrm>
              <a:off x="2308108" y="1797772"/>
              <a:ext cx="109" cy="1005"/>
            </a:xfrm>
            <a:custGeom>
              <a:rect b="b" l="l" r="r" t="t"/>
              <a:pathLst>
                <a:path extrusionOk="0" h="74" w="8">
                  <a:moveTo>
                    <a:pt x="7" y="0"/>
                  </a:moveTo>
                  <a:cubicBezTo>
                    <a:pt x="7" y="25"/>
                    <a:pt x="4" y="49"/>
                    <a:pt x="0" y="74"/>
                  </a:cubicBezTo>
                  <a:cubicBezTo>
                    <a:pt x="4" y="49"/>
                    <a:pt x="7" y="25"/>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81"/>
            <p:cNvSpPr/>
            <p:nvPr/>
          </p:nvSpPr>
          <p:spPr>
            <a:xfrm>
              <a:off x="2306397" y="1805701"/>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81"/>
            <p:cNvSpPr/>
            <p:nvPr/>
          </p:nvSpPr>
          <p:spPr>
            <a:xfrm>
              <a:off x="2307918" y="1800528"/>
              <a:ext cx="54" cy="434"/>
            </a:xfrm>
            <a:custGeom>
              <a:rect b="b" l="l" r="r" t="t"/>
              <a:pathLst>
                <a:path extrusionOk="0" h="32" w="4">
                  <a:moveTo>
                    <a:pt x="4" y="0"/>
                  </a:moveTo>
                  <a:lnTo>
                    <a:pt x="0" y="18"/>
                  </a:lnTo>
                  <a:lnTo>
                    <a:pt x="0" y="32"/>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81"/>
            <p:cNvSpPr/>
            <p:nvPr/>
          </p:nvSpPr>
          <p:spPr>
            <a:xfrm>
              <a:off x="2307388" y="1803284"/>
              <a:ext cx="109" cy="299"/>
            </a:xfrm>
            <a:custGeom>
              <a:rect b="b" l="l" r="r" t="t"/>
              <a:pathLst>
                <a:path extrusionOk="0" h="22" w="8">
                  <a:moveTo>
                    <a:pt x="8" y="0"/>
                  </a:moveTo>
                  <a:lnTo>
                    <a:pt x="8" y="0"/>
                  </a:lnTo>
                  <a:cubicBezTo>
                    <a:pt x="4" y="7"/>
                    <a:pt x="1" y="14"/>
                    <a:pt x="1" y="21"/>
                  </a:cubicBezTo>
                  <a:cubicBezTo>
                    <a:pt x="4" y="14"/>
                    <a:pt x="4" y="7"/>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81"/>
            <p:cNvSpPr/>
            <p:nvPr/>
          </p:nvSpPr>
          <p:spPr>
            <a:xfrm>
              <a:off x="2306587" y="1805131"/>
              <a:ext cx="109" cy="204"/>
            </a:xfrm>
            <a:custGeom>
              <a:rect b="b" l="l" r="r" t="t"/>
              <a:pathLst>
                <a:path extrusionOk="0" h="15" w="8">
                  <a:moveTo>
                    <a:pt x="0" y="15"/>
                  </a:moveTo>
                  <a:cubicBezTo>
                    <a:pt x="4" y="8"/>
                    <a:pt x="7" y="4"/>
                    <a:pt x="7" y="1"/>
                  </a:cubicBezTo>
                  <a:cubicBezTo>
                    <a:pt x="7" y="4"/>
                    <a:pt x="4" y="8"/>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81"/>
            <p:cNvSpPr/>
            <p:nvPr/>
          </p:nvSpPr>
          <p:spPr>
            <a:xfrm>
              <a:off x="2308868" y="1791404"/>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81"/>
            <p:cNvSpPr/>
            <p:nvPr/>
          </p:nvSpPr>
          <p:spPr>
            <a:xfrm>
              <a:off x="2307538" y="1802809"/>
              <a:ext cx="54" cy="299"/>
            </a:xfrm>
            <a:custGeom>
              <a:rect b="b" l="l" r="r" t="t"/>
              <a:pathLst>
                <a:path extrusionOk="0" h="22" w="4">
                  <a:moveTo>
                    <a:pt x="0" y="21"/>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81"/>
            <p:cNvSpPr/>
            <p:nvPr/>
          </p:nvSpPr>
          <p:spPr>
            <a:xfrm>
              <a:off x="2307253" y="1803705"/>
              <a:ext cx="109" cy="353"/>
            </a:xfrm>
            <a:custGeom>
              <a:rect b="b" l="l" r="r" t="t"/>
              <a:pathLst>
                <a:path extrusionOk="0" h="26" w="8">
                  <a:moveTo>
                    <a:pt x="7" y="1"/>
                  </a:moveTo>
                  <a:cubicBezTo>
                    <a:pt x="4" y="8"/>
                    <a:pt x="4" y="15"/>
                    <a:pt x="0" y="25"/>
                  </a:cubicBezTo>
                  <a:cubicBezTo>
                    <a:pt x="4" y="18"/>
                    <a:pt x="7" y="8"/>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81"/>
            <p:cNvSpPr/>
            <p:nvPr/>
          </p:nvSpPr>
          <p:spPr>
            <a:xfrm>
              <a:off x="2307103" y="1804045"/>
              <a:ext cx="163" cy="339"/>
            </a:xfrm>
            <a:custGeom>
              <a:rect b="b" l="l" r="r" t="t"/>
              <a:pathLst>
                <a:path extrusionOk="0" h="25" w="12">
                  <a:moveTo>
                    <a:pt x="1" y="25"/>
                  </a:moveTo>
                  <a:cubicBezTo>
                    <a:pt x="4" y="18"/>
                    <a:pt x="8" y="11"/>
                    <a:pt x="11"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81"/>
            <p:cNvSpPr/>
            <p:nvPr/>
          </p:nvSpPr>
          <p:spPr>
            <a:xfrm>
              <a:off x="2306248" y="1806041"/>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81"/>
            <p:cNvSpPr/>
            <p:nvPr/>
          </p:nvSpPr>
          <p:spPr>
            <a:xfrm>
              <a:off x="2306492" y="1805375"/>
              <a:ext cx="109" cy="244"/>
            </a:xfrm>
            <a:custGeom>
              <a:rect b="b" l="l" r="r" t="t"/>
              <a:pathLst>
                <a:path extrusionOk="0" h="18" w="8">
                  <a:moveTo>
                    <a:pt x="0" y="18"/>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81"/>
            <p:cNvSpPr/>
            <p:nvPr/>
          </p:nvSpPr>
          <p:spPr>
            <a:xfrm>
              <a:off x="2305393" y="1809652"/>
              <a:ext cx="109" cy="489"/>
            </a:xfrm>
            <a:custGeom>
              <a:rect b="b" l="l" r="r" t="t"/>
              <a:pathLst>
                <a:path extrusionOk="0" h="36" w="8">
                  <a:moveTo>
                    <a:pt x="1" y="36"/>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81"/>
            <p:cNvSpPr/>
            <p:nvPr/>
          </p:nvSpPr>
          <p:spPr>
            <a:xfrm>
              <a:off x="2304687" y="1814404"/>
              <a:ext cx="14" cy="299"/>
            </a:xfrm>
            <a:custGeom>
              <a:rect b="b" l="l" r="r" t="t"/>
              <a:pathLst>
                <a:path extrusionOk="0" h="22" w="1">
                  <a:moveTo>
                    <a:pt x="0" y="22"/>
                  </a:moveTo>
                  <a:lnTo>
                    <a:pt x="0" y="22"/>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81"/>
            <p:cNvSpPr/>
            <p:nvPr/>
          </p:nvSpPr>
          <p:spPr>
            <a:xfrm>
              <a:off x="2304917" y="181231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81"/>
            <p:cNvSpPr/>
            <p:nvPr/>
          </p:nvSpPr>
          <p:spPr>
            <a:xfrm>
              <a:off x="2305868" y="1807561"/>
              <a:ext cx="109" cy="394"/>
            </a:xfrm>
            <a:custGeom>
              <a:rect b="b" l="l" r="r" t="t"/>
              <a:pathLst>
                <a:path extrusionOk="0" h="29" w="8">
                  <a:moveTo>
                    <a:pt x="1" y="29"/>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81"/>
            <p:cNvSpPr/>
            <p:nvPr/>
          </p:nvSpPr>
          <p:spPr>
            <a:xfrm>
              <a:off x="2305732" y="1808186"/>
              <a:ext cx="109" cy="434"/>
            </a:xfrm>
            <a:custGeom>
              <a:rect b="b" l="l" r="r" t="t"/>
              <a:pathLst>
                <a:path extrusionOk="0" h="32" w="8">
                  <a:moveTo>
                    <a:pt x="0" y="32"/>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81"/>
            <p:cNvSpPr/>
            <p:nvPr/>
          </p:nvSpPr>
          <p:spPr>
            <a:xfrm>
              <a:off x="2305107" y="1811363"/>
              <a:ext cx="109" cy="584"/>
            </a:xfrm>
            <a:custGeom>
              <a:rect b="b" l="l" r="r" t="t"/>
              <a:pathLst>
                <a:path extrusionOk="0" h="43" w="8">
                  <a:moveTo>
                    <a:pt x="1" y="43"/>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81"/>
            <p:cNvSpPr/>
            <p:nvPr/>
          </p:nvSpPr>
          <p:spPr>
            <a:xfrm>
              <a:off x="2304782" y="1813359"/>
              <a:ext cx="109" cy="638"/>
            </a:xfrm>
            <a:custGeom>
              <a:rect b="b" l="l" r="r" t="t"/>
              <a:pathLst>
                <a:path extrusionOk="0" h="47" w="8">
                  <a:moveTo>
                    <a:pt x="0" y="4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81"/>
            <p:cNvSpPr/>
            <p:nvPr/>
          </p:nvSpPr>
          <p:spPr>
            <a:xfrm>
              <a:off x="2305257" y="1810467"/>
              <a:ext cx="109" cy="530"/>
            </a:xfrm>
            <a:custGeom>
              <a:rect b="b" l="l" r="r" t="t"/>
              <a:pathLst>
                <a:path extrusionOk="0" h="39" w="8">
                  <a:moveTo>
                    <a:pt x="0" y="39"/>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81"/>
            <p:cNvSpPr/>
            <p:nvPr/>
          </p:nvSpPr>
          <p:spPr>
            <a:xfrm>
              <a:off x="2305542" y="1808892"/>
              <a:ext cx="109" cy="489"/>
            </a:xfrm>
            <a:custGeom>
              <a:rect b="b" l="l" r="r" t="t"/>
              <a:pathLst>
                <a:path extrusionOk="0" h="36" w="8">
                  <a:moveTo>
                    <a:pt x="0" y="36"/>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81"/>
            <p:cNvSpPr/>
            <p:nvPr/>
          </p:nvSpPr>
          <p:spPr>
            <a:xfrm>
              <a:off x="2306112" y="1806516"/>
              <a:ext cx="109" cy="339"/>
            </a:xfrm>
            <a:custGeom>
              <a:rect b="b" l="l" r="r" t="t"/>
              <a:pathLst>
                <a:path extrusionOk="0" h="25" w="8">
                  <a:moveTo>
                    <a:pt x="0" y="25"/>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81"/>
            <p:cNvSpPr/>
            <p:nvPr/>
          </p:nvSpPr>
          <p:spPr>
            <a:xfrm>
              <a:off x="2306017" y="1806991"/>
              <a:ext cx="54" cy="394"/>
            </a:xfrm>
            <a:custGeom>
              <a:rect b="b" l="l" r="r" t="t"/>
              <a:pathLst>
                <a:path extrusionOk="0" h="29" w="4">
                  <a:moveTo>
                    <a:pt x="0" y="29"/>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81"/>
            <p:cNvSpPr/>
            <p:nvPr/>
          </p:nvSpPr>
          <p:spPr>
            <a:xfrm>
              <a:off x="2306682" y="1804370"/>
              <a:ext cx="434" cy="774"/>
            </a:xfrm>
            <a:custGeom>
              <a:rect b="b" l="l" r="r" t="t"/>
              <a:pathLst>
                <a:path extrusionOk="0" h="57" w="32">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81"/>
            <p:cNvSpPr/>
            <p:nvPr/>
          </p:nvSpPr>
          <p:spPr>
            <a:xfrm>
              <a:off x="2307633" y="1802280"/>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81"/>
            <p:cNvSpPr/>
            <p:nvPr/>
          </p:nvSpPr>
          <p:spPr>
            <a:xfrm>
              <a:off x="2307769" y="1801614"/>
              <a:ext cx="68" cy="258"/>
            </a:xfrm>
            <a:custGeom>
              <a:rect b="b" l="l" r="r" t="t"/>
              <a:pathLst>
                <a:path extrusionOk="0" h="19" w="5">
                  <a:moveTo>
                    <a:pt x="1"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81"/>
            <p:cNvSpPr/>
            <p:nvPr/>
          </p:nvSpPr>
          <p:spPr>
            <a:xfrm>
              <a:off x="2307823" y="1800759"/>
              <a:ext cx="109" cy="448"/>
            </a:xfrm>
            <a:custGeom>
              <a:rect b="b" l="l" r="r" t="t"/>
              <a:pathLst>
                <a:path extrusionOk="0" h="33" w="8">
                  <a:moveTo>
                    <a:pt x="7" y="1"/>
                  </a:moveTo>
                  <a:lnTo>
                    <a:pt x="4" y="15"/>
                  </a:lnTo>
                  <a:cubicBezTo>
                    <a:pt x="0" y="22"/>
                    <a:pt x="0" y="25"/>
                    <a:pt x="0" y="32"/>
                  </a:cubicBezTo>
                  <a:cubicBezTo>
                    <a:pt x="4" y="22"/>
                    <a:pt x="7" y="11"/>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81"/>
            <p:cNvSpPr/>
            <p:nvPr/>
          </p:nvSpPr>
          <p:spPr>
            <a:xfrm>
              <a:off x="2564356" y="1700353"/>
              <a:ext cx="79157" cy="32179"/>
            </a:xfrm>
            <a:custGeom>
              <a:rect b="b" l="l" r="r" t="t"/>
              <a:pathLst>
                <a:path extrusionOk="0" h="2370" w="583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81"/>
            <p:cNvSpPr/>
            <p:nvPr/>
          </p:nvSpPr>
          <p:spPr>
            <a:xfrm>
              <a:off x="2342432" y="1695723"/>
              <a:ext cx="47874" cy="20841"/>
            </a:xfrm>
            <a:custGeom>
              <a:rect b="b" l="l" r="r" t="t"/>
              <a:pathLst>
                <a:path extrusionOk="0" h="1535" w="3526">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81"/>
            <p:cNvSpPr/>
            <p:nvPr/>
          </p:nvSpPr>
          <p:spPr>
            <a:xfrm>
              <a:off x="2240180" y="1709559"/>
              <a:ext cx="19076" cy="11745"/>
            </a:xfrm>
            <a:custGeom>
              <a:rect b="b" l="l" r="r" t="t"/>
              <a:pathLst>
                <a:path extrusionOk="0" h="865" w="1405">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81"/>
            <p:cNvSpPr/>
            <p:nvPr/>
          </p:nvSpPr>
          <p:spPr>
            <a:xfrm>
              <a:off x="2239949" y="1709871"/>
              <a:ext cx="136291" cy="51934"/>
            </a:xfrm>
            <a:custGeom>
              <a:rect b="b" l="l" r="r" t="t"/>
              <a:pathLst>
                <a:path extrusionOk="0" h="3825" w="10038">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81"/>
            <p:cNvSpPr/>
            <p:nvPr/>
          </p:nvSpPr>
          <p:spPr>
            <a:xfrm>
              <a:off x="2314381" y="1759456"/>
              <a:ext cx="68" cy="204"/>
            </a:xfrm>
            <a:custGeom>
              <a:rect b="b" l="l" r="r" t="t"/>
              <a:pathLst>
                <a:path extrusionOk="0" h="15" w="5">
                  <a:moveTo>
                    <a:pt x="4" y="1"/>
                  </a:moveTo>
                  <a:cubicBezTo>
                    <a:pt x="4" y="4"/>
                    <a:pt x="1" y="8"/>
                    <a:pt x="1" y="15"/>
                  </a:cubicBezTo>
                  <a:cubicBezTo>
                    <a:pt x="1"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81"/>
            <p:cNvSpPr/>
            <p:nvPr/>
          </p:nvSpPr>
          <p:spPr>
            <a:xfrm>
              <a:off x="2314530" y="1758886"/>
              <a:ext cx="14" cy="204"/>
            </a:xfrm>
            <a:custGeom>
              <a:rect b="b" l="l" r="r" t="t"/>
              <a:pathLst>
                <a:path extrusionOk="0" h="15" w="1">
                  <a:moveTo>
                    <a:pt x="0"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81"/>
            <p:cNvSpPr/>
            <p:nvPr/>
          </p:nvSpPr>
          <p:spPr>
            <a:xfrm>
              <a:off x="2314625" y="1758275"/>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81"/>
            <p:cNvSpPr/>
            <p:nvPr/>
          </p:nvSpPr>
          <p:spPr>
            <a:xfrm>
              <a:off x="2314571" y="1758601"/>
              <a:ext cx="14" cy="204"/>
            </a:xfrm>
            <a:custGeom>
              <a:rect b="b" l="l" r="r" t="t"/>
              <a:pathLst>
                <a:path extrusionOk="0" h="15" w="1">
                  <a:moveTo>
                    <a:pt x="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81"/>
            <p:cNvSpPr/>
            <p:nvPr/>
          </p:nvSpPr>
          <p:spPr>
            <a:xfrm>
              <a:off x="2314435" y="1759171"/>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81"/>
            <p:cNvSpPr/>
            <p:nvPr/>
          </p:nvSpPr>
          <p:spPr>
            <a:xfrm>
              <a:off x="2314150" y="1759701"/>
              <a:ext cx="204" cy="530"/>
            </a:xfrm>
            <a:custGeom>
              <a:rect b="b" l="l" r="r" t="t"/>
              <a:pathLst>
                <a:path extrusionOk="0" h="39" w="15">
                  <a:moveTo>
                    <a:pt x="14" y="0"/>
                  </a:moveTo>
                  <a:cubicBezTo>
                    <a:pt x="11" y="14"/>
                    <a:pt x="7" y="28"/>
                    <a:pt x="0" y="39"/>
                  </a:cubicBezTo>
                  <a:cubicBezTo>
                    <a:pt x="7" y="28"/>
                    <a:pt x="11" y="14"/>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81"/>
            <p:cNvSpPr/>
            <p:nvPr/>
          </p:nvSpPr>
          <p:spPr>
            <a:xfrm>
              <a:off x="2312575" y="1761411"/>
              <a:ext cx="394" cy="149"/>
            </a:xfrm>
            <a:custGeom>
              <a:rect b="b" l="l" r="r" t="t"/>
              <a:pathLst>
                <a:path extrusionOk="0" h="11" w="29">
                  <a:moveTo>
                    <a:pt x="28" y="0"/>
                  </a:moveTo>
                  <a:cubicBezTo>
                    <a:pt x="18" y="4"/>
                    <a:pt x="11" y="7"/>
                    <a:pt x="0" y="11"/>
                  </a:cubicBezTo>
                  <a:cubicBezTo>
                    <a:pt x="11" y="7"/>
                    <a:pt x="18" y="4"/>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81"/>
            <p:cNvSpPr/>
            <p:nvPr/>
          </p:nvSpPr>
          <p:spPr>
            <a:xfrm>
              <a:off x="2313811" y="1760556"/>
              <a:ext cx="149" cy="149"/>
            </a:xfrm>
            <a:custGeom>
              <a:rect b="b" l="l" r="r" t="t"/>
              <a:pathLst>
                <a:path extrusionOk="0" h="11" w="11">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81"/>
            <p:cNvSpPr/>
            <p:nvPr/>
          </p:nvSpPr>
          <p:spPr>
            <a:xfrm>
              <a:off x="2313580" y="17607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81"/>
            <p:cNvSpPr/>
            <p:nvPr/>
          </p:nvSpPr>
          <p:spPr>
            <a:xfrm>
              <a:off x="2338427" y="1752993"/>
              <a:ext cx="4630" cy="1439"/>
            </a:xfrm>
            <a:custGeom>
              <a:rect b="b" l="l" r="r" t="t"/>
              <a:pathLst>
                <a:path extrusionOk="0" h="106" w="341">
                  <a:moveTo>
                    <a:pt x="341" y="1"/>
                  </a:moveTo>
                  <a:cubicBezTo>
                    <a:pt x="243" y="67"/>
                    <a:pt x="123" y="106"/>
                    <a:pt x="1" y="106"/>
                  </a:cubicBezTo>
                  <a:cubicBezTo>
                    <a:pt x="123" y="106"/>
                    <a:pt x="243" y="67"/>
                    <a:pt x="3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81"/>
            <p:cNvSpPr/>
            <p:nvPr/>
          </p:nvSpPr>
          <p:spPr>
            <a:xfrm>
              <a:off x="2312236" y="176160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81"/>
            <p:cNvSpPr/>
            <p:nvPr/>
          </p:nvSpPr>
          <p:spPr>
            <a:xfrm>
              <a:off x="2314001" y="1760312"/>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81"/>
            <p:cNvSpPr/>
            <p:nvPr/>
          </p:nvSpPr>
          <p:spPr>
            <a:xfrm>
              <a:off x="2312955" y="1761221"/>
              <a:ext cx="299" cy="149"/>
            </a:xfrm>
            <a:custGeom>
              <a:rect b="b" l="l" r="r" t="t"/>
              <a:pathLst>
                <a:path extrusionOk="0" h="11" w="22">
                  <a:moveTo>
                    <a:pt x="21" y="0"/>
                  </a:moveTo>
                  <a:cubicBezTo>
                    <a:pt x="14" y="4"/>
                    <a:pt x="7" y="7"/>
                    <a:pt x="0" y="11"/>
                  </a:cubicBezTo>
                  <a:cubicBezTo>
                    <a:pt x="7" y="7"/>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81"/>
            <p:cNvSpPr/>
            <p:nvPr/>
          </p:nvSpPr>
          <p:spPr>
            <a:xfrm>
              <a:off x="2356254" y="1750291"/>
              <a:ext cx="1344" cy="285"/>
            </a:xfrm>
            <a:custGeom>
              <a:rect b="b" l="l" r="r" t="t"/>
              <a:pathLst>
                <a:path extrusionOk="0" h="21" w="99">
                  <a:moveTo>
                    <a:pt x="4" y="7"/>
                  </a:moveTo>
                  <a:lnTo>
                    <a:pt x="1" y="7"/>
                  </a:lnTo>
                  <a:lnTo>
                    <a:pt x="4" y="7"/>
                  </a:lnTo>
                  <a:lnTo>
                    <a:pt x="25" y="0"/>
                  </a:lnTo>
                  <a:lnTo>
                    <a:pt x="99" y="21"/>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81"/>
            <p:cNvSpPr/>
            <p:nvPr/>
          </p:nvSpPr>
          <p:spPr>
            <a:xfrm>
              <a:off x="2314720" y="1754758"/>
              <a:ext cx="2009" cy="2770"/>
            </a:xfrm>
            <a:custGeom>
              <a:rect b="b" l="l" r="r" t="t"/>
              <a:pathLst>
                <a:path extrusionOk="0" h="204" w="148">
                  <a:moveTo>
                    <a:pt x="147" y="0"/>
                  </a:moveTo>
                  <a:cubicBezTo>
                    <a:pt x="63" y="28"/>
                    <a:pt x="14" y="123"/>
                    <a:pt x="0" y="203"/>
                  </a:cubicBezTo>
                  <a:cubicBezTo>
                    <a:pt x="14" y="126"/>
                    <a:pt x="63" y="32"/>
                    <a:pt x="14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81"/>
            <p:cNvSpPr/>
            <p:nvPr/>
          </p:nvSpPr>
          <p:spPr>
            <a:xfrm>
              <a:off x="2313335" y="1761031"/>
              <a:ext cx="204" cy="109"/>
            </a:xfrm>
            <a:custGeom>
              <a:rect b="b" l="l" r="r" t="t"/>
              <a:pathLst>
                <a:path extrusionOk="0" h="8" w="15">
                  <a:moveTo>
                    <a:pt x="1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81"/>
            <p:cNvSpPr/>
            <p:nvPr/>
          </p:nvSpPr>
          <p:spPr>
            <a:xfrm>
              <a:off x="2360911" y="1713591"/>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81"/>
            <p:cNvSpPr/>
            <p:nvPr/>
          </p:nvSpPr>
          <p:spPr>
            <a:xfrm>
              <a:off x="2360531" y="1713686"/>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81"/>
            <p:cNvSpPr/>
            <p:nvPr/>
          </p:nvSpPr>
          <p:spPr>
            <a:xfrm>
              <a:off x="2361291" y="1713442"/>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81"/>
            <p:cNvSpPr/>
            <p:nvPr/>
          </p:nvSpPr>
          <p:spPr>
            <a:xfrm>
              <a:off x="2364332" y="1715628"/>
              <a:ext cx="1208" cy="1724"/>
            </a:xfrm>
            <a:custGeom>
              <a:rect b="b" l="l" r="r" t="t"/>
              <a:pathLst>
                <a:path extrusionOk="0" h="127" w="89">
                  <a:moveTo>
                    <a:pt x="1" y="1"/>
                  </a:moveTo>
                  <a:cubicBezTo>
                    <a:pt x="25" y="39"/>
                    <a:pt x="53" y="81"/>
                    <a:pt x="88" y="127"/>
                  </a:cubicBezTo>
                  <a:cubicBezTo>
                    <a:pt x="57" y="81"/>
                    <a:pt x="29"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81"/>
            <p:cNvSpPr/>
            <p:nvPr/>
          </p:nvSpPr>
          <p:spPr>
            <a:xfrm>
              <a:off x="2358725" y="1713917"/>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81"/>
            <p:cNvSpPr/>
            <p:nvPr/>
          </p:nvSpPr>
          <p:spPr>
            <a:xfrm>
              <a:off x="2354163" y="1713822"/>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81"/>
            <p:cNvSpPr/>
            <p:nvPr/>
          </p:nvSpPr>
          <p:spPr>
            <a:xfrm>
              <a:off x="2353552" y="1713781"/>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81"/>
            <p:cNvSpPr/>
            <p:nvPr/>
          </p:nvSpPr>
          <p:spPr>
            <a:xfrm>
              <a:off x="2359200" y="1713876"/>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81"/>
            <p:cNvSpPr/>
            <p:nvPr/>
          </p:nvSpPr>
          <p:spPr>
            <a:xfrm>
              <a:off x="2365812" y="1717814"/>
              <a:ext cx="14" cy="14"/>
            </a:xfrm>
            <a:custGeom>
              <a:rect b="b" l="l" r="r" t="t"/>
              <a:pathLst>
                <a:path extrusionOk="0" h="1" w="1">
                  <a:moveTo>
                    <a:pt x="0" y="1"/>
                  </a:move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81"/>
            <p:cNvSpPr/>
            <p:nvPr/>
          </p:nvSpPr>
          <p:spPr>
            <a:xfrm>
              <a:off x="2354788" y="171387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81"/>
            <p:cNvSpPr/>
            <p:nvPr/>
          </p:nvSpPr>
          <p:spPr>
            <a:xfrm>
              <a:off x="2355358"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81"/>
            <p:cNvSpPr/>
            <p:nvPr/>
          </p:nvSpPr>
          <p:spPr>
            <a:xfrm>
              <a:off x="2357680"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81"/>
            <p:cNvSpPr/>
            <p:nvPr/>
          </p:nvSpPr>
          <p:spPr>
            <a:xfrm>
              <a:off x="2359675" y="171382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81"/>
            <p:cNvSpPr/>
            <p:nvPr/>
          </p:nvSpPr>
          <p:spPr>
            <a:xfrm>
              <a:off x="2358209" y="171391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81"/>
            <p:cNvSpPr/>
            <p:nvPr/>
          </p:nvSpPr>
          <p:spPr>
            <a:xfrm>
              <a:off x="235653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81"/>
            <p:cNvSpPr/>
            <p:nvPr/>
          </p:nvSpPr>
          <p:spPr>
            <a:xfrm>
              <a:off x="2360110" y="1713781"/>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81"/>
            <p:cNvSpPr/>
            <p:nvPr/>
          </p:nvSpPr>
          <p:spPr>
            <a:xfrm>
              <a:off x="2357299" y="171397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81"/>
            <p:cNvSpPr/>
            <p:nvPr/>
          </p:nvSpPr>
          <p:spPr>
            <a:xfrm>
              <a:off x="2355969" y="17139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81"/>
            <p:cNvSpPr/>
            <p:nvPr/>
          </p:nvSpPr>
          <p:spPr>
            <a:xfrm>
              <a:off x="2628523" y="1764588"/>
              <a:ext cx="15085" cy="14419"/>
            </a:xfrm>
            <a:custGeom>
              <a:rect b="b" l="l" r="r" t="t"/>
              <a:pathLst>
                <a:path extrusionOk="0" h="1062" w="1111">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81"/>
            <p:cNvSpPr/>
            <p:nvPr/>
          </p:nvSpPr>
          <p:spPr>
            <a:xfrm>
              <a:off x="2634090" y="1775192"/>
              <a:ext cx="964" cy="2620"/>
            </a:xfrm>
            <a:custGeom>
              <a:rect b="b" l="l" r="r" t="t"/>
              <a:pathLst>
                <a:path extrusionOk="0" h="193" w="71">
                  <a:moveTo>
                    <a:pt x="0" y="0"/>
                  </a:moveTo>
                  <a:cubicBezTo>
                    <a:pt x="46" y="53"/>
                    <a:pt x="70" y="123"/>
                    <a:pt x="67" y="193"/>
                  </a:cubicBezTo>
                  <a:cubicBezTo>
                    <a:pt x="70" y="123"/>
                    <a:pt x="46" y="53"/>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81"/>
            <p:cNvSpPr/>
            <p:nvPr/>
          </p:nvSpPr>
          <p:spPr>
            <a:xfrm>
              <a:off x="2633846" y="1775002"/>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81"/>
            <p:cNvSpPr/>
            <p:nvPr/>
          </p:nvSpPr>
          <p:spPr>
            <a:xfrm>
              <a:off x="2628483" y="1768349"/>
              <a:ext cx="339" cy="489"/>
            </a:xfrm>
            <a:custGeom>
              <a:rect b="b" l="l" r="r" t="t"/>
              <a:pathLst>
                <a:path extrusionOk="0" h="36" w="25">
                  <a:moveTo>
                    <a:pt x="0" y="0"/>
                  </a:moveTo>
                  <a:cubicBezTo>
                    <a:pt x="11" y="11"/>
                    <a:pt x="18" y="21"/>
                    <a:pt x="25" y="35"/>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81"/>
            <p:cNvSpPr/>
            <p:nvPr/>
          </p:nvSpPr>
          <p:spPr>
            <a:xfrm>
              <a:off x="2634891" y="1778858"/>
              <a:ext cx="14" cy="95"/>
            </a:xfrm>
            <a:custGeom>
              <a:rect b="b" l="l" r="r" t="t"/>
              <a:pathLst>
                <a:path extrusionOk="0" h="7"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81"/>
            <p:cNvSpPr/>
            <p:nvPr/>
          </p:nvSpPr>
          <p:spPr>
            <a:xfrm>
              <a:off x="2629148" y="1769341"/>
              <a:ext cx="204" cy="394"/>
            </a:xfrm>
            <a:custGeom>
              <a:rect b="b" l="l" r="r" t="t"/>
              <a:pathLst>
                <a:path extrusionOk="0" h="29" w="15">
                  <a:moveTo>
                    <a:pt x="0" y="1"/>
                  </a:moveTo>
                  <a:lnTo>
                    <a:pt x="0" y="1"/>
                  </a:lnTo>
                  <a:cubicBezTo>
                    <a:pt x="7" y="11"/>
                    <a:pt x="11" y="22"/>
                    <a:pt x="14" y="29"/>
                  </a:cubicBezTo>
                  <a:cubicBezTo>
                    <a:pt x="11"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81"/>
            <p:cNvSpPr/>
            <p:nvPr/>
          </p:nvSpPr>
          <p:spPr>
            <a:xfrm>
              <a:off x="2634986" y="1777894"/>
              <a:ext cx="14" cy="204"/>
            </a:xfrm>
            <a:custGeom>
              <a:rect b="b" l="l" r="r" t="t"/>
              <a:pathLst>
                <a:path extrusionOk="0" h="15" w="1">
                  <a:moveTo>
                    <a:pt x="1" y="1"/>
                  </a:moveTo>
                  <a:lnTo>
                    <a:pt x="1" y="15"/>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81"/>
            <p:cNvSpPr/>
            <p:nvPr/>
          </p:nvSpPr>
          <p:spPr>
            <a:xfrm>
              <a:off x="2628904" y="1768865"/>
              <a:ext cx="204" cy="394"/>
            </a:xfrm>
            <a:custGeom>
              <a:rect b="b" l="l" r="r" t="t"/>
              <a:pathLst>
                <a:path extrusionOk="0" h="29" w="15">
                  <a:moveTo>
                    <a:pt x="15" y="29"/>
                  </a:moveTo>
                  <a:cubicBezTo>
                    <a:pt x="11" y="18"/>
                    <a:pt x="4" y="11"/>
                    <a:pt x="1" y="1"/>
                  </a:cubicBezTo>
                  <a:cubicBezTo>
                    <a:pt x="4" y="11"/>
                    <a:pt x="11" y="18"/>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81"/>
            <p:cNvSpPr/>
            <p:nvPr/>
          </p:nvSpPr>
          <p:spPr>
            <a:xfrm>
              <a:off x="2629379" y="1769816"/>
              <a:ext cx="204" cy="489"/>
            </a:xfrm>
            <a:custGeom>
              <a:rect b="b" l="l" r="r" t="t"/>
              <a:pathLst>
                <a:path extrusionOk="0" h="36" w="15">
                  <a:moveTo>
                    <a:pt x="15" y="36"/>
                  </a:moveTo>
                  <a:cubicBezTo>
                    <a:pt x="11" y="25"/>
                    <a:pt x="4" y="15"/>
                    <a:pt x="1" y="1"/>
                  </a:cubicBezTo>
                  <a:cubicBezTo>
                    <a:pt x="4" y="15"/>
                    <a:pt x="11" y="25"/>
                    <a:pt x="15"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81"/>
            <p:cNvSpPr/>
            <p:nvPr/>
          </p:nvSpPr>
          <p:spPr>
            <a:xfrm>
              <a:off x="2964159" y="1702797"/>
              <a:ext cx="47345" cy="45539"/>
            </a:xfrm>
            <a:custGeom>
              <a:rect b="b" l="l" r="r" t="t"/>
              <a:pathLst>
                <a:path extrusionOk="0" h="3354" w="3487">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81"/>
            <p:cNvSpPr/>
            <p:nvPr/>
          </p:nvSpPr>
          <p:spPr>
            <a:xfrm>
              <a:off x="2991817" y="1742539"/>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81"/>
            <p:cNvSpPr/>
            <p:nvPr/>
          </p:nvSpPr>
          <p:spPr>
            <a:xfrm>
              <a:off x="2987920" y="1742769"/>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81"/>
            <p:cNvSpPr/>
            <p:nvPr/>
          </p:nvSpPr>
          <p:spPr>
            <a:xfrm>
              <a:off x="2992387" y="1742294"/>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81"/>
            <p:cNvSpPr/>
            <p:nvPr/>
          </p:nvSpPr>
          <p:spPr>
            <a:xfrm>
              <a:off x="2980547" y="1745770"/>
              <a:ext cx="774" cy="584"/>
            </a:xfrm>
            <a:custGeom>
              <a:rect b="b" l="l" r="r" t="t"/>
              <a:pathLst>
                <a:path extrusionOk="0" h="43" w="57">
                  <a:moveTo>
                    <a:pt x="57" y="0"/>
                  </a:moveTo>
                  <a:lnTo>
                    <a:pt x="1"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81"/>
            <p:cNvSpPr/>
            <p:nvPr/>
          </p:nvSpPr>
          <p:spPr>
            <a:xfrm>
              <a:off x="2979556" y="1746476"/>
              <a:ext cx="815" cy="584"/>
            </a:xfrm>
            <a:custGeom>
              <a:rect b="b" l="l" r="r" t="t"/>
              <a:pathLst>
                <a:path extrusionOk="0" h="43" w="60">
                  <a:moveTo>
                    <a:pt x="60" y="1"/>
                  </a:moveTo>
                  <a:lnTo>
                    <a:pt x="0"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81"/>
            <p:cNvSpPr/>
            <p:nvPr/>
          </p:nvSpPr>
          <p:spPr>
            <a:xfrm>
              <a:off x="2982312" y="1744100"/>
              <a:ext cx="1154" cy="964"/>
            </a:xfrm>
            <a:custGeom>
              <a:rect b="b" l="l" r="r" t="t"/>
              <a:pathLst>
                <a:path extrusionOk="0" h="71" w="85">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81"/>
            <p:cNvSpPr/>
            <p:nvPr/>
          </p:nvSpPr>
          <p:spPr>
            <a:xfrm>
              <a:off x="2989101" y="1742674"/>
              <a:ext cx="1398" cy="14"/>
            </a:xfrm>
            <a:custGeom>
              <a:rect b="b" l="l" r="r" t="t"/>
              <a:pathLst>
                <a:path extrusionOk="0" h="1" w="103">
                  <a:moveTo>
                    <a:pt x="10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81"/>
            <p:cNvSpPr/>
            <p:nvPr/>
          </p:nvSpPr>
          <p:spPr>
            <a:xfrm>
              <a:off x="2993052" y="17419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81"/>
            <p:cNvSpPr/>
            <p:nvPr/>
          </p:nvSpPr>
          <p:spPr>
            <a:xfrm>
              <a:off x="2991111" y="1742674"/>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81"/>
            <p:cNvSpPr/>
            <p:nvPr/>
          </p:nvSpPr>
          <p:spPr>
            <a:xfrm>
              <a:off x="2643975" y="1811444"/>
              <a:ext cx="54487" cy="30006"/>
            </a:xfrm>
            <a:custGeom>
              <a:rect b="b" l="l" r="r" t="t"/>
              <a:pathLst>
                <a:path extrusionOk="0" h="2210" w="4013">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81"/>
            <p:cNvSpPr/>
            <p:nvPr/>
          </p:nvSpPr>
          <p:spPr>
            <a:xfrm>
              <a:off x="2645115" y="1813508"/>
              <a:ext cx="3001" cy="3381"/>
            </a:xfrm>
            <a:custGeom>
              <a:rect b="b" l="l" r="r" t="t"/>
              <a:pathLst>
                <a:path extrusionOk="0" h="249" w="221">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81"/>
            <p:cNvSpPr/>
            <p:nvPr/>
          </p:nvSpPr>
          <p:spPr>
            <a:xfrm>
              <a:off x="2697592" y="1832327"/>
              <a:ext cx="14" cy="394"/>
            </a:xfrm>
            <a:custGeom>
              <a:rect b="b" l="l" r="r" t="t"/>
              <a:pathLst>
                <a:path extrusionOk="0" h="29" w="1">
                  <a:moveTo>
                    <a:pt x="0" y="0"/>
                  </a:moveTo>
                  <a:lnTo>
                    <a:pt x="0" y="28"/>
                  </a:lnTo>
                  <a:cubicBezTo>
                    <a:pt x="0"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81"/>
            <p:cNvSpPr/>
            <p:nvPr/>
          </p:nvSpPr>
          <p:spPr>
            <a:xfrm>
              <a:off x="2650763" y="1826149"/>
              <a:ext cx="2878" cy="1955"/>
            </a:xfrm>
            <a:custGeom>
              <a:rect b="b" l="l" r="r" t="t"/>
              <a:pathLst>
                <a:path extrusionOk="0" h="144" w="212">
                  <a:moveTo>
                    <a:pt x="1" y="0"/>
                  </a:moveTo>
                  <a:cubicBezTo>
                    <a:pt x="110" y="39"/>
                    <a:pt x="194" y="74"/>
                    <a:pt x="211" y="144"/>
                  </a:cubicBezTo>
                  <a:cubicBezTo>
                    <a:pt x="194" y="74"/>
                    <a:pt x="110"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81"/>
            <p:cNvSpPr/>
            <p:nvPr/>
          </p:nvSpPr>
          <p:spPr>
            <a:xfrm>
              <a:off x="2697633" y="1831892"/>
              <a:ext cx="68" cy="353"/>
            </a:xfrm>
            <a:custGeom>
              <a:rect b="b" l="l" r="r" t="t"/>
              <a:pathLst>
                <a:path extrusionOk="0" h="26" w="5">
                  <a:moveTo>
                    <a:pt x="4" y="1"/>
                  </a:moveTo>
                  <a:cubicBezTo>
                    <a:pt x="4" y="8"/>
                    <a:pt x="1" y="15"/>
                    <a:pt x="1"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81"/>
            <p:cNvSpPr/>
            <p:nvPr/>
          </p:nvSpPr>
          <p:spPr>
            <a:xfrm>
              <a:off x="2658856" y="1830426"/>
              <a:ext cx="5811" cy="3381"/>
            </a:xfrm>
            <a:custGeom>
              <a:rect b="b" l="l" r="r" t="t"/>
              <a:pathLst>
                <a:path extrusionOk="0" h="249" w="428">
                  <a:moveTo>
                    <a:pt x="427" y="249"/>
                  </a:moveTo>
                  <a:cubicBezTo>
                    <a:pt x="326" y="172"/>
                    <a:pt x="147" y="35"/>
                    <a:pt x="0" y="0"/>
                  </a:cubicBezTo>
                  <a:cubicBezTo>
                    <a:pt x="147" y="35"/>
                    <a:pt x="326" y="172"/>
                    <a:pt x="427" y="2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81"/>
            <p:cNvSpPr/>
            <p:nvPr/>
          </p:nvSpPr>
          <p:spPr>
            <a:xfrm>
              <a:off x="2726960" y="1826773"/>
              <a:ext cx="59904" cy="135897"/>
            </a:xfrm>
            <a:custGeom>
              <a:rect b="b" l="l" r="r" t="t"/>
              <a:pathLst>
                <a:path extrusionOk="0" h="10009" w="4412">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81"/>
            <p:cNvSpPr/>
            <p:nvPr/>
          </p:nvSpPr>
          <p:spPr>
            <a:xfrm>
              <a:off x="2728671" y="1883663"/>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81"/>
            <p:cNvSpPr/>
            <p:nvPr/>
          </p:nvSpPr>
          <p:spPr>
            <a:xfrm>
              <a:off x="2729241" y="1883039"/>
              <a:ext cx="14" cy="68"/>
            </a:xfrm>
            <a:custGeom>
              <a:rect b="b" l="l" r="r" t="t"/>
              <a:pathLst>
                <a:path extrusionOk="0" h="5" w="1">
                  <a:moveTo>
                    <a:pt x="1" y="1"/>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81"/>
            <p:cNvSpPr/>
            <p:nvPr/>
          </p:nvSpPr>
          <p:spPr>
            <a:xfrm>
              <a:off x="2728155" y="1883989"/>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81"/>
            <p:cNvSpPr/>
            <p:nvPr/>
          </p:nvSpPr>
          <p:spPr>
            <a:xfrm>
              <a:off x="2728820" y="1883568"/>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81"/>
            <p:cNvSpPr/>
            <p:nvPr/>
          </p:nvSpPr>
          <p:spPr>
            <a:xfrm>
              <a:off x="2728440" y="1883799"/>
              <a:ext cx="149" cy="109"/>
            </a:xfrm>
            <a:custGeom>
              <a:rect b="b" l="l" r="r" t="t"/>
              <a:pathLst>
                <a:path extrusionOk="0" h="8" w="11">
                  <a:moveTo>
                    <a:pt x="0"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81"/>
            <p:cNvSpPr/>
            <p:nvPr/>
          </p:nvSpPr>
          <p:spPr>
            <a:xfrm>
              <a:off x="2727341" y="1884518"/>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81"/>
            <p:cNvSpPr/>
            <p:nvPr/>
          </p:nvSpPr>
          <p:spPr>
            <a:xfrm>
              <a:off x="2727775" y="188423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81"/>
            <p:cNvSpPr/>
            <p:nvPr/>
          </p:nvSpPr>
          <p:spPr>
            <a:xfrm>
              <a:off x="2726825" y="1884844"/>
              <a:ext cx="394" cy="394"/>
            </a:xfrm>
            <a:custGeom>
              <a:rect b="b" l="l" r="r" t="t"/>
              <a:pathLst>
                <a:path extrusionOk="0" h="29" w="29">
                  <a:moveTo>
                    <a:pt x="0" y="29"/>
                  </a:moveTo>
                  <a:lnTo>
                    <a:pt x="0" y="29"/>
                  </a:ln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81"/>
            <p:cNvSpPr/>
            <p:nvPr/>
          </p:nvSpPr>
          <p:spPr>
            <a:xfrm>
              <a:off x="2729296" y="1878531"/>
              <a:ext cx="1914" cy="4331"/>
            </a:xfrm>
            <a:custGeom>
              <a:rect b="b" l="l" r="r" t="t"/>
              <a:pathLst>
                <a:path extrusionOk="0" h="319" w="141">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81"/>
            <p:cNvSpPr/>
            <p:nvPr/>
          </p:nvSpPr>
          <p:spPr>
            <a:xfrm>
              <a:off x="2733668" y="187467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81"/>
            <p:cNvSpPr/>
            <p:nvPr/>
          </p:nvSpPr>
          <p:spPr>
            <a:xfrm>
              <a:off x="2760334" y="1831037"/>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81"/>
            <p:cNvSpPr/>
            <p:nvPr/>
          </p:nvSpPr>
          <p:spPr>
            <a:xfrm>
              <a:off x="2760565" y="183080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81"/>
            <p:cNvSpPr/>
            <p:nvPr/>
          </p:nvSpPr>
          <p:spPr>
            <a:xfrm>
              <a:off x="2760945" y="1830236"/>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81"/>
            <p:cNvSpPr/>
            <p:nvPr/>
          </p:nvSpPr>
          <p:spPr>
            <a:xfrm>
              <a:off x="2760089" y="1831227"/>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81"/>
            <p:cNvSpPr/>
            <p:nvPr/>
          </p:nvSpPr>
          <p:spPr>
            <a:xfrm>
              <a:off x="2760755" y="1830521"/>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81"/>
            <p:cNvSpPr/>
            <p:nvPr/>
          </p:nvSpPr>
          <p:spPr>
            <a:xfrm>
              <a:off x="2761135" y="1829951"/>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81"/>
            <p:cNvSpPr/>
            <p:nvPr/>
          </p:nvSpPr>
          <p:spPr>
            <a:xfrm>
              <a:off x="2755297" y="18362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81"/>
            <p:cNvSpPr/>
            <p:nvPr/>
          </p:nvSpPr>
          <p:spPr>
            <a:xfrm>
              <a:off x="2734374" y="1864885"/>
              <a:ext cx="1059" cy="5010"/>
            </a:xfrm>
            <a:custGeom>
              <a:rect b="b" l="l" r="r" t="t"/>
              <a:pathLst>
                <a:path extrusionOk="0" h="369" w="78">
                  <a:moveTo>
                    <a:pt x="78" y="1"/>
                  </a:moveTo>
                  <a:cubicBezTo>
                    <a:pt x="67" y="134"/>
                    <a:pt x="57" y="284"/>
                    <a:pt x="1" y="368"/>
                  </a:cubicBezTo>
                  <a:cubicBezTo>
                    <a:pt x="57" y="284"/>
                    <a:pt x="67" y="134"/>
                    <a:pt x="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81"/>
            <p:cNvSpPr/>
            <p:nvPr/>
          </p:nvSpPr>
          <p:spPr>
            <a:xfrm>
              <a:off x="2731903" y="1878151"/>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81"/>
            <p:cNvSpPr/>
            <p:nvPr/>
          </p:nvSpPr>
          <p:spPr>
            <a:xfrm>
              <a:off x="2761135" y="1836658"/>
              <a:ext cx="204" cy="720"/>
            </a:xfrm>
            <a:custGeom>
              <a:rect b="b" l="l" r="r" t="t"/>
              <a:pathLst>
                <a:path extrusionOk="0" h="53" w="15">
                  <a:moveTo>
                    <a:pt x="15" y="0"/>
                  </a:moveTo>
                  <a:cubicBezTo>
                    <a:pt x="15" y="18"/>
                    <a:pt x="11" y="39"/>
                    <a:pt x="1" y="53"/>
                  </a:cubicBezTo>
                  <a:cubicBezTo>
                    <a:pt x="11" y="39"/>
                    <a:pt x="15" y="18"/>
                    <a:pt x="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81"/>
            <p:cNvSpPr/>
            <p:nvPr/>
          </p:nvSpPr>
          <p:spPr>
            <a:xfrm>
              <a:off x="2755527" y="1836128"/>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81"/>
            <p:cNvSpPr/>
            <p:nvPr/>
          </p:nvSpPr>
          <p:spPr>
            <a:xfrm>
              <a:off x="2761990" y="1827805"/>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81"/>
            <p:cNvSpPr/>
            <p:nvPr/>
          </p:nvSpPr>
          <p:spPr>
            <a:xfrm>
              <a:off x="2762045" y="18276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81"/>
            <p:cNvSpPr/>
            <p:nvPr/>
          </p:nvSpPr>
          <p:spPr>
            <a:xfrm>
              <a:off x="2732717" y="187771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81"/>
            <p:cNvSpPr/>
            <p:nvPr/>
          </p:nvSpPr>
          <p:spPr>
            <a:xfrm>
              <a:off x="2761895" y="1828050"/>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81"/>
            <p:cNvSpPr/>
            <p:nvPr/>
          </p:nvSpPr>
          <p:spPr>
            <a:xfrm>
              <a:off x="2761325" y="182966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81"/>
            <p:cNvSpPr/>
            <p:nvPr/>
          </p:nvSpPr>
          <p:spPr>
            <a:xfrm>
              <a:off x="2732188" y="187805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81"/>
            <p:cNvSpPr/>
            <p:nvPr/>
          </p:nvSpPr>
          <p:spPr>
            <a:xfrm>
              <a:off x="2761855" y="1828335"/>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81"/>
            <p:cNvSpPr/>
            <p:nvPr/>
          </p:nvSpPr>
          <p:spPr>
            <a:xfrm>
              <a:off x="2761474" y="18292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81"/>
            <p:cNvSpPr/>
            <p:nvPr/>
          </p:nvSpPr>
          <p:spPr>
            <a:xfrm>
              <a:off x="2761610" y="1828905"/>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81"/>
            <p:cNvSpPr/>
            <p:nvPr/>
          </p:nvSpPr>
          <p:spPr>
            <a:xfrm>
              <a:off x="2761705" y="1828620"/>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81"/>
            <p:cNvSpPr/>
            <p:nvPr/>
          </p:nvSpPr>
          <p:spPr>
            <a:xfrm>
              <a:off x="2732473" y="187790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81"/>
            <p:cNvSpPr/>
            <p:nvPr/>
          </p:nvSpPr>
          <p:spPr>
            <a:xfrm>
              <a:off x="2731197" y="1878151"/>
              <a:ext cx="434" cy="394"/>
            </a:xfrm>
            <a:custGeom>
              <a:rect b="b" l="l" r="r" t="t"/>
              <a:pathLst>
                <a:path extrusionOk="0" h="29" w="32">
                  <a:moveTo>
                    <a:pt x="32" y="0"/>
                  </a:moveTo>
                  <a:cubicBezTo>
                    <a:pt x="25" y="4"/>
                    <a:pt x="21" y="4"/>
                    <a:pt x="21" y="7"/>
                  </a:cubicBezTo>
                  <a:lnTo>
                    <a:pt x="0" y="28"/>
                  </a:lnTo>
                  <a:cubicBezTo>
                    <a:pt x="11" y="18"/>
                    <a:pt x="18" y="11"/>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81"/>
            <p:cNvSpPr/>
            <p:nvPr/>
          </p:nvSpPr>
          <p:spPr>
            <a:xfrm>
              <a:off x="2755867" y="1836088"/>
              <a:ext cx="204" cy="14"/>
            </a:xfrm>
            <a:custGeom>
              <a:rect b="b" l="l" r="r" t="t"/>
              <a:pathLst>
                <a:path extrusionOk="0" h="1" w="15">
                  <a:moveTo>
                    <a:pt x="0" y="0"/>
                  </a:moveTo>
                  <a:cubicBezTo>
                    <a:pt x="4" y="0"/>
                    <a:pt x="7" y="0"/>
                    <a:pt x="14" y="0"/>
                  </a:cubicBezTo>
                  <a:lnTo>
                    <a:pt x="14" y="0"/>
                  </a:ln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81"/>
            <p:cNvSpPr/>
            <p:nvPr/>
          </p:nvSpPr>
          <p:spPr>
            <a:xfrm>
              <a:off x="2730911" y="1878246"/>
              <a:ext cx="584" cy="625"/>
            </a:xfrm>
            <a:custGeom>
              <a:rect b="b" l="l" r="r" t="t"/>
              <a:pathLst>
                <a:path extrusionOk="0" h="46" w="43">
                  <a:moveTo>
                    <a:pt x="42" y="0"/>
                  </a:moveTo>
                  <a:lnTo>
                    <a:pt x="42" y="0"/>
                  </a:lnTo>
                  <a:cubicBezTo>
                    <a:pt x="25" y="14"/>
                    <a:pt x="11" y="28"/>
                    <a:pt x="0" y="46"/>
                  </a:cubicBezTo>
                  <a:lnTo>
                    <a:pt x="21" y="25"/>
                  </a:lnTo>
                  <a:lnTo>
                    <a:pt x="21" y="21"/>
                  </a:ln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81"/>
            <p:cNvSpPr/>
            <p:nvPr/>
          </p:nvSpPr>
          <p:spPr>
            <a:xfrm>
              <a:off x="2705196" y="1828905"/>
              <a:ext cx="20163" cy="10197"/>
            </a:xfrm>
            <a:custGeom>
              <a:rect b="b" l="l" r="r" t="t"/>
              <a:pathLst>
                <a:path extrusionOk="0" h="751" w="1485">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81"/>
            <p:cNvSpPr/>
            <p:nvPr/>
          </p:nvSpPr>
          <p:spPr>
            <a:xfrm>
              <a:off x="2713179" y="1838314"/>
              <a:ext cx="489" cy="163"/>
            </a:xfrm>
            <a:custGeom>
              <a:rect b="b" l="l" r="r" t="t"/>
              <a:pathLst>
                <a:path extrusionOk="0" h="12" w="36">
                  <a:moveTo>
                    <a:pt x="36"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81"/>
            <p:cNvSpPr/>
            <p:nvPr/>
          </p:nvSpPr>
          <p:spPr>
            <a:xfrm>
              <a:off x="2712039" y="1838178"/>
              <a:ext cx="489" cy="54"/>
            </a:xfrm>
            <a:custGeom>
              <a:rect b="b" l="l" r="r" t="t"/>
              <a:pathLst>
                <a:path extrusionOk="0" h="4" w="36">
                  <a:moveTo>
                    <a:pt x="1" y="0"/>
                  </a:moveTo>
                  <a:cubicBezTo>
                    <a:pt x="11" y="0"/>
                    <a:pt x="25" y="4"/>
                    <a:pt x="36" y="4"/>
                  </a:cubicBezTo>
                  <a:cubicBezTo>
                    <a:pt x="25" y="0"/>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81"/>
            <p:cNvSpPr/>
            <p:nvPr/>
          </p:nvSpPr>
          <p:spPr>
            <a:xfrm>
              <a:off x="2713804" y="1838504"/>
              <a:ext cx="489" cy="163"/>
            </a:xfrm>
            <a:custGeom>
              <a:rect b="b" l="l" r="r" t="t"/>
              <a:pathLst>
                <a:path extrusionOk="0" h="12" w="36">
                  <a:moveTo>
                    <a:pt x="35"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81"/>
            <p:cNvSpPr/>
            <p:nvPr/>
          </p:nvSpPr>
          <p:spPr>
            <a:xfrm>
              <a:off x="2711523" y="1838178"/>
              <a:ext cx="394" cy="14"/>
            </a:xfrm>
            <a:custGeom>
              <a:rect b="b" l="l" r="r" t="t"/>
              <a:pathLst>
                <a:path extrusionOk="0" h="1" w="29">
                  <a:moveTo>
                    <a:pt x="0" y="0"/>
                  </a:moveTo>
                  <a:lnTo>
                    <a:pt x="28" y="0"/>
                  </a:lnTo>
                  <a:cubicBezTo>
                    <a:pt x="18" y="0"/>
                    <a:pt x="11"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81"/>
            <p:cNvSpPr/>
            <p:nvPr/>
          </p:nvSpPr>
          <p:spPr>
            <a:xfrm>
              <a:off x="2723403" y="1831851"/>
              <a:ext cx="394" cy="679"/>
            </a:xfrm>
            <a:custGeom>
              <a:rect b="b" l="l" r="r" t="t"/>
              <a:pathLst>
                <a:path extrusionOk="0" h="50" w="29">
                  <a:moveTo>
                    <a:pt x="18" y="49"/>
                  </a:moveTo>
                  <a:lnTo>
                    <a:pt x="0" y="11"/>
                  </a:lnTo>
                  <a:lnTo>
                    <a:pt x="28"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81"/>
            <p:cNvSpPr/>
            <p:nvPr/>
          </p:nvSpPr>
          <p:spPr>
            <a:xfrm>
              <a:off x="2706051" y="1837079"/>
              <a:ext cx="2105" cy="638"/>
            </a:xfrm>
            <a:custGeom>
              <a:rect b="b" l="l" r="r" t="t"/>
              <a:pathLst>
                <a:path extrusionOk="0" h="47" w="155">
                  <a:moveTo>
                    <a:pt x="0" y="1"/>
                  </a:moveTo>
                  <a:cubicBezTo>
                    <a:pt x="56" y="1"/>
                    <a:pt x="109" y="15"/>
                    <a:pt x="154" y="46"/>
                  </a:cubicBezTo>
                  <a:cubicBezTo>
                    <a:pt x="109" y="15"/>
                    <a:pt x="56"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81"/>
            <p:cNvSpPr/>
            <p:nvPr/>
          </p:nvSpPr>
          <p:spPr>
            <a:xfrm>
              <a:off x="2710857" y="1838219"/>
              <a:ext cx="530" cy="109"/>
            </a:xfrm>
            <a:custGeom>
              <a:rect b="b" l="l" r="r" t="t"/>
              <a:pathLst>
                <a:path extrusionOk="0" h="8" w="39">
                  <a:moveTo>
                    <a:pt x="39" y="1"/>
                  </a:moveTo>
                  <a:cubicBezTo>
                    <a:pt x="28" y="1"/>
                    <a:pt x="14" y="4"/>
                    <a:pt x="0" y="8"/>
                  </a:cubicBezTo>
                  <a:cubicBezTo>
                    <a:pt x="14" y="4"/>
                    <a:pt x="28" y="1"/>
                    <a:pt x="3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81"/>
            <p:cNvSpPr/>
            <p:nvPr/>
          </p:nvSpPr>
          <p:spPr>
            <a:xfrm>
              <a:off x="2712568" y="1838219"/>
              <a:ext cx="584" cy="109"/>
            </a:xfrm>
            <a:custGeom>
              <a:rect b="b" l="l" r="r" t="t"/>
              <a:pathLst>
                <a:path extrusionOk="0" h="8" w="43">
                  <a:moveTo>
                    <a:pt x="42" y="8"/>
                  </a:moveTo>
                  <a:cubicBezTo>
                    <a:pt x="28" y="4"/>
                    <a:pt x="14" y="1"/>
                    <a:pt x="0" y="1"/>
                  </a:cubicBezTo>
                  <a:cubicBezTo>
                    <a:pt x="14" y="1"/>
                    <a:pt x="28" y="4"/>
                    <a:pt x="42"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81"/>
            <p:cNvSpPr/>
            <p:nvPr/>
          </p:nvSpPr>
          <p:spPr>
            <a:xfrm>
              <a:off x="2798745" y="1868022"/>
              <a:ext cx="52056" cy="110847"/>
            </a:xfrm>
            <a:custGeom>
              <a:rect b="b" l="l" r="r" t="t"/>
              <a:pathLst>
                <a:path extrusionOk="0" h="8164" w="3834">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81"/>
            <p:cNvSpPr/>
            <p:nvPr/>
          </p:nvSpPr>
          <p:spPr>
            <a:xfrm>
              <a:off x="2799356" y="1936670"/>
              <a:ext cx="40800" cy="29477"/>
            </a:xfrm>
            <a:custGeom>
              <a:rect b="b" l="l" r="r" t="t"/>
              <a:pathLst>
                <a:path extrusionOk="0" h="2171" w="3005">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81"/>
            <p:cNvSpPr/>
            <p:nvPr/>
          </p:nvSpPr>
          <p:spPr>
            <a:xfrm>
              <a:off x="2816708" y="1965033"/>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81"/>
            <p:cNvSpPr/>
            <p:nvPr/>
          </p:nvSpPr>
          <p:spPr>
            <a:xfrm>
              <a:off x="2815798" y="1965563"/>
              <a:ext cx="299" cy="149"/>
            </a:xfrm>
            <a:custGeom>
              <a:rect b="b" l="l" r="r" t="t"/>
              <a:pathLst>
                <a:path extrusionOk="0" h="11" w="22">
                  <a:moveTo>
                    <a:pt x="22"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81"/>
            <p:cNvSpPr/>
            <p:nvPr/>
          </p:nvSpPr>
          <p:spPr>
            <a:xfrm>
              <a:off x="2817033" y="1964802"/>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81"/>
            <p:cNvSpPr/>
            <p:nvPr/>
          </p:nvSpPr>
          <p:spPr>
            <a:xfrm>
              <a:off x="2815133" y="1965848"/>
              <a:ext cx="448" cy="204"/>
            </a:xfrm>
            <a:custGeom>
              <a:rect b="b" l="l" r="r" t="t"/>
              <a:pathLst>
                <a:path extrusionOk="0" h="15" w="33">
                  <a:moveTo>
                    <a:pt x="32"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81"/>
            <p:cNvSpPr/>
            <p:nvPr/>
          </p:nvSpPr>
          <p:spPr>
            <a:xfrm>
              <a:off x="2816273" y="1965277"/>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8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81"/>
            <p:cNvSpPr/>
            <p:nvPr/>
          </p:nvSpPr>
          <p:spPr>
            <a:xfrm>
              <a:off x="2838147" y="1943839"/>
              <a:ext cx="625" cy="1059"/>
            </a:xfrm>
            <a:custGeom>
              <a:rect b="b" l="l" r="r" t="t"/>
              <a:pathLst>
                <a:path extrusionOk="0" h="78" w="46">
                  <a:moveTo>
                    <a:pt x="0" y="0"/>
                  </a:moveTo>
                  <a:cubicBezTo>
                    <a:pt x="14" y="28"/>
                    <a:pt x="28" y="53"/>
                    <a:pt x="46" y="77"/>
                  </a:cubicBezTo>
                  <a:cubicBezTo>
                    <a:pt x="28" y="53"/>
                    <a:pt x="14" y="2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81"/>
            <p:cNvSpPr/>
            <p:nvPr/>
          </p:nvSpPr>
          <p:spPr>
            <a:xfrm>
              <a:off x="2818364" y="1963702"/>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81"/>
            <p:cNvSpPr/>
            <p:nvPr/>
          </p:nvSpPr>
          <p:spPr>
            <a:xfrm>
              <a:off x="2818364" y="196370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81"/>
            <p:cNvSpPr/>
            <p:nvPr/>
          </p:nvSpPr>
          <p:spPr>
            <a:xfrm>
              <a:off x="2836096" y="1936710"/>
              <a:ext cx="2064" cy="7142"/>
            </a:xfrm>
            <a:custGeom>
              <a:rect b="b" l="l" r="r" t="t"/>
              <a:pathLst>
                <a:path extrusionOk="0" h="526" w="152">
                  <a:moveTo>
                    <a:pt x="1" y="0"/>
                  </a:moveTo>
                  <a:lnTo>
                    <a:pt x="1" y="0"/>
                  </a:lnTo>
                  <a:cubicBezTo>
                    <a:pt x="11" y="186"/>
                    <a:pt x="64" y="364"/>
                    <a:pt x="151" y="525"/>
                  </a:cubicBezTo>
                  <a:cubicBezTo>
                    <a:pt x="64" y="364"/>
                    <a:pt x="11" y="18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81"/>
            <p:cNvSpPr/>
            <p:nvPr/>
          </p:nvSpPr>
          <p:spPr>
            <a:xfrm>
              <a:off x="2817373" y="1964612"/>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81"/>
            <p:cNvSpPr/>
            <p:nvPr/>
          </p:nvSpPr>
          <p:spPr>
            <a:xfrm>
              <a:off x="2818364" y="1962616"/>
              <a:ext cx="543" cy="1005"/>
            </a:xfrm>
            <a:custGeom>
              <a:rect b="b" l="l" r="r" t="t"/>
              <a:pathLst>
                <a:path extrusionOk="0" h="74" w="40">
                  <a:moveTo>
                    <a:pt x="1" y="74"/>
                  </a:moveTo>
                  <a:cubicBezTo>
                    <a:pt x="4" y="46"/>
                    <a:pt x="15" y="18"/>
                    <a:pt x="39" y="0"/>
                  </a:cubicBezTo>
                  <a:cubicBezTo>
                    <a:pt x="15" y="18"/>
                    <a:pt x="4" y="46"/>
                    <a:pt x="1"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81"/>
            <p:cNvSpPr/>
            <p:nvPr/>
          </p:nvSpPr>
          <p:spPr>
            <a:xfrm>
              <a:off x="2818133" y="1963947"/>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81"/>
            <p:cNvSpPr/>
            <p:nvPr/>
          </p:nvSpPr>
          <p:spPr>
            <a:xfrm>
              <a:off x="2817848" y="1964273"/>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81"/>
            <p:cNvSpPr/>
            <p:nvPr/>
          </p:nvSpPr>
          <p:spPr>
            <a:xfrm>
              <a:off x="2817604" y="1964422"/>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81"/>
            <p:cNvSpPr/>
            <p:nvPr/>
          </p:nvSpPr>
          <p:spPr>
            <a:xfrm>
              <a:off x="2817984" y="196408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81"/>
            <p:cNvSpPr/>
            <p:nvPr/>
          </p:nvSpPr>
          <p:spPr>
            <a:xfrm>
              <a:off x="2818228" y="1963852"/>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81"/>
            <p:cNvSpPr/>
            <p:nvPr/>
          </p:nvSpPr>
          <p:spPr>
            <a:xfrm>
              <a:off x="2818323" y="1963757"/>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81"/>
            <p:cNvSpPr/>
            <p:nvPr/>
          </p:nvSpPr>
          <p:spPr>
            <a:xfrm>
              <a:off x="2784244" y="1875299"/>
              <a:ext cx="52436" cy="63936"/>
            </a:xfrm>
            <a:custGeom>
              <a:rect b="b" l="l" r="r" t="t"/>
              <a:pathLst>
                <a:path extrusionOk="0" h="4709" w="3862">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81"/>
            <p:cNvSpPr/>
            <p:nvPr/>
          </p:nvSpPr>
          <p:spPr>
            <a:xfrm>
              <a:off x="2786525" y="18854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81"/>
            <p:cNvSpPr/>
            <p:nvPr/>
          </p:nvSpPr>
          <p:spPr>
            <a:xfrm>
              <a:off x="2788086" y="188299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81"/>
            <p:cNvSpPr/>
            <p:nvPr/>
          </p:nvSpPr>
          <p:spPr>
            <a:xfrm>
              <a:off x="2785615" y="1887981"/>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81"/>
            <p:cNvSpPr/>
            <p:nvPr/>
          </p:nvSpPr>
          <p:spPr>
            <a:xfrm>
              <a:off x="2788996" y="1881857"/>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81"/>
            <p:cNvSpPr/>
            <p:nvPr/>
          </p:nvSpPr>
          <p:spPr>
            <a:xfrm>
              <a:off x="2788371" y="1882618"/>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81"/>
            <p:cNvSpPr/>
            <p:nvPr/>
          </p:nvSpPr>
          <p:spPr>
            <a:xfrm>
              <a:off x="2786185" y="1886514"/>
              <a:ext cx="14" cy="149"/>
            </a:xfrm>
            <a:custGeom>
              <a:rect b="b" l="l" r="r" t="t"/>
              <a:pathLst>
                <a:path extrusionOk="0" h="11" w="1">
                  <a:moveTo>
                    <a:pt x="1" y="0"/>
                  </a:moveTo>
                  <a:cubicBezTo>
                    <a:pt x="1" y="4"/>
                    <a:pt x="1" y="7"/>
                    <a:pt x="1" y="11"/>
                  </a:cubicBezTo>
                  <a:cubicBezTo>
                    <a:pt x="1"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81"/>
            <p:cNvSpPr/>
            <p:nvPr/>
          </p:nvSpPr>
          <p:spPr>
            <a:xfrm>
              <a:off x="2786376" y="1885795"/>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81"/>
            <p:cNvSpPr/>
            <p:nvPr/>
          </p:nvSpPr>
          <p:spPr>
            <a:xfrm>
              <a:off x="2786280" y="1886039"/>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81"/>
            <p:cNvSpPr/>
            <p:nvPr/>
          </p:nvSpPr>
          <p:spPr>
            <a:xfrm>
              <a:off x="2787801" y="1883378"/>
              <a:ext cx="163" cy="204"/>
            </a:xfrm>
            <a:custGeom>
              <a:rect b="b" l="l" r="r" t="t"/>
              <a:pathLst>
                <a:path extrusionOk="0" h="15" w="12">
                  <a:moveTo>
                    <a:pt x="1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81"/>
            <p:cNvSpPr/>
            <p:nvPr/>
          </p:nvSpPr>
          <p:spPr>
            <a:xfrm>
              <a:off x="2788657" y="1882237"/>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81"/>
            <p:cNvSpPr/>
            <p:nvPr/>
          </p:nvSpPr>
          <p:spPr>
            <a:xfrm>
              <a:off x="2786185" y="1886270"/>
              <a:ext cx="68" cy="163"/>
            </a:xfrm>
            <a:custGeom>
              <a:rect b="b" l="l" r="r" t="t"/>
              <a:pathLst>
                <a:path extrusionOk="0" h="12" w="5">
                  <a:moveTo>
                    <a:pt x="4" y="1"/>
                  </a:moveTo>
                  <a:cubicBezTo>
                    <a:pt x="1" y="4"/>
                    <a:pt x="1" y="8"/>
                    <a:pt x="1" y="11"/>
                  </a:cubicBezTo>
                  <a:cubicBezTo>
                    <a:pt x="4" y="8"/>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81"/>
            <p:cNvSpPr/>
            <p:nvPr/>
          </p:nvSpPr>
          <p:spPr>
            <a:xfrm>
              <a:off x="2785289" y="188832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81"/>
            <p:cNvSpPr/>
            <p:nvPr/>
          </p:nvSpPr>
          <p:spPr>
            <a:xfrm>
              <a:off x="2786050" y="1887180"/>
              <a:ext cx="54" cy="149"/>
            </a:xfrm>
            <a:custGeom>
              <a:rect b="b" l="l" r="r" t="t"/>
              <a:pathLst>
                <a:path extrusionOk="0" h="11" w="4">
                  <a:moveTo>
                    <a:pt x="4" y="0"/>
                  </a:moveTo>
                  <a:cubicBezTo>
                    <a:pt x="4" y="4"/>
                    <a:pt x="0" y="7"/>
                    <a:pt x="0" y="11"/>
                  </a:cubicBezTo>
                  <a:cubicBezTo>
                    <a:pt x="0"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81"/>
            <p:cNvSpPr/>
            <p:nvPr/>
          </p:nvSpPr>
          <p:spPr>
            <a:xfrm>
              <a:off x="2785860" y="1887601"/>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81"/>
            <p:cNvSpPr/>
            <p:nvPr/>
          </p:nvSpPr>
          <p:spPr>
            <a:xfrm>
              <a:off x="2787570" y="1883758"/>
              <a:ext cx="109" cy="204"/>
            </a:xfrm>
            <a:custGeom>
              <a:rect b="b" l="l" r="r" t="t"/>
              <a:pathLst>
                <a:path extrusionOk="0" h="15" w="8">
                  <a:moveTo>
                    <a:pt x="7"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81"/>
            <p:cNvSpPr/>
            <p:nvPr/>
          </p:nvSpPr>
          <p:spPr>
            <a:xfrm>
              <a:off x="2789281" y="1881572"/>
              <a:ext cx="54" cy="109"/>
            </a:xfrm>
            <a:custGeom>
              <a:rect b="b" l="l" r="r" t="t"/>
              <a:pathLst>
                <a:path extrusionOk="0" h="8" w="4">
                  <a:moveTo>
                    <a:pt x="0" y="7"/>
                  </a:moveTo>
                  <a:lnTo>
                    <a:pt x="4"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81"/>
            <p:cNvSpPr/>
            <p:nvPr/>
          </p:nvSpPr>
          <p:spPr>
            <a:xfrm>
              <a:off x="2787285" y="1884138"/>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81"/>
            <p:cNvSpPr/>
            <p:nvPr/>
          </p:nvSpPr>
          <p:spPr>
            <a:xfrm>
              <a:off x="2787041" y="1884464"/>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81"/>
            <p:cNvSpPr/>
            <p:nvPr/>
          </p:nvSpPr>
          <p:spPr>
            <a:xfrm>
              <a:off x="2786851" y="188484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81"/>
            <p:cNvSpPr/>
            <p:nvPr/>
          </p:nvSpPr>
          <p:spPr>
            <a:xfrm>
              <a:off x="2786715" y="1885184"/>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81"/>
            <p:cNvSpPr/>
            <p:nvPr/>
          </p:nvSpPr>
          <p:spPr>
            <a:xfrm>
              <a:off x="2836191" y="1932053"/>
              <a:ext cx="109" cy="530"/>
            </a:xfrm>
            <a:custGeom>
              <a:rect b="b" l="l" r="r" t="t"/>
              <a:pathLst>
                <a:path extrusionOk="0" h="39" w="8">
                  <a:moveTo>
                    <a:pt x="8" y="0"/>
                  </a:moveTo>
                  <a:cubicBezTo>
                    <a:pt x="4" y="11"/>
                    <a:pt x="1" y="25"/>
                    <a:pt x="1" y="39"/>
                  </a:cubicBezTo>
                  <a:cubicBezTo>
                    <a:pt x="1" y="25"/>
                    <a:pt x="8"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81"/>
            <p:cNvSpPr/>
            <p:nvPr/>
          </p:nvSpPr>
          <p:spPr>
            <a:xfrm>
              <a:off x="2836056" y="1932664"/>
              <a:ext cx="149" cy="2064"/>
            </a:xfrm>
            <a:custGeom>
              <a:rect b="b" l="l" r="r" t="t"/>
              <a:pathLst>
                <a:path extrusionOk="0" h="152" w="11">
                  <a:moveTo>
                    <a:pt x="11" y="1"/>
                  </a:moveTo>
                  <a:cubicBezTo>
                    <a:pt x="4" y="46"/>
                    <a:pt x="0" y="99"/>
                    <a:pt x="0" y="151"/>
                  </a:cubicBezTo>
                  <a:cubicBezTo>
                    <a:pt x="0" y="102"/>
                    <a:pt x="4" y="50"/>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81"/>
            <p:cNvSpPr/>
            <p:nvPr/>
          </p:nvSpPr>
          <p:spPr>
            <a:xfrm>
              <a:off x="2797075" y="1875245"/>
              <a:ext cx="14" cy="14"/>
            </a:xfrm>
            <a:custGeom>
              <a:rect b="b" l="l" r="r" t="t"/>
              <a:pathLst>
                <a:path extrusionOk="0" h="1" w="1">
                  <a:moveTo>
                    <a:pt x="1"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81"/>
            <p:cNvSpPr/>
            <p:nvPr/>
          </p:nvSpPr>
          <p:spPr>
            <a:xfrm>
              <a:off x="2825316" y="1938231"/>
              <a:ext cx="339" cy="815"/>
            </a:xfrm>
            <a:custGeom>
              <a:rect b="b" l="l" r="r" t="t"/>
              <a:pathLst>
                <a:path extrusionOk="0" h="60" w="25">
                  <a:moveTo>
                    <a:pt x="25" y="0"/>
                  </a:moveTo>
                  <a:cubicBezTo>
                    <a:pt x="21" y="21"/>
                    <a:pt x="14" y="42"/>
                    <a:pt x="0" y="60"/>
                  </a:cubicBezTo>
                  <a:cubicBezTo>
                    <a:pt x="14" y="42"/>
                    <a:pt x="21" y="21"/>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81"/>
            <p:cNvSpPr/>
            <p:nvPr/>
          </p:nvSpPr>
          <p:spPr>
            <a:xfrm>
              <a:off x="2832009" y="1935380"/>
              <a:ext cx="353" cy="149"/>
            </a:xfrm>
            <a:custGeom>
              <a:rect b="b" l="l" r="r" t="t"/>
              <a:pathLst>
                <a:path extrusionOk="0" h="11" w="26">
                  <a:moveTo>
                    <a:pt x="25" y="11"/>
                  </a:moveTo>
                  <a:cubicBezTo>
                    <a:pt x="15" y="7"/>
                    <a:pt x="8" y="4"/>
                    <a:pt x="1" y="0"/>
                  </a:cubicBezTo>
                  <a:cubicBezTo>
                    <a:pt x="8" y="4"/>
                    <a:pt x="15" y="7"/>
                    <a:pt x="2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81"/>
            <p:cNvSpPr/>
            <p:nvPr/>
          </p:nvSpPr>
          <p:spPr>
            <a:xfrm>
              <a:off x="2832960" y="1935570"/>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81"/>
            <p:cNvSpPr/>
            <p:nvPr/>
          </p:nvSpPr>
          <p:spPr>
            <a:xfrm>
              <a:off x="2824881" y="1938516"/>
              <a:ext cx="394" cy="625"/>
            </a:xfrm>
            <a:custGeom>
              <a:rect b="b" l="l" r="r" t="t"/>
              <a:pathLst>
                <a:path extrusionOk="0" h="46" w="29">
                  <a:moveTo>
                    <a:pt x="1" y="0"/>
                  </a:moveTo>
                  <a:cubicBezTo>
                    <a:pt x="15" y="14"/>
                    <a:pt x="22" y="28"/>
                    <a:pt x="29" y="46"/>
                  </a:cubicBezTo>
                  <a:lnTo>
                    <a:pt x="29" y="46"/>
                  </a:lnTo>
                  <a:cubicBezTo>
                    <a:pt x="22" y="28"/>
                    <a:pt x="15"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81"/>
            <p:cNvSpPr/>
            <p:nvPr/>
          </p:nvSpPr>
          <p:spPr>
            <a:xfrm>
              <a:off x="2835865" y="1934714"/>
              <a:ext cx="149" cy="109"/>
            </a:xfrm>
            <a:custGeom>
              <a:rect b="b" l="l" r="r" t="t"/>
              <a:pathLst>
                <a:path extrusionOk="0" h="8" w="11">
                  <a:moveTo>
                    <a:pt x="0" y="7"/>
                  </a:moveTo>
                  <a:lnTo>
                    <a:pt x="11" y="0"/>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81"/>
            <p:cNvSpPr/>
            <p:nvPr/>
          </p:nvSpPr>
          <p:spPr>
            <a:xfrm>
              <a:off x="2833489" y="1935570"/>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81"/>
            <p:cNvSpPr/>
            <p:nvPr/>
          </p:nvSpPr>
          <p:spPr>
            <a:xfrm>
              <a:off x="2832444" y="1935516"/>
              <a:ext cx="339" cy="68"/>
            </a:xfrm>
            <a:custGeom>
              <a:rect b="b" l="l" r="r" t="t"/>
              <a:pathLst>
                <a:path extrusionOk="0" h="5" w="25">
                  <a:moveTo>
                    <a:pt x="0" y="1"/>
                  </a:moveTo>
                  <a:cubicBezTo>
                    <a:pt x="7" y="1"/>
                    <a:pt x="18" y="4"/>
                    <a:pt x="25" y="4"/>
                  </a:cubicBezTo>
                  <a:cubicBezTo>
                    <a:pt x="18"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81"/>
            <p:cNvSpPr/>
            <p:nvPr/>
          </p:nvSpPr>
          <p:spPr>
            <a:xfrm>
              <a:off x="2834671" y="1935230"/>
              <a:ext cx="353" cy="163"/>
            </a:xfrm>
            <a:custGeom>
              <a:rect b="b" l="l" r="r" t="t"/>
              <a:pathLst>
                <a:path extrusionOk="0" h="12" w="26">
                  <a:moveTo>
                    <a:pt x="2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81"/>
            <p:cNvSpPr/>
            <p:nvPr/>
          </p:nvSpPr>
          <p:spPr>
            <a:xfrm>
              <a:off x="2834060" y="1935421"/>
              <a:ext cx="339" cy="109"/>
            </a:xfrm>
            <a:custGeom>
              <a:rect b="b" l="l" r="r" t="t"/>
              <a:pathLst>
                <a:path extrusionOk="0" h="8" w="25">
                  <a:moveTo>
                    <a:pt x="2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81"/>
            <p:cNvSpPr/>
            <p:nvPr/>
          </p:nvSpPr>
          <p:spPr>
            <a:xfrm>
              <a:off x="2835241" y="1934945"/>
              <a:ext cx="353" cy="204"/>
            </a:xfrm>
            <a:custGeom>
              <a:rect b="b" l="l" r="r" t="t"/>
              <a:pathLst>
                <a:path extrusionOk="0" h="15" w="26">
                  <a:moveTo>
                    <a:pt x="25"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81"/>
            <p:cNvSpPr/>
            <p:nvPr/>
          </p:nvSpPr>
          <p:spPr>
            <a:xfrm>
              <a:off x="2836056" y="1934714"/>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81"/>
            <p:cNvSpPr/>
            <p:nvPr/>
          </p:nvSpPr>
          <p:spPr>
            <a:xfrm>
              <a:off x="2764461" y="1889977"/>
              <a:ext cx="57148" cy="110439"/>
            </a:xfrm>
            <a:custGeom>
              <a:rect b="b" l="l" r="r" t="t"/>
              <a:pathLst>
                <a:path extrusionOk="0" h="8134" w="4209">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81"/>
            <p:cNvSpPr/>
            <p:nvPr/>
          </p:nvSpPr>
          <p:spPr>
            <a:xfrm>
              <a:off x="2774359" y="1962182"/>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81"/>
            <p:cNvSpPr/>
            <p:nvPr/>
          </p:nvSpPr>
          <p:spPr>
            <a:xfrm>
              <a:off x="2774115" y="1962657"/>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81"/>
            <p:cNvSpPr/>
            <p:nvPr/>
          </p:nvSpPr>
          <p:spPr>
            <a:xfrm>
              <a:off x="2774590" y="1961761"/>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81"/>
            <p:cNvSpPr/>
            <p:nvPr/>
          </p:nvSpPr>
          <p:spPr>
            <a:xfrm>
              <a:off x="2775595" y="1959521"/>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81"/>
            <p:cNvSpPr/>
            <p:nvPr/>
          </p:nvSpPr>
          <p:spPr>
            <a:xfrm>
              <a:off x="2775310" y="1960145"/>
              <a:ext cx="149" cy="394"/>
            </a:xfrm>
            <a:custGeom>
              <a:rect b="b" l="l" r="r" t="t"/>
              <a:pathLst>
                <a:path extrusionOk="0" h="29" w="11">
                  <a:moveTo>
                    <a:pt x="0" y="2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81"/>
            <p:cNvSpPr/>
            <p:nvPr/>
          </p:nvSpPr>
          <p:spPr>
            <a:xfrm>
              <a:off x="2775065" y="1960756"/>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81"/>
            <p:cNvSpPr/>
            <p:nvPr/>
          </p:nvSpPr>
          <p:spPr>
            <a:xfrm>
              <a:off x="2774835" y="1961286"/>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81"/>
            <p:cNvSpPr/>
            <p:nvPr/>
          </p:nvSpPr>
          <p:spPr>
            <a:xfrm>
              <a:off x="2773884" y="1963091"/>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81"/>
            <p:cNvSpPr/>
            <p:nvPr/>
          </p:nvSpPr>
          <p:spPr>
            <a:xfrm>
              <a:off x="2772268" y="1965087"/>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81"/>
            <p:cNvSpPr/>
            <p:nvPr/>
          </p:nvSpPr>
          <p:spPr>
            <a:xfrm>
              <a:off x="2772839" y="1964517"/>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81"/>
            <p:cNvSpPr/>
            <p:nvPr/>
          </p:nvSpPr>
          <p:spPr>
            <a:xfrm>
              <a:off x="2771983" y="1965318"/>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81"/>
            <p:cNvSpPr/>
            <p:nvPr/>
          </p:nvSpPr>
          <p:spPr>
            <a:xfrm>
              <a:off x="2773599" y="1963512"/>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81"/>
            <p:cNvSpPr/>
            <p:nvPr/>
          </p:nvSpPr>
          <p:spPr>
            <a:xfrm>
              <a:off x="2773070" y="1964178"/>
              <a:ext cx="163" cy="204"/>
            </a:xfrm>
            <a:custGeom>
              <a:rect b="b" l="l" r="r" t="t"/>
              <a:pathLst>
                <a:path extrusionOk="0" h="15" w="12">
                  <a:moveTo>
                    <a:pt x="1"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81"/>
            <p:cNvSpPr/>
            <p:nvPr/>
          </p:nvSpPr>
          <p:spPr>
            <a:xfrm>
              <a:off x="2773355" y="1963852"/>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81"/>
            <p:cNvSpPr/>
            <p:nvPr/>
          </p:nvSpPr>
          <p:spPr>
            <a:xfrm>
              <a:off x="2776776" y="1956384"/>
              <a:ext cx="68" cy="299"/>
            </a:xfrm>
            <a:custGeom>
              <a:rect b="b" l="l" r="r" t="t"/>
              <a:pathLst>
                <a:path extrusionOk="0" h="22" w="5">
                  <a:moveTo>
                    <a:pt x="1" y="22"/>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81"/>
            <p:cNvSpPr/>
            <p:nvPr/>
          </p:nvSpPr>
          <p:spPr>
            <a:xfrm>
              <a:off x="2777496" y="1954062"/>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81"/>
            <p:cNvSpPr/>
            <p:nvPr/>
          </p:nvSpPr>
          <p:spPr>
            <a:xfrm>
              <a:off x="2777632" y="1953628"/>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81"/>
            <p:cNvSpPr/>
            <p:nvPr/>
          </p:nvSpPr>
          <p:spPr>
            <a:xfrm>
              <a:off x="2776926" y="1955909"/>
              <a:ext cx="109" cy="258"/>
            </a:xfrm>
            <a:custGeom>
              <a:rect b="b" l="l" r="r" t="t"/>
              <a:pathLst>
                <a:path extrusionOk="0" h="19" w="8">
                  <a:moveTo>
                    <a:pt x="0" y="18"/>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81"/>
            <p:cNvSpPr/>
            <p:nvPr/>
          </p:nvSpPr>
          <p:spPr>
            <a:xfrm>
              <a:off x="2777251" y="1954959"/>
              <a:ext cx="68" cy="204"/>
            </a:xfrm>
            <a:custGeom>
              <a:rect b="b" l="l" r="r" t="t"/>
              <a:pathLst>
                <a:path extrusionOk="0" h="15" w="5">
                  <a:moveTo>
                    <a:pt x="1"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81"/>
            <p:cNvSpPr/>
            <p:nvPr/>
          </p:nvSpPr>
          <p:spPr>
            <a:xfrm>
              <a:off x="2777781" y="1953248"/>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81"/>
            <p:cNvSpPr/>
            <p:nvPr/>
          </p:nvSpPr>
          <p:spPr>
            <a:xfrm>
              <a:off x="2777061" y="1955434"/>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81"/>
            <p:cNvSpPr/>
            <p:nvPr/>
          </p:nvSpPr>
          <p:spPr>
            <a:xfrm>
              <a:off x="2776586" y="1956914"/>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81"/>
            <p:cNvSpPr/>
            <p:nvPr/>
          </p:nvSpPr>
          <p:spPr>
            <a:xfrm>
              <a:off x="2776206" y="1957959"/>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81"/>
            <p:cNvSpPr/>
            <p:nvPr/>
          </p:nvSpPr>
          <p:spPr>
            <a:xfrm>
              <a:off x="2776016" y="1958475"/>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81"/>
            <p:cNvSpPr/>
            <p:nvPr/>
          </p:nvSpPr>
          <p:spPr>
            <a:xfrm>
              <a:off x="2776396" y="1957430"/>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81"/>
            <p:cNvSpPr/>
            <p:nvPr/>
          </p:nvSpPr>
          <p:spPr>
            <a:xfrm>
              <a:off x="2777401" y="1954483"/>
              <a:ext cx="54" cy="258"/>
            </a:xfrm>
            <a:custGeom>
              <a:rect b="b" l="l" r="r" t="t"/>
              <a:pathLst>
                <a:path extrusionOk="0" h="19" w="4">
                  <a:moveTo>
                    <a:pt x="0" y="1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81"/>
            <p:cNvSpPr/>
            <p:nvPr/>
          </p:nvSpPr>
          <p:spPr>
            <a:xfrm>
              <a:off x="2772554" y="1964802"/>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81"/>
            <p:cNvSpPr/>
            <p:nvPr/>
          </p:nvSpPr>
          <p:spPr>
            <a:xfrm>
              <a:off x="2775826" y="1959005"/>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81"/>
            <p:cNvSpPr/>
            <p:nvPr/>
          </p:nvSpPr>
          <p:spPr>
            <a:xfrm>
              <a:off x="2771698" y="196550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81"/>
            <p:cNvSpPr/>
            <p:nvPr/>
          </p:nvSpPr>
          <p:spPr>
            <a:xfrm>
              <a:off x="2800401" y="1951917"/>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81"/>
            <p:cNvSpPr/>
            <p:nvPr/>
          </p:nvSpPr>
          <p:spPr>
            <a:xfrm>
              <a:off x="2800591" y="195258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81"/>
            <p:cNvSpPr/>
            <p:nvPr/>
          </p:nvSpPr>
          <p:spPr>
            <a:xfrm>
              <a:off x="2800591" y="195301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81"/>
            <p:cNvSpPr/>
            <p:nvPr/>
          </p:nvSpPr>
          <p:spPr>
            <a:xfrm>
              <a:off x="2820930" y="1936276"/>
              <a:ext cx="109" cy="109"/>
            </a:xfrm>
            <a:custGeom>
              <a:rect b="b" l="l" r="r" t="t"/>
              <a:pathLst>
                <a:path extrusionOk="0" h="8" w="8">
                  <a:moveTo>
                    <a:pt x="1" y="1"/>
                  </a:moveTo>
                  <a:lnTo>
                    <a:pt x="8" y="8"/>
                  </a:ln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81"/>
            <p:cNvSpPr/>
            <p:nvPr/>
          </p:nvSpPr>
          <p:spPr>
            <a:xfrm>
              <a:off x="2800550" y="195229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81"/>
            <p:cNvSpPr/>
            <p:nvPr/>
          </p:nvSpPr>
          <p:spPr>
            <a:xfrm>
              <a:off x="2783293" y="189064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81"/>
            <p:cNvSpPr/>
            <p:nvPr/>
          </p:nvSpPr>
          <p:spPr>
            <a:xfrm>
              <a:off x="2821609" y="1933425"/>
              <a:ext cx="0" cy="109"/>
            </a:xfrm>
            <a:custGeom>
              <a:rect b="b" l="l" r="r" t="t"/>
              <a:pathLst>
                <a:path extrusionOk="0" h="8" w="0">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81"/>
            <p:cNvSpPr/>
            <p:nvPr/>
          </p:nvSpPr>
          <p:spPr>
            <a:xfrm>
              <a:off x="2821555" y="1932854"/>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81"/>
            <p:cNvSpPr/>
            <p:nvPr/>
          </p:nvSpPr>
          <p:spPr>
            <a:xfrm>
              <a:off x="2787380" y="1905767"/>
              <a:ext cx="964" cy="2390"/>
            </a:xfrm>
            <a:custGeom>
              <a:rect b="b" l="l" r="r" t="t"/>
              <a:pathLst>
                <a:path extrusionOk="0" h="176" w="71">
                  <a:moveTo>
                    <a:pt x="0" y="175"/>
                  </a:moveTo>
                  <a:cubicBezTo>
                    <a:pt x="46" y="130"/>
                    <a:pt x="70" y="67"/>
                    <a:pt x="70" y="0"/>
                  </a:cubicBezTo>
                  <a:cubicBezTo>
                    <a:pt x="70" y="67"/>
                    <a:pt x="46" y="130"/>
                    <a:pt x="0" y="17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81"/>
            <p:cNvSpPr/>
            <p:nvPr/>
          </p:nvSpPr>
          <p:spPr>
            <a:xfrm>
              <a:off x="2782913" y="1890262"/>
              <a:ext cx="204" cy="163"/>
            </a:xfrm>
            <a:custGeom>
              <a:rect b="b" l="l" r="r" t="t"/>
              <a:pathLst>
                <a:path extrusionOk="0" h="12" w="15">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81"/>
            <p:cNvSpPr/>
            <p:nvPr/>
          </p:nvSpPr>
          <p:spPr>
            <a:xfrm>
              <a:off x="2783198" y="1890547"/>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81"/>
            <p:cNvSpPr/>
            <p:nvPr/>
          </p:nvSpPr>
          <p:spPr>
            <a:xfrm>
              <a:off x="2815988" y="1913221"/>
              <a:ext cx="299" cy="1018"/>
            </a:xfrm>
            <a:custGeom>
              <a:rect b="b" l="l" r="r" t="t"/>
              <a:pathLst>
                <a:path extrusionOk="0" h="75" w="22">
                  <a:moveTo>
                    <a:pt x="1" y="1"/>
                  </a:moveTo>
                  <a:cubicBezTo>
                    <a:pt x="18" y="8"/>
                    <a:pt x="22" y="36"/>
                    <a:pt x="22" y="74"/>
                  </a:cubicBezTo>
                  <a:cubicBezTo>
                    <a:pt x="22" y="36"/>
                    <a:pt x="1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81"/>
            <p:cNvSpPr/>
            <p:nvPr/>
          </p:nvSpPr>
          <p:spPr>
            <a:xfrm>
              <a:off x="2821650" y="1933995"/>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81"/>
            <p:cNvSpPr/>
            <p:nvPr/>
          </p:nvSpPr>
          <p:spPr>
            <a:xfrm>
              <a:off x="2782574" y="188993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81"/>
            <p:cNvSpPr/>
            <p:nvPr/>
          </p:nvSpPr>
          <p:spPr>
            <a:xfrm>
              <a:off x="2782723" y="1890072"/>
              <a:ext cx="149" cy="109"/>
            </a:xfrm>
            <a:custGeom>
              <a:rect b="b" l="l" r="r" t="t"/>
              <a:pathLst>
                <a:path extrusionOk="0" h="8" w="11">
                  <a:moveTo>
                    <a:pt x="1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81"/>
            <p:cNvSpPr/>
            <p:nvPr/>
          </p:nvSpPr>
          <p:spPr>
            <a:xfrm>
              <a:off x="2783103" y="1890411"/>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81"/>
            <p:cNvSpPr/>
            <p:nvPr/>
          </p:nvSpPr>
          <p:spPr>
            <a:xfrm>
              <a:off x="2783334" y="1890696"/>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81"/>
            <p:cNvSpPr/>
            <p:nvPr/>
          </p:nvSpPr>
          <p:spPr>
            <a:xfrm>
              <a:off x="2821324" y="1935950"/>
              <a:ext cx="0" cy="14"/>
            </a:xfrm>
            <a:custGeom>
              <a:rect b="b" l="l" r="r" t="t"/>
              <a:pathLst>
                <a:path extrusionOk="0" h="1" w="0">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81"/>
            <p:cNvSpPr/>
            <p:nvPr/>
          </p:nvSpPr>
          <p:spPr>
            <a:xfrm>
              <a:off x="2821609" y="1934945"/>
              <a:ext cx="0" cy="68"/>
            </a:xfrm>
            <a:custGeom>
              <a:rect b="b" l="l" r="r" t="t"/>
              <a:pathLst>
                <a:path extrusionOk="0" h="5" w="0">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81"/>
            <p:cNvSpPr/>
            <p:nvPr/>
          </p:nvSpPr>
          <p:spPr>
            <a:xfrm>
              <a:off x="2821650" y="1934429"/>
              <a:ext cx="14" cy="109"/>
            </a:xfrm>
            <a:custGeom>
              <a:rect b="b" l="l" r="r" t="t"/>
              <a:pathLst>
                <a:path extrusionOk="0" h="8" w="1">
                  <a:moveTo>
                    <a:pt x="1" y="7"/>
                  </a:moveTo>
                  <a:lnTo>
                    <a:pt x="1" y="4"/>
                  </a:lnTo>
                  <a:cubicBezTo>
                    <a:pt x="1" y="0"/>
                    <a:pt x="1" y="7"/>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81"/>
            <p:cNvSpPr/>
            <p:nvPr/>
          </p:nvSpPr>
          <p:spPr>
            <a:xfrm>
              <a:off x="2821039" y="1936330"/>
              <a:ext cx="0" cy="54"/>
            </a:xfrm>
            <a:custGeom>
              <a:rect b="b" l="l" r="r" t="t"/>
              <a:pathLst>
                <a:path extrusionOk="0" h="4" w="0">
                  <a:moveTo>
                    <a:pt x="0" y="4"/>
                  </a:moveTo>
                  <a:lnTo>
                    <a:pt x="0"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81"/>
            <p:cNvSpPr/>
            <p:nvPr/>
          </p:nvSpPr>
          <p:spPr>
            <a:xfrm>
              <a:off x="2821460" y="1935421"/>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81"/>
            <p:cNvSpPr/>
            <p:nvPr/>
          </p:nvSpPr>
          <p:spPr>
            <a:xfrm>
              <a:off x="2154289" y="1586085"/>
              <a:ext cx="69123" cy="54935"/>
            </a:xfrm>
            <a:custGeom>
              <a:rect b="b" l="l" r="r" t="t"/>
              <a:pathLst>
                <a:path extrusionOk="0" h="4046" w="5091">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81"/>
            <p:cNvSpPr/>
            <p:nvPr/>
          </p:nvSpPr>
          <p:spPr>
            <a:xfrm>
              <a:off x="2164512" y="1680435"/>
              <a:ext cx="24820" cy="22661"/>
            </a:xfrm>
            <a:custGeom>
              <a:rect b="b" l="l" r="r" t="t"/>
              <a:pathLst>
                <a:path extrusionOk="0" h="1669" w="1828">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81"/>
            <p:cNvSpPr/>
            <p:nvPr/>
          </p:nvSpPr>
          <p:spPr>
            <a:xfrm>
              <a:off x="2151397" y="1668202"/>
              <a:ext cx="37270" cy="31337"/>
            </a:xfrm>
            <a:custGeom>
              <a:rect b="b" l="l" r="r" t="t"/>
              <a:pathLst>
                <a:path extrusionOk="0" h="2308" w="2745">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81"/>
            <p:cNvSpPr/>
            <p:nvPr/>
          </p:nvSpPr>
          <p:spPr>
            <a:xfrm>
              <a:off x="2186141" y="168088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81"/>
            <p:cNvSpPr/>
            <p:nvPr/>
          </p:nvSpPr>
          <p:spPr>
            <a:xfrm>
              <a:off x="2187187" y="1681358"/>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81"/>
            <p:cNvSpPr/>
            <p:nvPr/>
          </p:nvSpPr>
          <p:spPr>
            <a:xfrm>
              <a:off x="2188327" y="1682024"/>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81"/>
            <p:cNvSpPr/>
            <p:nvPr/>
          </p:nvSpPr>
          <p:spPr>
            <a:xfrm>
              <a:off x="2185571" y="1680652"/>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81"/>
            <p:cNvSpPr/>
            <p:nvPr/>
          </p:nvSpPr>
          <p:spPr>
            <a:xfrm>
              <a:off x="2186657" y="168112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81"/>
            <p:cNvSpPr/>
            <p:nvPr/>
          </p:nvSpPr>
          <p:spPr>
            <a:xfrm>
              <a:off x="2184756" y="1680313"/>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81"/>
            <p:cNvSpPr/>
            <p:nvPr/>
          </p:nvSpPr>
          <p:spPr>
            <a:xfrm>
              <a:off x="2185137" y="1680462"/>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81"/>
            <p:cNvSpPr/>
            <p:nvPr/>
          </p:nvSpPr>
          <p:spPr>
            <a:xfrm>
              <a:off x="2183616" y="167989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81"/>
            <p:cNvSpPr/>
            <p:nvPr/>
          </p:nvSpPr>
          <p:spPr>
            <a:xfrm>
              <a:off x="2175347" y="1698615"/>
              <a:ext cx="163" cy="163"/>
            </a:xfrm>
            <a:custGeom>
              <a:rect b="b" l="l" r="r" t="t"/>
              <a:pathLst>
                <a:path extrusionOk="0" h="12" w="12">
                  <a:moveTo>
                    <a:pt x="1"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81"/>
            <p:cNvSpPr/>
            <p:nvPr/>
          </p:nvSpPr>
          <p:spPr>
            <a:xfrm>
              <a:off x="2176257" y="1699525"/>
              <a:ext cx="54" cy="54"/>
            </a:xfrm>
            <a:custGeom>
              <a:rect b="b" l="l" r="r" t="t"/>
              <a:pathLst>
                <a:path extrusionOk="0" h="4" w="4">
                  <a:moveTo>
                    <a:pt x="4" y="4"/>
                  </a:moveTo>
                  <a:lnTo>
                    <a:pt x="0" y="0"/>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81"/>
            <p:cNvSpPr/>
            <p:nvPr/>
          </p:nvSpPr>
          <p:spPr>
            <a:xfrm>
              <a:off x="2187703" y="1681698"/>
              <a:ext cx="258" cy="109"/>
            </a:xfrm>
            <a:custGeom>
              <a:rect b="b" l="l" r="r" t="t"/>
              <a:pathLst>
                <a:path extrusionOk="0" h="8" w="19">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81"/>
            <p:cNvSpPr/>
            <p:nvPr/>
          </p:nvSpPr>
          <p:spPr>
            <a:xfrm>
              <a:off x="2167595" y="1679838"/>
              <a:ext cx="489" cy="163"/>
            </a:xfrm>
            <a:custGeom>
              <a:rect b="b" l="l" r="r" t="t"/>
              <a:pathLst>
                <a:path extrusionOk="0" h="12" w="36">
                  <a:moveTo>
                    <a:pt x="1" y="1"/>
                  </a:moveTo>
                  <a:cubicBezTo>
                    <a:pt x="11" y="8"/>
                    <a:pt x="25" y="11"/>
                    <a:pt x="36" y="4"/>
                  </a:cubicBezTo>
                  <a:cubicBezTo>
                    <a:pt x="25" y="11"/>
                    <a:pt x="1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81"/>
            <p:cNvSpPr/>
            <p:nvPr/>
          </p:nvSpPr>
          <p:spPr>
            <a:xfrm>
              <a:off x="2183711" y="16799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81"/>
            <p:cNvSpPr/>
            <p:nvPr/>
          </p:nvSpPr>
          <p:spPr>
            <a:xfrm>
              <a:off x="2184145" y="168008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81"/>
            <p:cNvSpPr/>
            <p:nvPr/>
          </p:nvSpPr>
          <p:spPr>
            <a:xfrm>
              <a:off x="2183860" y="167998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81"/>
            <p:cNvSpPr/>
            <p:nvPr/>
          </p:nvSpPr>
          <p:spPr>
            <a:xfrm>
              <a:off x="2189794" y="1704318"/>
              <a:ext cx="11324" cy="24833"/>
            </a:xfrm>
            <a:custGeom>
              <a:rect b="b" l="l" r="r" t="t"/>
              <a:pathLst>
                <a:path extrusionOk="0" h="1829" w="834">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81"/>
            <p:cNvSpPr/>
            <p:nvPr/>
          </p:nvSpPr>
          <p:spPr>
            <a:xfrm>
              <a:off x="2121119" y="1644237"/>
              <a:ext cx="52626" cy="23163"/>
            </a:xfrm>
            <a:custGeom>
              <a:rect b="b" l="l" r="r" t="t"/>
              <a:pathLst>
                <a:path extrusionOk="0" h="1706" w="3876">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81"/>
            <p:cNvSpPr/>
            <p:nvPr/>
          </p:nvSpPr>
          <p:spPr>
            <a:xfrm>
              <a:off x="2168545" y="1647618"/>
              <a:ext cx="45838" cy="25064"/>
            </a:xfrm>
            <a:custGeom>
              <a:rect b="b" l="l" r="r" t="t"/>
              <a:pathLst>
                <a:path extrusionOk="0" h="1846" w="3376">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81"/>
            <p:cNvSpPr/>
            <p:nvPr/>
          </p:nvSpPr>
          <p:spPr>
            <a:xfrm>
              <a:off x="2170215" y="1666817"/>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81"/>
            <p:cNvSpPr/>
            <p:nvPr/>
          </p:nvSpPr>
          <p:spPr>
            <a:xfrm>
              <a:off x="2170636" y="1667061"/>
              <a:ext cx="68" cy="54"/>
            </a:xfrm>
            <a:custGeom>
              <a:rect b="b" l="l" r="r" t="t"/>
              <a:pathLst>
                <a:path extrusionOk="0" h="4" w="5">
                  <a:moveTo>
                    <a:pt x="4"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81"/>
            <p:cNvSpPr/>
            <p:nvPr/>
          </p:nvSpPr>
          <p:spPr>
            <a:xfrm>
              <a:off x="2175252" y="1670524"/>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81"/>
            <p:cNvSpPr/>
            <p:nvPr/>
          </p:nvSpPr>
          <p:spPr>
            <a:xfrm>
              <a:off x="2182571" y="1671854"/>
              <a:ext cx="2539" cy="733"/>
            </a:xfrm>
            <a:custGeom>
              <a:rect b="b" l="l" r="r" t="t"/>
              <a:pathLst>
                <a:path extrusionOk="0" h="54" w="187">
                  <a:moveTo>
                    <a:pt x="186" y="1"/>
                  </a:moveTo>
                  <a:cubicBezTo>
                    <a:pt x="95" y="29"/>
                    <a:pt x="32" y="43"/>
                    <a:pt x="1" y="53"/>
                  </a:cubicBezTo>
                  <a:cubicBezTo>
                    <a:pt x="29" y="46"/>
                    <a:pt x="78" y="36"/>
                    <a:pt x="134" y="18"/>
                  </a:cubicBezTo>
                  <a:lnTo>
                    <a:pt x="18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81"/>
            <p:cNvSpPr/>
            <p:nvPr/>
          </p:nvSpPr>
          <p:spPr>
            <a:xfrm>
              <a:off x="2175592" y="1670809"/>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81"/>
            <p:cNvSpPr/>
            <p:nvPr/>
          </p:nvSpPr>
          <p:spPr>
            <a:xfrm>
              <a:off x="2174587" y="166985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81"/>
            <p:cNvSpPr/>
            <p:nvPr/>
          </p:nvSpPr>
          <p:spPr>
            <a:xfrm>
              <a:off x="2174207" y="1669573"/>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81"/>
            <p:cNvSpPr/>
            <p:nvPr/>
          </p:nvSpPr>
          <p:spPr>
            <a:xfrm>
              <a:off x="2171070" y="1667346"/>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81"/>
            <p:cNvSpPr/>
            <p:nvPr/>
          </p:nvSpPr>
          <p:spPr>
            <a:xfrm>
              <a:off x="2173786" y="1669247"/>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81"/>
            <p:cNvSpPr/>
            <p:nvPr/>
          </p:nvSpPr>
          <p:spPr>
            <a:xfrm>
              <a:off x="2174926" y="16701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81"/>
            <p:cNvSpPr/>
            <p:nvPr/>
          </p:nvSpPr>
          <p:spPr>
            <a:xfrm>
              <a:off x="2171546" y="166767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81"/>
            <p:cNvSpPr/>
            <p:nvPr/>
          </p:nvSpPr>
          <p:spPr>
            <a:xfrm>
              <a:off x="2172971" y="1668623"/>
              <a:ext cx="54" cy="68"/>
            </a:xfrm>
            <a:custGeom>
              <a:rect b="b" l="l" r="r" t="t"/>
              <a:pathLst>
                <a:path extrusionOk="0" h="5" w="4">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81"/>
            <p:cNvSpPr/>
            <p:nvPr/>
          </p:nvSpPr>
          <p:spPr>
            <a:xfrm>
              <a:off x="2173351" y="1668908"/>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81"/>
            <p:cNvSpPr/>
            <p:nvPr/>
          </p:nvSpPr>
          <p:spPr>
            <a:xfrm>
              <a:off x="2174831" y="1654081"/>
              <a:ext cx="54" cy="299"/>
            </a:xfrm>
            <a:custGeom>
              <a:rect b="b" l="l" r="r" t="t"/>
              <a:pathLst>
                <a:path extrusionOk="0" h="22" w="4">
                  <a:moveTo>
                    <a:pt x="4" y="0"/>
                  </a:moveTo>
                  <a:cubicBezTo>
                    <a:pt x="0" y="7"/>
                    <a:pt x="0" y="14"/>
                    <a:pt x="0" y="21"/>
                  </a:cubicBezTo>
                  <a:cubicBezTo>
                    <a:pt x="0" y="14"/>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81"/>
            <p:cNvSpPr/>
            <p:nvPr/>
          </p:nvSpPr>
          <p:spPr>
            <a:xfrm>
              <a:off x="2168599" y="166343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81"/>
            <p:cNvSpPr/>
            <p:nvPr/>
          </p:nvSpPr>
          <p:spPr>
            <a:xfrm>
              <a:off x="2168409" y="1663871"/>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81"/>
            <p:cNvSpPr/>
            <p:nvPr/>
          </p:nvSpPr>
          <p:spPr>
            <a:xfrm>
              <a:off x="2168450" y="1663680"/>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81"/>
            <p:cNvSpPr/>
            <p:nvPr/>
          </p:nvSpPr>
          <p:spPr>
            <a:xfrm>
              <a:off x="2168735" y="166334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81"/>
            <p:cNvSpPr/>
            <p:nvPr/>
          </p:nvSpPr>
          <p:spPr>
            <a:xfrm>
              <a:off x="2168694" y="166334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81"/>
            <p:cNvSpPr/>
            <p:nvPr/>
          </p:nvSpPr>
          <p:spPr>
            <a:xfrm>
              <a:off x="2168640" y="1663395"/>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81"/>
            <p:cNvSpPr/>
            <p:nvPr/>
          </p:nvSpPr>
          <p:spPr>
            <a:xfrm>
              <a:off x="2168504" y="1663531"/>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81"/>
            <p:cNvSpPr/>
            <p:nvPr/>
          </p:nvSpPr>
          <p:spPr>
            <a:xfrm>
              <a:off x="2174872" y="1653891"/>
              <a:ext cx="68" cy="109"/>
            </a:xfrm>
            <a:custGeom>
              <a:rect b="b" l="l" r="r" t="t"/>
              <a:pathLst>
                <a:path extrusionOk="0" h="8" w="5">
                  <a:moveTo>
                    <a:pt x="4" y="0"/>
                  </a:moveTo>
                  <a:lnTo>
                    <a:pt x="4" y="0"/>
                  </a:lnTo>
                  <a:cubicBezTo>
                    <a:pt x="4" y="0"/>
                    <a:pt x="1" y="4"/>
                    <a:pt x="1" y="7"/>
                  </a:cubicBezTo>
                  <a:cubicBezTo>
                    <a:pt x="4" y="4"/>
                    <a:pt x="4" y="0"/>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81"/>
            <p:cNvSpPr/>
            <p:nvPr/>
          </p:nvSpPr>
          <p:spPr>
            <a:xfrm>
              <a:off x="2141078" y="1625270"/>
              <a:ext cx="43597" cy="21317"/>
            </a:xfrm>
            <a:custGeom>
              <a:rect b="b" l="l" r="r" t="t"/>
              <a:pathLst>
                <a:path extrusionOk="0" h="1570" w="3211">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81"/>
            <p:cNvSpPr/>
            <p:nvPr/>
          </p:nvSpPr>
          <p:spPr>
            <a:xfrm>
              <a:off x="2183195" y="1635589"/>
              <a:ext cx="1534" cy="2390"/>
            </a:xfrm>
            <a:custGeom>
              <a:rect b="b" l="l" r="r" t="t"/>
              <a:pathLst>
                <a:path extrusionOk="0" h="176" w="113">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81"/>
            <p:cNvSpPr/>
            <p:nvPr/>
          </p:nvSpPr>
          <p:spPr>
            <a:xfrm>
              <a:off x="2161756" y="1626465"/>
              <a:ext cx="774" cy="394"/>
            </a:xfrm>
            <a:custGeom>
              <a:rect b="b" l="l" r="r" t="t"/>
              <a:pathLst>
                <a:path extrusionOk="0" h="29" w="57">
                  <a:moveTo>
                    <a:pt x="0" y="0"/>
                  </a:moveTo>
                  <a:cubicBezTo>
                    <a:pt x="18" y="11"/>
                    <a:pt x="35" y="18"/>
                    <a:pt x="56" y="28"/>
                  </a:cubicBezTo>
                  <a:cubicBezTo>
                    <a:pt x="35" y="18"/>
                    <a:pt x="1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81"/>
            <p:cNvSpPr/>
            <p:nvPr/>
          </p:nvSpPr>
          <p:spPr>
            <a:xfrm>
              <a:off x="2162612" y="1626885"/>
              <a:ext cx="720" cy="299"/>
            </a:xfrm>
            <a:custGeom>
              <a:rect b="b" l="l" r="r" t="t"/>
              <a:pathLst>
                <a:path extrusionOk="0" h="22" w="53">
                  <a:moveTo>
                    <a:pt x="0" y="1"/>
                  </a:moveTo>
                  <a:lnTo>
                    <a:pt x="0" y="1"/>
                  </a:lnTo>
                  <a:cubicBezTo>
                    <a:pt x="18" y="11"/>
                    <a:pt x="39" y="18"/>
                    <a:pt x="53" y="22"/>
                  </a:cubicBezTo>
                  <a:cubicBezTo>
                    <a:pt x="39"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81"/>
            <p:cNvSpPr/>
            <p:nvPr/>
          </p:nvSpPr>
          <p:spPr>
            <a:xfrm>
              <a:off x="2183046" y="1635439"/>
              <a:ext cx="68" cy="68"/>
            </a:xfrm>
            <a:custGeom>
              <a:rect b="b" l="l" r="r" t="t"/>
              <a:pathLst>
                <a:path extrusionOk="0" h="5" w="5">
                  <a:moveTo>
                    <a:pt x="1" y="1"/>
                  </a:moveTo>
                  <a:lnTo>
                    <a:pt x="1" y="1"/>
                  </a:ln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81"/>
            <p:cNvSpPr/>
            <p:nvPr/>
          </p:nvSpPr>
          <p:spPr>
            <a:xfrm>
              <a:off x="2160711" y="1625894"/>
              <a:ext cx="815" cy="489"/>
            </a:xfrm>
            <a:custGeom>
              <a:rect b="b" l="l" r="r" t="t"/>
              <a:pathLst>
                <a:path extrusionOk="0" h="36" w="60">
                  <a:moveTo>
                    <a:pt x="0" y="0"/>
                  </a:moveTo>
                  <a:cubicBezTo>
                    <a:pt x="21" y="11"/>
                    <a:pt x="42" y="25"/>
                    <a:pt x="60" y="35"/>
                  </a:cubicBezTo>
                  <a:cubicBezTo>
                    <a:pt x="42" y="25"/>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81"/>
            <p:cNvSpPr/>
            <p:nvPr/>
          </p:nvSpPr>
          <p:spPr>
            <a:xfrm>
              <a:off x="2159801" y="1625270"/>
              <a:ext cx="869" cy="584"/>
            </a:xfrm>
            <a:custGeom>
              <a:rect b="b" l="l" r="r" t="t"/>
              <a:pathLst>
                <a:path extrusionOk="0" h="43" w="64">
                  <a:moveTo>
                    <a:pt x="1" y="1"/>
                  </a:moveTo>
                  <a:cubicBezTo>
                    <a:pt x="22" y="15"/>
                    <a:pt x="43" y="29"/>
                    <a:pt x="64" y="43"/>
                  </a:cubicBezTo>
                  <a:cubicBezTo>
                    <a:pt x="43" y="29"/>
                    <a:pt x="22"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81"/>
            <p:cNvSpPr/>
            <p:nvPr/>
          </p:nvSpPr>
          <p:spPr>
            <a:xfrm>
              <a:off x="2166359" y="1644333"/>
              <a:ext cx="204" cy="163"/>
            </a:xfrm>
            <a:custGeom>
              <a:rect b="b" l="l" r="r" t="t"/>
              <a:pathLst>
                <a:path extrusionOk="0" h="12" w="15">
                  <a:moveTo>
                    <a:pt x="1" y="1"/>
                  </a:moveTo>
                  <a:cubicBezTo>
                    <a:pt x="8" y="4"/>
                    <a:pt x="11" y="8"/>
                    <a:pt x="15" y="11"/>
                  </a:cubicBezTo>
                  <a:cubicBezTo>
                    <a:pt x="11"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81"/>
            <p:cNvSpPr/>
            <p:nvPr/>
          </p:nvSpPr>
          <p:spPr>
            <a:xfrm>
              <a:off x="2156855" y="164647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81"/>
            <p:cNvSpPr/>
            <p:nvPr/>
          </p:nvSpPr>
          <p:spPr>
            <a:xfrm>
              <a:off x="2157045" y="1646423"/>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81"/>
            <p:cNvSpPr/>
            <p:nvPr/>
          </p:nvSpPr>
          <p:spPr>
            <a:xfrm>
              <a:off x="2156570" y="1646518"/>
              <a:ext cx="204" cy="68"/>
            </a:xfrm>
            <a:custGeom>
              <a:rect b="b" l="l" r="r" t="t"/>
              <a:pathLst>
                <a:path extrusionOk="0" h="5" w="15">
                  <a:moveTo>
                    <a:pt x="1" y="4"/>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81"/>
            <p:cNvSpPr/>
            <p:nvPr/>
          </p:nvSpPr>
          <p:spPr>
            <a:xfrm>
              <a:off x="2157384" y="1646233"/>
              <a:ext cx="149" cy="109"/>
            </a:xfrm>
            <a:custGeom>
              <a:rect b="b" l="l" r="r" t="t"/>
              <a:pathLst>
                <a:path extrusionOk="0" h="8" w="11">
                  <a:moveTo>
                    <a:pt x="0" y="8"/>
                  </a:moveTo>
                  <a:cubicBezTo>
                    <a:pt x="4" y="4"/>
                    <a:pt x="7" y="4"/>
                    <a:pt x="11" y="1"/>
                  </a:cubicBezTo>
                  <a:cubicBezTo>
                    <a:pt x="7" y="4"/>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81"/>
            <p:cNvSpPr/>
            <p:nvPr/>
          </p:nvSpPr>
          <p:spPr>
            <a:xfrm>
              <a:off x="2165028" y="1643531"/>
              <a:ext cx="1059" cy="584"/>
            </a:xfrm>
            <a:custGeom>
              <a:rect b="b" l="l" r="r" t="t"/>
              <a:pathLst>
                <a:path extrusionOk="0" h="43" w="78">
                  <a:moveTo>
                    <a:pt x="1" y="0"/>
                  </a:moveTo>
                  <a:cubicBezTo>
                    <a:pt x="29" y="11"/>
                    <a:pt x="53" y="25"/>
                    <a:pt x="78" y="42"/>
                  </a:cubicBezTo>
                  <a:cubicBezTo>
                    <a:pt x="53" y="25"/>
                    <a:pt x="29"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81"/>
            <p:cNvSpPr/>
            <p:nvPr/>
          </p:nvSpPr>
          <p:spPr>
            <a:xfrm>
              <a:off x="2157235" y="164638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81"/>
            <p:cNvSpPr/>
            <p:nvPr/>
          </p:nvSpPr>
          <p:spPr>
            <a:xfrm>
              <a:off x="2160561" y="1642432"/>
              <a:ext cx="1303" cy="204"/>
            </a:xfrm>
            <a:custGeom>
              <a:rect b="b" l="l" r="r" t="t"/>
              <a:pathLst>
                <a:path extrusionOk="0" h="15" w="96">
                  <a:moveTo>
                    <a:pt x="1" y="1"/>
                  </a:moveTo>
                  <a:cubicBezTo>
                    <a:pt x="25" y="4"/>
                    <a:pt x="60" y="8"/>
                    <a:pt x="95" y="15"/>
                  </a:cubicBezTo>
                  <a:cubicBezTo>
                    <a:pt x="60" y="8"/>
                    <a:pt x="29"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81"/>
            <p:cNvSpPr/>
            <p:nvPr/>
          </p:nvSpPr>
          <p:spPr>
            <a:xfrm>
              <a:off x="2164458" y="1643287"/>
              <a:ext cx="489" cy="204"/>
            </a:xfrm>
            <a:custGeom>
              <a:rect b="b" l="l" r="r" t="t"/>
              <a:pathLst>
                <a:path extrusionOk="0" h="15" w="36">
                  <a:moveTo>
                    <a:pt x="1" y="1"/>
                  </a:moveTo>
                  <a:cubicBezTo>
                    <a:pt x="15" y="4"/>
                    <a:pt x="25" y="8"/>
                    <a:pt x="36" y="15"/>
                  </a:cubicBezTo>
                  <a:cubicBezTo>
                    <a:pt x="25" y="8"/>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81"/>
            <p:cNvSpPr/>
            <p:nvPr/>
          </p:nvSpPr>
          <p:spPr>
            <a:xfrm>
              <a:off x="2162136" y="1642676"/>
              <a:ext cx="2200" cy="584"/>
            </a:xfrm>
            <a:custGeom>
              <a:rect b="b" l="l" r="r" t="t"/>
              <a:pathLst>
                <a:path extrusionOk="0" h="43" w="162">
                  <a:moveTo>
                    <a:pt x="0" y="0"/>
                  </a:moveTo>
                  <a:cubicBezTo>
                    <a:pt x="56" y="7"/>
                    <a:pt x="109" y="21"/>
                    <a:pt x="161" y="42"/>
                  </a:cubicBezTo>
                  <a:cubicBezTo>
                    <a:pt x="109" y="21"/>
                    <a:pt x="5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81"/>
            <p:cNvSpPr/>
            <p:nvPr/>
          </p:nvSpPr>
          <p:spPr>
            <a:xfrm>
              <a:off x="2156244" y="1646614"/>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81"/>
            <p:cNvSpPr/>
            <p:nvPr/>
          </p:nvSpPr>
          <p:spPr>
            <a:xfrm>
              <a:off x="2154628" y="1646614"/>
              <a:ext cx="1195" cy="54"/>
            </a:xfrm>
            <a:custGeom>
              <a:rect b="b" l="l" r="r" t="t"/>
              <a:pathLst>
                <a:path extrusionOk="0" h="4" w="88">
                  <a:moveTo>
                    <a:pt x="0" y="1"/>
                  </a:moveTo>
                  <a:cubicBezTo>
                    <a:pt x="16" y="2"/>
                    <a:pt x="32" y="3"/>
                    <a:pt x="47" y="3"/>
                  </a:cubicBezTo>
                  <a:cubicBezTo>
                    <a:pt x="61" y="3"/>
                    <a:pt x="75" y="2"/>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81"/>
            <p:cNvSpPr/>
            <p:nvPr/>
          </p:nvSpPr>
          <p:spPr>
            <a:xfrm>
              <a:off x="2166984" y="1644903"/>
              <a:ext cx="2906" cy="1113"/>
            </a:xfrm>
            <a:custGeom>
              <a:rect b="b" l="l" r="r" t="t"/>
              <a:pathLst>
                <a:path extrusionOk="0" h="82" w="214">
                  <a:moveTo>
                    <a:pt x="214" y="67"/>
                  </a:moveTo>
                  <a:cubicBezTo>
                    <a:pt x="137" y="81"/>
                    <a:pt x="60" y="57"/>
                    <a:pt x="4" y="1"/>
                  </a:cubicBezTo>
                  <a:lnTo>
                    <a:pt x="0" y="1"/>
                  </a:lnTo>
                  <a:lnTo>
                    <a:pt x="4" y="1"/>
                  </a:lnTo>
                  <a:cubicBezTo>
                    <a:pt x="60" y="57"/>
                    <a:pt x="137" y="81"/>
                    <a:pt x="214"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81"/>
            <p:cNvSpPr/>
            <p:nvPr/>
          </p:nvSpPr>
          <p:spPr>
            <a:xfrm>
              <a:off x="2154248" y="1646614"/>
              <a:ext cx="394" cy="14"/>
            </a:xfrm>
            <a:custGeom>
              <a:rect b="b" l="l" r="r" t="t"/>
              <a:pathLst>
                <a:path extrusionOk="0" h="1" w="29">
                  <a:moveTo>
                    <a:pt x="0" y="1"/>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81"/>
            <p:cNvSpPr/>
            <p:nvPr/>
          </p:nvSpPr>
          <p:spPr>
            <a:xfrm>
              <a:off x="2153813" y="1646573"/>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81"/>
            <p:cNvSpPr/>
            <p:nvPr/>
          </p:nvSpPr>
          <p:spPr>
            <a:xfrm>
              <a:off x="2153433" y="1646518"/>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81"/>
            <p:cNvSpPr/>
            <p:nvPr/>
          </p:nvSpPr>
          <p:spPr>
            <a:xfrm>
              <a:off x="2171641" y="1645052"/>
              <a:ext cx="1100" cy="530"/>
            </a:xfrm>
            <a:custGeom>
              <a:rect b="b" l="l" r="r" t="t"/>
              <a:pathLst>
                <a:path extrusionOk="0" h="39" w="81">
                  <a:moveTo>
                    <a:pt x="81" y="39"/>
                  </a:moveTo>
                  <a:lnTo>
                    <a:pt x="81" y="39"/>
                  </a:lnTo>
                  <a:lnTo>
                    <a:pt x="67" y="0"/>
                  </a:lnTo>
                  <a:lnTo>
                    <a:pt x="0" y="25"/>
                  </a:lnTo>
                  <a:lnTo>
                    <a:pt x="6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81"/>
            <p:cNvSpPr/>
            <p:nvPr/>
          </p:nvSpPr>
          <p:spPr>
            <a:xfrm>
              <a:off x="2152958" y="1646478"/>
              <a:ext cx="353" cy="54"/>
            </a:xfrm>
            <a:custGeom>
              <a:rect b="b" l="l" r="r" t="t"/>
              <a:pathLst>
                <a:path extrusionOk="0" h="4" w="26">
                  <a:moveTo>
                    <a:pt x="1" y="0"/>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81"/>
            <p:cNvSpPr/>
            <p:nvPr/>
          </p:nvSpPr>
          <p:spPr>
            <a:xfrm>
              <a:off x="2155864" y="1646614"/>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81"/>
            <p:cNvSpPr/>
            <p:nvPr/>
          </p:nvSpPr>
          <p:spPr>
            <a:xfrm>
              <a:off x="2152768" y="1646423"/>
              <a:ext cx="109" cy="14"/>
            </a:xfrm>
            <a:custGeom>
              <a:rect b="b" l="l" r="r" t="t"/>
              <a:pathLst>
                <a:path extrusionOk="0" h="1" w="8">
                  <a:moveTo>
                    <a:pt x="1" y="1"/>
                  </a:moveTo>
                  <a:lnTo>
                    <a:pt x="1" y="1"/>
                  </a:ln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81"/>
            <p:cNvSpPr/>
            <p:nvPr/>
          </p:nvSpPr>
          <p:spPr>
            <a:xfrm>
              <a:off x="2173637" y="1639417"/>
              <a:ext cx="38709" cy="14569"/>
            </a:xfrm>
            <a:custGeom>
              <a:rect b="b" l="l" r="r" t="t"/>
              <a:pathLst>
                <a:path extrusionOk="0" h="1073" w="2851">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81"/>
            <p:cNvSpPr/>
            <p:nvPr/>
          </p:nvSpPr>
          <p:spPr>
            <a:xfrm>
              <a:off x="2211667" y="1642866"/>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81"/>
            <p:cNvSpPr/>
            <p:nvPr/>
          </p:nvSpPr>
          <p:spPr>
            <a:xfrm>
              <a:off x="2209332" y="164214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81"/>
            <p:cNvSpPr/>
            <p:nvPr/>
          </p:nvSpPr>
          <p:spPr>
            <a:xfrm>
              <a:off x="2200343" y="1640341"/>
              <a:ext cx="3014" cy="489"/>
            </a:xfrm>
            <a:custGeom>
              <a:rect b="b" l="l" r="r" t="t"/>
              <a:pathLst>
                <a:path extrusionOk="0" h="36" w="222">
                  <a:moveTo>
                    <a:pt x="222" y="32"/>
                  </a:moveTo>
                  <a:cubicBezTo>
                    <a:pt x="145" y="36"/>
                    <a:pt x="71" y="25"/>
                    <a:pt x="1" y="1"/>
                  </a:cubicBezTo>
                  <a:cubicBezTo>
                    <a:pt x="71" y="25"/>
                    <a:pt x="145" y="36"/>
                    <a:pt x="2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81"/>
            <p:cNvSpPr/>
            <p:nvPr/>
          </p:nvSpPr>
          <p:spPr>
            <a:xfrm>
              <a:off x="2212088" y="1642961"/>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81"/>
            <p:cNvSpPr/>
            <p:nvPr/>
          </p:nvSpPr>
          <p:spPr>
            <a:xfrm>
              <a:off x="2209807" y="1642337"/>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81"/>
            <p:cNvSpPr/>
            <p:nvPr/>
          </p:nvSpPr>
          <p:spPr>
            <a:xfrm>
              <a:off x="2209481" y="1642201"/>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81"/>
            <p:cNvSpPr/>
            <p:nvPr/>
          </p:nvSpPr>
          <p:spPr>
            <a:xfrm>
              <a:off x="2209576" y="1642242"/>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81"/>
            <p:cNvSpPr/>
            <p:nvPr/>
          </p:nvSpPr>
          <p:spPr>
            <a:xfrm>
              <a:off x="2209291" y="1642051"/>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81"/>
            <p:cNvSpPr/>
            <p:nvPr/>
          </p:nvSpPr>
          <p:spPr>
            <a:xfrm>
              <a:off x="2209956" y="1642432"/>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81"/>
            <p:cNvSpPr/>
            <p:nvPr/>
          </p:nvSpPr>
          <p:spPr>
            <a:xfrm>
              <a:off x="2185802" y="1639390"/>
              <a:ext cx="353" cy="258"/>
            </a:xfrm>
            <a:custGeom>
              <a:rect b="b" l="l" r="r" t="t"/>
              <a:pathLst>
                <a:path extrusionOk="0" h="19" w="26">
                  <a:moveTo>
                    <a:pt x="25" y="18"/>
                  </a:moveTo>
                  <a:cubicBezTo>
                    <a:pt x="18" y="11"/>
                    <a:pt x="8" y="8"/>
                    <a:pt x="1" y="1"/>
                  </a:cubicBezTo>
                  <a:lnTo>
                    <a:pt x="1" y="1"/>
                  </a:ln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81"/>
            <p:cNvSpPr/>
            <p:nvPr/>
          </p:nvSpPr>
          <p:spPr>
            <a:xfrm>
              <a:off x="2209196" y="164201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81"/>
            <p:cNvSpPr/>
            <p:nvPr/>
          </p:nvSpPr>
          <p:spPr>
            <a:xfrm>
              <a:off x="2210187" y="164248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81"/>
            <p:cNvSpPr/>
            <p:nvPr/>
          </p:nvSpPr>
          <p:spPr>
            <a:xfrm>
              <a:off x="2210472" y="1642581"/>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81"/>
            <p:cNvSpPr/>
            <p:nvPr/>
          </p:nvSpPr>
          <p:spPr>
            <a:xfrm>
              <a:off x="2198062" y="1640056"/>
              <a:ext cx="2295" cy="299"/>
            </a:xfrm>
            <a:custGeom>
              <a:rect b="b" l="l" r="r" t="t"/>
              <a:pathLst>
                <a:path extrusionOk="0" h="22" w="169">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81"/>
            <p:cNvSpPr/>
            <p:nvPr/>
          </p:nvSpPr>
          <p:spPr>
            <a:xfrm>
              <a:off x="2210757" y="164267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81"/>
            <p:cNvSpPr/>
            <p:nvPr/>
          </p:nvSpPr>
          <p:spPr>
            <a:xfrm>
              <a:off x="2173501" y="1647713"/>
              <a:ext cx="2145" cy="4195"/>
            </a:xfrm>
            <a:custGeom>
              <a:rect b="b" l="l" r="r" t="t"/>
              <a:pathLst>
                <a:path extrusionOk="0" h="309" w="158">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81"/>
            <p:cNvSpPr/>
            <p:nvPr/>
          </p:nvSpPr>
          <p:spPr>
            <a:xfrm>
              <a:off x="2208286" y="16483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81"/>
            <p:cNvSpPr/>
            <p:nvPr/>
          </p:nvSpPr>
          <p:spPr>
            <a:xfrm>
              <a:off x="2208191" y="164832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81"/>
            <p:cNvSpPr/>
            <p:nvPr/>
          </p:nvSpPr>
          <p:spPr>
            <a:xfrm>
              <a:off x="2209956" y="1649085"/>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81"/>
            <p:cNvSpPr/>
            <p:nvPr/>
          </p:nvSpPr>
          <p:spPr>
            <a:xfrm>
              <a:off x="2209427" y="1648895"/>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81"/>
            <p:cNvSpPr/>
            <p:nvPr/>
          </p:nvSpPr>
          <p:spPr>
            <a:xfrm>
              <a:off x="2208381" y="164847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81"/>
            <p:cNvSpPr/>
            <p:nvPr/>
          </p:nvSpPr>
          <p:spPr>
            <a:xfrm>
              <a:off x="2175632" y="1651895"/>
              <a:ext cx="638" cy="774"/>
            </a:xfrm>
            <a:custGeom>
              <a:rect b="b" l="l" r="r" t="t"/>
              <a:pathLst>
                <a:path extrusionOk="0" h="57" w="47">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81"/>
            <p:cNvSpPr/>
            <p:nvPr/>
          </p:nvSpPr>
          <p:spPr>
            <a:xfrm>
              <a:off x="2208531" y="1648514"/>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81"/>
            <p:cNvSpPr/>
            <p:nvPr/>
          </p:nvSpPr>
          <p:spPr>
            <a:xfrm>
              <a:off x="2208816" y="16486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81"/>
            <p:cNvSpPr/>
            <p:nvPr/>
          </p:nvSpPr>
          <p:spPr>
            <a:xfrm>
              <a:off x="2209047" y="164880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81"/>
            <p:cNvSpPr/>
            <p:nvPr/>
          </p:nvSpPr>
          <p:spPr>
            <a:xfrm>
              <a:off x="2175402" y="1651515"/>
              <a:ext cx="530" cy="720"/>
            </a:xfrm>
            <a:custGeom>
              <a:rect b="b" l="l" r="r" t="t"/>
              <a:pathLst>
                <a:path extrusionOk="0" h="53" w="39">
                  <a:moveTo>
                    <a:pt x="0" y="0"/>
                  </a:moveTo>
                  <a:lnTo>
                    <a:pt x="0" y="0"/>
                  </a:lnTo>
                  <a:cubicBezTo>
                    <a:pt x="14" y="21"/>
                    <a:pt x="25" y="35"/>
                    <a:pt x="39" y="53"/>
                  </a:cubicBezTo>
                  <a:lnTo>
                    <a:pt x="21"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81"/>
            <p:cNvSpPr/>
            <p:nvPr/>
          </p:nvSpPr>
          <p:spPr>
            <a:xfrm>
              <a:off x="2174492" y="164632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81"/>
            <p:cNvSpPr/>
            <p:nvPr/>
          </p:nvSpPr>
          <p:spPr>
            <a:xfrm>
              <a:off x="2174356" y="16464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81"/>
            <p:cNvSpPr/>
            <p:nvPr/>
          </p:nvSpPr>
          <p:spPr>
            <a:xfrm>
              <a:off x="2174166" y="164666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81"/>
            <p:cNvSpPr/>
            <p:nvPr/>
          </p:nvSpPr>
          <p:spPr>
            <a:xfrm>
              <a:off x="2174587"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81"/>
            <p:cNvSpPr/>
            <p:nvPr/>
          </p:nvSpPr>
          <p:spPr>
            <a:xfrm>
              <a:off x="2173732" y="164727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81"/>
            <p:cNvSpPr/>
            <p:nvPr/>
          </p:nvSpPr>
          <p:spPr>
            <a:xfrm>
              <a:off x="2173976" y="164689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81"/>
            <p:cNvSpPr/>
            <p:nvPr/>
          </p:nvSpPr>
          <p:spPr>
            <a:xfrm>
              <a:off x="2182910" y="1641345"/>
              <a:ext cx="339" cy="339"/>
            </a:xfrm>
            <a:custGeom>
              <a:rect b="b" l="l" r="r" t="t"/>
              <a:pathLst>
                <a:path extrusionOk="0" h="25" w="25">
                  <a:moveTo>
                    <a:pt x="25" y="0"/>
                  </a:moveTo>
                  <a:cubicBezTo>
                    <a:pt x="14" y="7"/>
                    <a:pt x="7" y="14"/>
                    <a:pt x="0" y="25"/>
                  </a:cubicBezTo>
                  <a:cubicBezTo>
                    <a:pt x="7"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81"/>
            <p:cNvSpPr/>
            <p:nvPr/>
          </p:nvSpPr>
          <p:spPr>
            <a:xfrm>
              <a:off x="2174682" y="164623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81"/>
            <p:cNvSpPr/>
            <p:nvPr/>
          </p:nvSpPr>
          <p:spPr>
            <a:xfrm>
              <a:off x="2185517" y="1639390"/>
              <a:ext cx="299" cy="163"/>
            </a:xfrm>
            <a:custGeom>
              <a:rect b="b" l="l" r="r" t="t"/>
              <a:pathLst>
                <a:path extrusionOk="0" h="12" w="22">
                  <a:moveTo>
                    <a:pt x="22" y="1"/>
                  </a:moveTo>
                  <a:lnTo>
                    <a:pt x="1" y="11"/>
                  </a:ln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81"/>
            <p:cNvSpPr/>
            <p:nvPr/>
          </p:nvSpPr>
          <p:spPr>
            <a:xfrm>
              <a:off x="2184906" y="1639635"/>
              <a:ext cx="489" cy="339"/>
            </a:xfrm>
            <a:custGeom>
              <a:rect b="b" l="l" r="r" t="t"/>
              <a:pathLst>
                <a:path extrusionOk="0" h="25" w="36">
                  <a:moveTo>
                    <a:pt x="0" y="25"/>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81"/>
            <p:cNvSpPr/>
            <p:nvPr/>
          </p:nvSpPr>
          <p:spPr>
            <a:xfrm>
              <a:off x="2173501" y="164771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81"/>
            <p:cNvSpPr/>
            <p:nvPr/>
          </p:nvSpPr>
          <p:spPr>
            <a:xfrm>
              <a:off x="2184376" y="1640056"/>
              <a:ext cx="353" cy="299"/>
            </a:xfrm>
            <a:custGeom>
              <a:rect b="b" l="l" r="r" t="t"/>
              <a:pathLst>
                <a:path extrusionOk="0" h="22" w="26">
                  <a:moveTo>
                    <a:pt x="1"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81"/>
            <p:cNvSpPr/>
            <p:nvPr/>
          </p:nvSpPr>
          <p:spPr>
            <a:xfrm>
              <a:off x="2182380" y="1641821"/>
              <a:ext cx="394" cy="489"/>
            </a:xfrm>
            <a:custGeom>
              <a:rect b="b" l="l" r="r" t="t"/>
              <a:pathLst>
                <a:path extrusionOk="0" h="36" w="29">
                  <a:moveTo>
                    <a:pt x="1" y="35"/>
                  </a:moveTo>
                  <a:cubicBezTo>
                    <a:pt x="11" y="25"/>
                    <a:pt x="22" y="11"/>
                    <a:pt x="29" y="0"/>
                  </a:cubicBezTo>
                  <a:cubicBezTo>
                    <a:pt x="22" y="11"/>
                    <a:pt x="11"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81"/>
            <p:cNvSpPr/>
            <p:nvPr/>
          </p:nvSpPr>
          <p:spPr>
            <a:xfrm>
              <a:off x="2183860" y="1640490"/>
              <a:ext cx="339" cy="244"/>
            </a:xfrm>
            <a:custGeom>
              <a:rect b="b" l="l" r="r" t="t"/>
              <a:pathLst>
                <a:path extrusionOk="0" h="18" w="25">
                  <a:moveTo>
                    <a:pt x="0"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81"/>
            <p:cNvSpPr/>
            <p:nvPr/>
          </p:nvSpPr>
          <p:spPr>
            <a:xfrm>
              <a:off x="2183385" y="1640911"/>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81"/>
            <p:cNvSpPr/>
            <p:nvPr/>
          </p:nvSpPr>
          <p:spPr>
            <a:xfrm>
              <a:off x="2173501" y="1647754"/>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81"/>
            <p:cNvSpPr/>
            <p:nvPr/>
          </p:nvSpPr>
          <p:spPr>
            <a:xfrm>
              <a:off x="1977808" y="1708880"/>
              <a:ext cx="22865" cy="43584"/>
            </a:xfrm>
            <a:custGeom>
              <a:rect b="b" l="l" r="r" t="t"/>
              <a:pathLst>
                <a:path extrusionOk="0" h="3210" w="1684">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81"/>
            <p:cNvSpPr/>
            <p:nvPr/>
          </p:nvSpPr>
          <p:spPr>
            <a:xfrm>
              <a:off x="2073964" y="1600939"/>
              <a:ext cx="27440" cy="23163"/>
            </a:xfrm>
            <a:custGeom>
              <a:rect b="b" l="l" r="r" t="t"/>
              <a:pathLst>
                <a:path extrusionOk="0" h="1706" w="2021">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81"/>
            <p:cNvSpPr/>
            <p:nvPr/>
          </p:nvSpPr>
          <p:spPr>
            <a:xfrm>
              <a:off x="2092647" y="1634489"/>
              <a:ext cx="2865" cy="4114"/>
            </a:xfrm>
            <a:custGeom>
              <a:rect b="b" l="l" r="r" t="t"/>
              <a:pathLst>
                <a:path extrusionOk="0" h="303" w="211">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81"/>
            <p:cNvSpPr/>
            <p:nvPr/>
          </p:nvSpPr>
          <p:spPr>
            <a:xfrm>
              <a:off x="2068873" y="1620273"/>
              <a:ext cx="26014" cy="18194"/>
            </a:xfrm>
            <a:custGeom>
              <a:rect b="b" l="l" r="r" t="t"/>
              <a:pathLst>
                <a:path extrusionOk="0" h="1340" w="1916">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81"/>
            <p:cNvSpPr/>
            <p:nvPr/>
          </p:nvSpPr>
          <p:spPr>
            <a:xfrm>
              <a:off x="2073244" y="1623043"/>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81"/>
            <p:cNvSpPr/>
            <p:nvPr/>
          </p:nvSpPr>
          <p:spPr>
            <a:xfrm>
              <a:off x="2091547" y="1625134"/>
              <a:ext cx="543" cy="530"/>
            </a:xfrm>
            <a:custGeom>
              <a:rect b="b" l="l" r="r" t="t"/>
              <a:pathLst>
                <a:path extrusionOk="0" h="39" w="40">
                  <a:moveTo>
                    <a:pt x="1" y="0"/>
                  </a:moveTo>
                  <a:cubicBezTo>
                    <a:pt x="11" y="14"/>
                    <a:pt x="25" y="25"/>
                    <a:pt x="39" y="39"/>
                  </a:cubicBezTo>
                  <a:cubicBezTo>
                    <a:pt x="25" y="25"/>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81"/>
            <p:cNvSpPr/>
            <p:nvPr/>
          </p:nvSpPr>
          <p:spPr>
            <a:xfrm>
              <a:off x="2074480" y="162336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81"/>
            <p:cNvSpPr/>
            <p:nvPr/>
          </p:nvSpPr>
          <p:spPr>
            <a:xfrm>
              <a:off x="2072769" y="1622853"/>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81"/>
            <p:cNvSpPr/>
            <p:nvPr/>
          </p:nvSpPr>
          <p:spPr>
            <a:xfrm>
              <a:off x="2072253" y="162260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81"/>
            <p:cNvSpPr/>
            <p:nvPr/>
          </p:nvSpPr>
          <p:spPr>
            <a:xfrm>
              <a:off x="2074005" y="1623274"/>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81"/>
            <p:cNvSpPr/>
            <p:nvPr/>
          </p:nvSpPr>
          <p:spPr>
            <a:xfrm>
              <a:off x="2073679" y="1623179"/>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81"/>
            <p:cNvSpPr/>
            <p:nvPr/>
          </p:nvSpPr>
          <p:spPr>
            <a:xfrm>
              <a:off x="2074249" y="1623328"/>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81"/>
            <p:cNvSpPr/>
            <p:nvPr/>
          </p:nvSpPr>
          <p:spPr>
            <a:xfrm>
              <a:off x="2092212" y="1625745"/>
              <a:ext cx="638" cy="543"/>
            </a:xfrm>
            <a:custGeom>
              <a:rect b="b" l="l" r="r" t="t"/>
              <a:pathLst>
                <a:path extrusionOk="0" h="40" w="47">
                  <a:moveTo>
                    <a:pt x="1" y="1"/>
                  </a:moveTo>
                  <a:cubicBezTo>
                    <a:pt x="15" y="15"/>
                    <a:pt x="29" y="25"/>
                    <a:pt x="46" y="39"/>
                  </a:cubicBezTo>
                  <a:cubicBezTo>
                    <a:pt x="29" y="25"/>
                    <a:pt x="1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81"/>
            <p:cNvSpPr/>
            <p:nvPr/>
          </p:nvSpPr>
          <p:spPr>
            <a:xfrm>
              <a:off x="2091031" y="163572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81"/>
            <p:cNvSpPr/>
            <p:nvPr/>
          </p:nvSpPr>
          <p:spPr>
            <a:xfrm>
              <a:off x="2091167" y="1635208"/>
              <a:ext cx="109" cy="204"/>
            </a:xfrm>
            <a:custGeom>
              <a:rect b="b" l="l" r="r" t="t"/>
              <a:pathLst>
                <a:path extrusionOk="0" h="15" w="8">
                  <a:moveTo>
                    <a:pt x="8"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81"/>
            <p:cNvSpPr/>
            <p:nvPr/>
          </p:nvSpPr>
          <p:spPr>
            <a:xfrm>
              <a:off x="2091547" y="1634353"/>
              <a:ext cx="109" cy="149"/>
            </a:xfrm>
            <a:custGeom>
              <a:rect b="b" l="l" r="r" t="t"/>
              <a:pathLst>
                <a:path extrusionOk="0" h="11" w="8">
                  <a:moveTo>
                    <a:pt x="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81"/>
            <p:cNvSpPr/>
            <p:nvPr/>
          </p:nvSpPr>
          <p:spPr>
            <a:xfrm>
              <a:off x="2092362" y="1633213"/>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81"/>
            <p:cNvSpPr/>
            <p:nvPr/>
          </p:nvSpPr>
          <p:spPr>
            <a:xfrm>
              <a:off x="2092117" y="16335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81"/>
            <p:cNvSpPr/>
            <p:nvPr/>
          </p:nvSpPr>
          <p:spPr>
            <a:xfrm>
              <a:off x="2092647" y="163292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81"/>
            <p:cNvSpPr/>
            <p:nvPr/>
          </p:nvSpPr>
          <p:spPr>
            <a:xfrm>
              <a:off x="2091832" y="1633973"/>
              <a:ext cx="68" cy="109"/>
            </a:xfrm>
            <a:custGeom>
              <a:rect b="b" l="l" r="r" t="t"/>
              <a:pathLst>
                <a:path extrusionOk="0" h="8" w="5">
                  <a:moveTo>
                    <a:pt x="4"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81"/>
            <p:cNvSpPr/>
            <p:nvPr/>
          </p:nvSpPr>
          <p:spPr>
            <a:xfrm>
              <a:off x="2090746" y="1637734"/>
              <a:ext cx="14" cy="95"/>
            </a:xfrm>
            <a:custGeom>
              <a:rect b="b" l="l" r="r" t="t"/>
              <a:pathLst>
                <a:path extrusionOk="0" h="7"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81"/>
            <p:cNvSpPr/>
            <p:nvPr/>
          </p:nvSpPr>
          <p:spPr>
            <a:xfrm>
              <a:off x="2093448" y="163226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81"/>
            <p:cNvSpPr/>
            <p:nvPr/>
          </p:nvSpPr>
          <p:spPr>
            <a:xfrm>
              <a:off x="2090936" y="1636254"/>
              <a:ext cx="54" cy="244"/>
            </a:xfrm>
            <a:custGeom>
              <a:rect b="b" l="l" r="r" t="t"/>
              <a:pathLst>
                <a:path extrusionOk="0" h="18" w="4">
                  <a:moveTo>
                    <a:pt x="4" y="0"/>
                  </a:moveTo>
                  <a:lnTo>
                    <a:pt x="4" y="0"/>
                  </a:lnTo>
                  <a:cubicBezTo>
                    <a:pt x="0" y="7"/>
                    <a:pt x="0" y="11"/>
                    <a:pt x="0" y="18"/>
                  </a:cubicBezTo>
                  <a:cubicBezTo>
                    <a:pt x="0"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81"/>
            <p:cNvSpPr/>
            <p:nvPr/>
          </p:nvSpPr>
          <p:spPr>
            <a:xfrm>
              <a:off x="2090841" y="1636919"/>
              <a:ext cx="14" cy="204"/>
            </a:xfrm>
            <a:custGeom>
              <a:rect b="b" l="l" r="r" t="t"/>
              <a:pathLst>
                <a:path extrusionOk="0" h="15" w="1">
                  <a:moveTo>
                    <a:pt x="0" y="0"/>
                  </a:moveTo>
                  <a:cubicBezTo>
                    <a:pt x="0" y="4"/>
                    <a:pt x="0" y="7"/>
                    <a:pt x="0" y="14"/>
                  </a:cubicBezTo>
                  <a:cubicBezTo>
                    <a:pt x="0"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81"/>
            <p:cNvSpPr/>
            <p:nvPr/>
          </p:nvSpPr>
          <p:spPr>
            <a:xfrm>
              <a:off x="2091357" y="1634774"/>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81"/>
            <p:cNvSpPr/>
            <p:nvPr/>
          </p:nvSpPr>
          <p:spPr>
            <a:xfrm>
              <a:off x="2093163" y="1632452"/>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81"/>
            <p:cNvSpPr/>
            <p:nvPr/>
          </p:nvSpPr>
          <p:spPr>
            <a:xfrm>
              <a:off x="2092878" y="1632683"/>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81"/>
            <p:cNvSpPr/>
            <p:nvPr/>
          </p:nvSpPr>
          <p:spPr>
            <a:xfrm>
              <a:off x="2199162" y="1650755"/>
              <a:ext cx="65131" cy="41439"/>
            </a:xfrm>
            <a:custGeom>
              <a:rect b="b" l="l" r="r" t="t"/>
              <a:pathLst>
                <a:path extrusionOk="0" h="3052" w="4797">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81"/>
            <p:cNvSpPr/>
            <p:nvPr/>
          </p:nvSpPr>
          <p:spPr>
            <a:xfrm>
              <a:off x="2215795" y="1653321"/>
              <a:ext cx="353" cy="720"/>
            </a:xfrm>
            <a:custGeom>
              <a:rect b="b" l="l" r="r" t="t"/>
              <a:pathLst>
                <a:path extrusionOk="0" h="53" w="26">
                  <a:moveTo>
                    <a:pt x="1" y="53"/>
                  </a:moveTo>
                  <a:cubicBezTo>
                    <a:pt x="11" y="35"/>
                    <a:pt x="18" y="18"/>
                    <a:pt x="25" y="0"/>
                  </a:cubicBezTo>
                  <a:lnTo>
                    <a:pt x="25" y="0"/>
                  </a:lnTo>
                  <a:cubicBezTo>
                    <a:pt x="18" y="18"/>
                    <a:pt x="11" y="35"/>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81"/>
            <p:cNvSpPr/>
            <p:nvPr/>
          </p:nvSpPr>
          <p:spPr>
            <a:xfrm>
              <a:off x="2214654" y="1654841"/>
              <a:ext cx="353" cy="244"/>
            </a:xfrm>
            <a:custGeom>
              <a:rect b="b" l="l" r="r" t="t"/>
              <a:pathLst>
                <a:path extrusionOk="0" h="18" w="26">
                  <a:moveTo>
                    <a:pt x="1" y="18"/>
                  </a:move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81"/>
            <p:cNvSpPr/>
            <p:nvPr/>
          </p:nvSpPr>
          <p:spPr>
            <a:xfrm>
              <a:off x="2199108" y="1671623"/>
              <a:ext cx="774" cy="489"/>
            </a:xfrm>
            <a:custGeom>
              <a:rect b="b" l="l" r="r" t="t"/>
              <a:pathLst>
                <a:path extrusionOk="0" h="36" w="57">
                  <a:moveTo>
                    <a:pt x="57" y="0"/>
                  </a:moveTo>
                  <a:cubicBezTo>
                    <a:pt x="36" y="14"/>
                    <a:pt x="15" y="25"/>
                    <a:pt x="1" y="35"/>
                  </a:cubicBezTo>
                  <a:cubicBezTo>
                    <a:pt x="15" y="25"/>
                    <a:pt x="39" y="14"/>
                    <a:pt x="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81"/>
            <p:cNvSpPr/>
            <p:nvPr/>
          </p:nvSpPr>
          <p:spPr>
            <a:xfrm>
              <a:off x="2215319" y="165450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81"/>
            <p:cNvSpPr/>
            <p:nvPr/>
          </p:nvSpPr>
          <p:spPr>
            <a:xfrm>
              <a:off x="2213948" y="1655127"/>
              <a:ext cx="679" cy="434"/>
            </a:xfrm>
            <a:custGeom>
              <a:rect b="b" l="l" r="r" t="t"/>
              <a:pathLst>
                <a:path extrusionOk="0" h="32" w="50">
                  <a:moveTo>
                    <a:pt x="49" y="0"/>
                  </a:moveTo>
                  <a:lnTo>
                    <a:pt x="0"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81"/>
            <p:cNvSpPr/>
            <p:nvPr/>
          </p:nvSpPr>
          <p:spPr>
            <a:xfrm>
              <a:off x="2215659" y="1654122"/>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81"/>
            <p:cNvSpPr/>
            <p:nvPr/>
          </p:nvSpPr>
          <p:spPr>
            <a:xfrm>
              <a:off x="2245977" y="1649234"/>
              <a:ext cx="20746" cy="26205"/>
            </a:xfrm>
            <a:custGeom>
              <a:rect b="b" l="l" r="r" t="t"/>
              <a:pathLst>
                <a:path extrusionOk="0" h="1930" w="1528">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81"/>
            <p:cNvSpPr/>
            <p:nvPr/>
          </p:nvSpPr>
          <p:spPr>
            <a:xfrm>
              <a:off x="2249548" y="165649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81"/>
            <p:cNvSpPr/>
            <p:nvPr/>
          </p:nvSpPr>
          <p:spPr>
            <a:xfrm>
              <a:off x="2249304" y="1656172"/>
              <a:ext cx="163" cy="204"/>
            </a:xfrm>
            <a:custGeom>
              <a:rect b="b" l="l" r="r" t="t"/>
              <a:pathLst>
                <a:path extrusionOk="0" h="15" w="12">
                  <a:moveTo>
                    <a:pt x="1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81"/>
            <p:cNvSpPr/>
            <p:nvPr/>
          </p:nvSpPr>
          <p:spPr>
            <a:xfrm>
              <a:off x="2254776" y="1673714"/>
              <a:ext cx="204" cy="584"/>
            </a:xfrm>
            <a:custGeom>
              <a:rect b="b" l="l" r="r" t="t"/>
              <a:pathLst>
                <a:path extrusionOk="0" h="43" w="15">
                  <a:moveTo>
                    <a:pt x="0" y="0"/>
                  </a:moveTo>
                  <a:cubicBezTo>
                    <a:pt x="4" y="18"/>
                    <a:pt x="11" y="32"/>
                    <a:pt x="14" y="42"/>
                  </a:cubicBezTo>
                  <a:cubicBezTo>
                    <a:pt x="11" y="28"/>
                    <a:pt x="7"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81"/>
            <p:cNvSpPr/>
            <p:nvPr/>
          </p:nvSpPr>
          <p:spPr>
            <a:xfrm>
              <a:off x="2254626" y="1673144"/>
              <a:ext cx="163" cy="625"/>
            </a:xfrm>
            <a:custGeom>
              <a:rect b="b" l="l" r="r" t="t"/>
              <a:pathLst>
                <a:path extrusionOk="0" h="46" w="12">
                  <a:moveTo>
                    <a:pt x="1" y="0"/>
                  </a:moveTo>
                  <a:lnTo>
                    <a:pt x="1" y="0"/>
                  </a:lnTo>
                  <a:cubicBezTo>
                    <a:pt x="4" y="14"/>
                    <a:pt x="8" y="32"/>
                    <a:pt x="11" y="46"/>
                  </a:cubicBezTo>
                  <a:cubicBezTo>
                    <a:pt x="8" y="28"/>
                    <a:pt x="4"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81"/>
            <p:cNvSpPr/>
            <p:nvPr/>
          </p:nvSpPr>
          <p:spPr>
            <a:xfrm>
              <a:off x="2255251" y="1674950"/>
              <a:ext cx="244" cy="434"/>
            </a:xfrm>
            <a:custGeom>
              <a:rect b="b" l="l" r="r" t="t"/>
              <a:pathLst>
                <a:path extrusionOk="0" h="32" w="18">
                  <a:moveTo>
                    <a:pt x="1" y="0"/>
                  </a:moveTo>
                  <a:lnTo>
                    <a:pt x="1" y="0"/>
                  </a:lnTo>
                  <a:cubicBezTo>
                    <a:pt x="7" y="14"/>
                    <a:pt x="11" y="25"/>
                    <a:pt x="18" y="32"/>
                  </a:cubicBezTo>
                  <a:cubicBezTo>
                    <a:pt x="11" y="21"/>
                    <a:pt x="7"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81"/>
            <p:cNvSpPr/>
            <p:nvPr/>
          </p:nvSpPr>
          <p:spPr>
            <a:xfrm>
              <a:off x="2254531" y="1672479"/>
              <a:ext cx="109" cy="489"/>
            </a:xfrm>
            <a:custGeom>
              <a:rect b="b" l="l" r="r" t="t"/>
              <a:pathLst>
                <a:path extrusionOk="0" h="36" w="8">
                  <a:moveTo>
                    <a:pt x="1" y="0"/>
                  </a:moveTo>
                  <a:cubicBezTo>
                    <a:pt x="1" y="11"/>
                    <a:pt x="4" y="25"/>
                    <a:pt x="8" y="35"/>
                  </a:cubicBez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81"/>
            <p:cNvSpPr/>
            <p:nvPr/>
          </p:nvSpPr>
          <p:spPr>
            <a:xfrm>
              <a:off x="2250119" y="1657313"/>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81"/>
            <p:cNvSpPr/>
            <p:nvPr/>
          </p:nvSpPr>
          <p:spPr>
            <a:xfrm>
              <a:off x="2249928" y="1657068"/>
              <a:ext cx="109" cy="163"/>
            </a:xfrm>
            <a:custGeom>
              <a:rect b="b" l="l" r="r" t="t"/>
              <a:pathLst>
                <a:path extrusionOk="0" h="12" w="8">
                  <a:moveTo>
                    <a:pt x="7"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81"/>
            <p:cNvSpPr/>
            <p:nvPr/>
          </p:nvSpPr>
          <p:spPr>
            <a:xfrm>
              <a:off x="2254436" y="1671623"/>
              <a:ext cx="109" cy="679"/>
            </a:xfrm>
            <a:custGeom>
              <a:rect b="b" l="l" r="r" t="t"/>
              <a:pathLst>
                <a:path extrusionOk="0" h="50" w="8">
                  <a:moveTo>
                    <a:pt x="1" y="0"/>
                  </a:moveTo>
                  <a:cubicBezTo>
                    <a:pt x="4" y="18"/>
                    <a:pt x="4" y="35"/>
                    <a:pt x="8" y="49"/>
                  </a:cubicBezTo>
                  <a:cubicBezTo>
                    <a:pt x="8" y="35"/>
                    <a:pt x="4"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81"/>
            <p:cNvSpPr/>
            <p:nvPr/>
          </p:nvSpPr>
          <p:spPr>
            <a:xfrm>
              <a:off x="2249738" y="1656837"/>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81"/>
            <p:cNvSpPr/>
            <p:nvPr/>
          </p:nvSpPr>
          <p:spPr>
            <a:xfrm>
              <a:off x="2255006" y="167442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81"/>
            <p:cNvSpPr/>
            <p:nvPr/>
          </p:nvSpPr>
          <p:spPr>
            <a:xfrm>
              <a:off x="2247933" y="1653796"/>
              <a:ext cx="149" cy="299"/>
            </a:xfrm>
            <a:custGeom>
              <a:rect b="b" l="l" r="r" t="t"/>
              <a:pathLst>
                <a:path extrusionOk="0" h="22" w="11">
                  <a:moveTo>
                    <a:pt x="11"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81"/>
            <p:cNvSpPr/>
            <p:nvPr/>
          </p:nvSpPr>
          <p:spPr>
            <a:xfrm>
              <a:off x="2255482" y="167542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81"/>
            <p:cNvSpPr/>
            <p:nvPr/>
          </p:nvSpPr>
          <p:spPr>
            <a:xfrm>
              <a:off x="2248258" y="1654366"/>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81"/>
            <p:cNvSpPr/>
            <p:nvPr/>
          </p:nvSpPr>
          <p:spPr>
            <a:xfrm>
              <a:off x="2245977" y="1650225"/>
              <a:ext cx="163" cy="353"/>
            </a:xfrm>
            <a:custGeom>
              <a:rect b="b" l="l" r="r" t="t"/>
              <a:pathLst>
                <a:path extrusionOk="0" h="26" w="12">
                  <a:moveTo>
                    <a:pt x="1" y="1"/>
                  </a:moveTo>
                  <a:lnTo>
                    <a:pt x="11" y="2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81"/>
            <p:cNvSpPr/>
            <p:nvPr/>
          </p:nvSpPr>
          <p:spPr>
            <a:xfrm>
              <a:off x="2247593" y="1653226"/>
              <a:ext cx="204" cy="339"/>
            </a:xfrm>
            <a:custGeom>
              <a:rect b="b" l="l" r="r" t="t"/>
              <a:pathLst>
                <a:path extrusionOk="0" h="25" w="15">
                  <a:moveTo>
                    <a:pt x="15"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81"/>
            <p:cNvSpPr/>
            <p:nvPr/>
          </p:nvSpPr>
          <p:spPr>
            <a:xfrm>
              <a:off x="2247267" y="1652601"/>
              <a:ext cx="149" cy="353"/>
            </a:xfrm>
            <a:custGeom>
              <a:rect b="b" l="l" r="r" t="t"/>
              <a:pathLst>
                <a:path extrusionOk="0" h="26" w="11">
                  <a:moveTo>
                    <a:pt x="11"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81"/>
            <p:cNvSpPr/>
            <p:nvPr/>
          </p:nvSpPr>
          <p:spPr>
            <a:xfrm>
              <a:off x="2246697" y="1651610"/>
              <a:ext cx="394" cy="679"/>
            </a:xfrm>
            <a:custGeom>
              <a:rect b="b" l="l" r="r" t="t"/>
              <a:pathLst>
                <a:path extrusionOk="0" h="50" w="29">
                  <a:moveTo>
                    <a:pt x="28" y="49"/>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81"/>
            <p:cNvSpPr/>
            <p:nvPr/>
          </p:nvSpPr>
          <p:spPr>
            <a:xfrm>
              <a:off x="2246317" y="1650890"/>
              <a:ext cx="244" cy="448"/>
            </a:xfrm>
            <a:custGeom>
              <a:rect b="b" l="l" r="r" t="t"/>
              <a:pathLst>
                <a:path extrusionOk="0" h="33" w="18">
                  <a:moveTo>
                    <a:pt x="18"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81"/>
            <p:cNvSpPr/>
            <p:nvPr/>
          </p:nvSpPr>
          <p:spPr>
            <a:xfrm>
              <a:off x="2249073" y="1655792"/>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81"/>
            <p:cNvSpPr/>
            <p:nvPr/>
          </p:nvSpPr>
          <p:spPr>
            <a:xfrm>
              <a:off x="2248829" y="1655357"/>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81"/>
            <p:cNvSpPr/>
            <p:nvPr/>
          </p:nvSpPr>
          <p:spPr>
            <a:xfrm>
              <a:off x="2248544" y="1654882"/>
              <a:ext cx="163" cy="258"/>
            </a:xfrm>
            <a:custGeom>
              <a:rect b="b" l="l" r="r" t="t"/>
              <a:pathLst>
                <a:path extrusionOk="0" h="19" w="12">
                  <a:moveTo>
                    <a:pt x="11"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81"/>
            <p:cNvSpPr/>
            <p:nvPr/>
          </p:nvSpPr>
          <p:spPr>
            <a:xfrm>
              <a:off x="2212047" y="1690224"/>
              <a:ext cx="44073" cy="23516"/>
            </a:xfrm>
            <a:custGeom>
              <a:rect b="b" l="l" r="r" t="t"/>
              <a:pathLst>
                <a:path extrusionOk="0" h="1732" w="3246">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81"/>
            <p:cNvSpPr/>
            <p:nvPr/>
          </p:nvSpPr>
          <p:spPr>
            <a:xfrm>
              <a:off x="2240994" y="1708500"/>
              <a:ext cx="339" cy="394"/>
            </a:xfrm>
            <a:custGeom>
              <a:rect b="b" l="l" r="r" t="t"/>
              <a:pathLst>
                <a:path extrusionOk="0" h="29" w="25">
                  <a:moveTo>
                    <a:pt x="0" y="29"/>
                  </a:moveTo>
                  <a:cubicBezTo>
                    <a:pt x="4" y="18"/>
                    <a:pt x="14" y="8"/>
                    <a:pt x="25" y="1"/>
                  </a:cubicBezTo>
                  <a:cubicBezTo>
                    <a:pt x="14" y="8"/>
                    <a:pt x="4" y="18"/>
                    <a:pt x="0"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81"/>
            <p:cNvSpPr/>
            <p:nvPr/>
          </p:nvSpPr>
          <p:spPr>
            <a:xfrm>
              <a:off x="2250784" y="1708364"/>
              <a:ext cx="204" cy="54"/>
            </a:xfrm>
            <a:custGeom>
              <a:rect b="b" l="l" r="r" t="t"/>
              <a:pathLst>
                <a:path extrusionOk="0" h="4" w="15">
                  <a:moveTo>
                    <a:pt x="1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81"/>
            <p:cNvSpPr/>
            <p:nvPr/>
          </p:nvSpPr>
          <p:spPr>
            <a:xfrm>
              <a:off x="2240845" y="170960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81"/>
            <p:cNvSpPr/>
            <p:nvPr/>
          </p:nvSpPr>
          <p:spPr>
            <a:xfrm>
              <a:off x="2251015" y="170826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81"/>
            <p:cNvSpPr/>
            <p:nvPr/>
          </p:nvSpPr>
          <p:spPr>
            <a:xfrm>
              <a:off x="2251259" y="1708215"/>
              <a:ext cx="204" cy="109"/>
            </a:xfrm>
            <a:custGeom>
              <a:rect b="b" l="l" r="r" t="t"/>
              <a:pathLst>
                <a:path extrusionOk="0" h="8" w="15">
                  <a:moveTo>
                    <a:pt x="14" y="1"/>
                  </a:moveTo>
                  <a:lnTo>
                    <a:pt x="14" y="1"/>
                  </a:ln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81"/>
            <p:cNvSpPr/>
            <p:nvPr/>
          </p:nvSpPr>
          <p:spPr>
            <a:xfrm>
              <a:off x="2241605" y="1707644"/>
              <a:ext cx="5485" cy="679"/>
            </a:xfrm>
            <a:custGeom>
              <a:rect b="b" l="l" r="r" t="t"/>
              <a:pathLst>
                <a:path extrusionOk="0" h="50" w="404">
                  <a:moveTo>
                    <a:pt x="1" y="50"/>
                  </a:moveTo>
                  <a:lnTo>
                    <a:pt x="1" y="50"/>
                  </a:lnTo>
                  <a:cubicBezTo>
                    <a:pt x="134" y="15"/>
                    <a:pt x="267" y="1"/>
                    <a:pt x="403" y="4"/>
                  </a:cubicBezTo>
                  <a:cubicBezTo>
                    <a:pt x="267" y="1"/>
                    <a:pt x="134" y="15"/>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81"/>
            <p:cNvSpPr/>
            <p:nvPr/>
          </p:nvSpPr>
          <p:spPr>
            <a:xfrm>
              <a:off x="2241375" y="1708310"/>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81"/>
            <p:cNvSpPr/>
            <p:nvPr/>
          </p:nvSpPr>
          <p:spPr>
            <a:xfrm>
              <a:off x="2250444" y="1708405"/>
              <a:ext cx="299" cy="68"/>
            </a:xfrm>
            <a:custGeom>
              <a:rect b="b" l="l" r="r" t="t"/>
              <a:pathLst>
                <a:path extrusionOk="0" h="5" w="22">
                  <a:moveTo>
                    <a:pt x="22" y="1"/>
                  </a:moveTo>
                  <a:cubicBezTo>
                    <a:pt x="15" y="4"/>
                    <a:pt x="8" y="4"/>
                    <a:pt x="1" y="1"/>
                  </a:cubicBezTo>
                  <a:cubicBezTo>
                    <a:pt x="8" y="4"/>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81"/>
            <p:cNvSpPr/>
            <p:nvPr/>
          </p:nvSpPr>
          <p:spPr>
            <a:xfrm>
              <a:off x="2250214" y="1708459"/>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81"/>
            <p:cNvSpPr/>
            <p:nvPr/>
          </p:nvSpPr>
          <p:spPr>
            <a:xfrm>
              <a:off x="2240899" y="1708934"/>
              <a:ext cx="109" cy="244"/>
            </a:xfrm>
            <a:custGeom>
              <a:rect b="b" l="l" r="r" t="t"/>
              <a:pathLst>
                <a:path extrusionOk="0" h="18" w="8">
                  <a:moveTo>
                    <a:pt x="7" y="0"/>
                  </a:moveTo>
                  <a:cubicBezTo>
                    <a:pt x="4" y="4"/>
                    <a:pt x="0" y="11"/>
                    <a:pt x="0" y="18"/>
                  </a:cubicBezTo>
                  <a:cubicBezTo>
                    <a:pt x="0" y="11"/>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81"/>
            <p:cNvSpPr/>
            <p:nvPr/>
          </p:nvSpPr>
          <p:spPr>
            <a:xfrm>
              <a:off x="2249928" y="1708364"/>
              <a:ext cx="244" cy="54"/>
            </a:xfrm>
            <a:custGeom>
              <a:rect b="b" l="l" r="r" t="t"/>
              <a:pathLst>
                <a:path extrusionOk="0" h="4" w="18">
                  <a:moveTo>
                    <a:pt x="18" y="4"/>
                  </a:moveTo>
                  <a:cubicBezTo>
                    <a:pt x="11" y="4"/>
                    <a:pt x="7" y="0"/>
                    <a:pt x="0" y="0"/>
                  </a:cubicBezTo>
                  <a:cubicBezTo>
                    <a:pt x="7" y="0"/>
                    <a:pt x="11" y="4"/>
                    <a:pt x="1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81"/>
            <p:cNvSpPr/>
            <p:nvPr/>
          </p:nvSpPr>
          <p:spPr>
            <a:xfrm>
              <a:off x="2240845" y="1709165"/>
              <a:ext cx="14" cy="299"/>
            </a:xfrm>
            <a:custGeom>
              <a:rect b="b" l="l" r="r" t="t"/>
              <a:pathLst>
                <a:path extrusionOk="0" h="22" w="1">
                  <a:moveTo>
                    <a:pt x="1" y="1"/>
                  </a:moveTo>
                  <a:cubicBezTo>
                    <a:pt x="1" y="8"/>
                    <a:pt x="1" y="15"/>
                    <a:pt x="1" y="22"/>
                  </a:cubicBezTo>
                  <a:cubicBezTo>
                    <a:pt x="1"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81"/>
            <p:cNvSpPr/>
            <p:nvPr/>
          </p:nvSpPr>
          <p:spPr>
            <a:xfrm>
              <a:off x="2255631" y="169357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81"/>
            <p:cNvSpPr/>
            <p:nvPr/>
          </p:nvSpPr>
          <p:spPr>
            <a:xfrm>
              <a:off x="2238849" y="1689396"/>
              <a:ext cx="8187" cy="2200"/>
            </a:xfrm>
            <a:custGeom>
              <a:rect b="b" l="l" r="r" t="t"/>
              <a:pathLst>
                <a:path extrusionOk="0" h="162" w="603">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81"/>
            <p:cNvSpPr/>
            <p:nvPr/>
          </p:nvSpPr>
          <p:spPr>
            <a:xfrm>
              <a:off x="2247023" y="1689396"/>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81"/>
            <p:cNvSpPr/>
            <p:nvPr/>
          </p:nvSpPr>
          <p:spPr>
            <a:xfrm>
              <a:off x="2213283" y="1690197"/>
              <a:ext cx="54" cy="14"/>
            </a:xfrm>
            <a:custGeom>
              <a:rect b="b" l="l" r="r" t="t"/>
              <a:pathLst>
                <a:path extrusionOk="0" h="1" w="4">
                  <a:moveTo>
                    <a:pt x="0" y="1"/>
                  </a:moveTo>
                  <a:lnTo>
                    <a:pt x="4"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81"/>
            <p:cNvSpPr/>
            <p:nvPr/>
          </p:nvSpPr>
          <p:spPr>
            <a:xfrm>
              <a:off x="2253581" y="169266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81"/>
            <p:cNvSpPr/>
            <p:nvPr/>
          </p:nvSpPr>
          <p:spPr>
            <a:xfrm>
              <a:off x="2214233" y="1690822"/>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81"/>
            <p:cNvSpPr/>
            <p:nvPr/>
          </p:nvSpPr>
          <p:spPr>
            <a:xfrm>
              <a:off x="2253296" y="1692533"/>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81"/>
            <p:cNvSpPr/>
            <p:nvPr/>
          </p:nvSpPr>
          <p:spPr>
            <a:xfrm>
              <a:off x="2254056" y="1692913"/>
              <a:ext cx="163" cy="54"/>
            </a:xfrm>
            <a:custGeom>
              <a:rect b="b" l="l" r="r" t="t"/>
              <a:pathLst>
                <a:path extrusionOk="0" h="4" w="12">
                  <a:moveTo>
                    <a:pt x="1" y="0"/>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81"/>
            <p:cNvSpPr/>
            <p:nvPr/>
          </p:nvSpPr>
          <p:spPr>
            <a:xfrm>
              <a:off x="2253011" y="1692383"/>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81"/>
            <p:cNvSpPr/>
            <p:nvPr/>
          </p:nvSpPr>
          <p:spPr>
            <a:xfrm>
              <a:off x="2213758" y="169048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81"/>
            <p:cNvSpPr/>
            <p:nvPr/>
          </p:nvSpPr>
          <p:spPr>
            <a:xfrm>
              <a:off x="2214708" y="1691243"/>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81"/>
            <p:cNvSpPr/>
            <p:nvPr/>
          </p:nvSpPr>
          <p:spPr>
            <a:xfrm>
              <a:off x="2252820" y="1692247"/>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81"/>
            <p:cNvSpPr/>
            <p:nvPr/>
          </p:nvSpPr>
          <p:spPr>
            <a:xfrm>
              <a:off x="2254531" y="1693144"/>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81"/>
            <p:cNvSpPr/>
            <p:nvPr/>
          </p:nvSpPr>
          <p:spPr>
            <a:xfrm>
              <a:off x="2255061" y="1693334"/>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81"/>
            <p:cNvSpPr/>
            <p:nvPr/>
          </p:nvSpPr>
          <p:spPr>
            <a:xfrm>
              <a:off x="2252400" y="1691867"/>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81"/>
            <p:cNvSpPr/>
            <p:nvPr/>
          </p:nvSpPr>
          <p:spPr>
            <a:xfrm>
              <a:off x="2252495" y="1692003"/>
              <a:ext cx="109" cy="68"/>
            </a:xfrm>
            <a:custGeom>
              <a:rect b="b" l="l" r="r" t="t"/>
              <a:pathLst>
                <a:path extrusionOk="0" h="5" w="8">
                  <a:moveTo>
                    <a:pt x="0" y="1"/>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81"/>
            <p:cNvSpPr/>
            <p:nvPr/>
          </p:nvSpPr>
          <p:spPr>
            <a:xfrm>
              <a:off x="2252305" y="1691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81"/>
            <p:cNvSpPr/>
            <p:nvPr/>
          </p:nvSpPr>
          <p:spPr>
            <a:xfrm>
              <a:off x="2252250" y="1691718"/>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81"/>
            <p:cNvSpPr/>
            <p:nvPr/>
          </p:nvSpPr>
          <p:spPr>
            <a:xfrm>
              <a:off x="2252209" y="169167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81"/>
            <p:cNvSpPr/>
            <p:nvPr/>
          </p:nvSpPr>
          <p:spPr>
            <a:xfrm>
              <a:off x="2252630" y="169209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81"/>
            <p:cNvSpPr/>
            <p:nvPr/>
          </p:nvSpPr>
          <p:spPr>
            <a:xfrm>
              <a:off x="2198782" y="1705988"/>
              <a:ext cx="18031" cy="12274"/>
            </a:xfrm>
            <a:custGeom>
              <a:rect b="b" l="l" r="r" t="t"/>
              <a:pathLst>
                <a:path extrusionOk="0" h="904" w="1328">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81"/>
            <p:cNvSpPr/>
            <p:nvPr/>
          </p:nvSpPr>
          <p:spPr>
            <a:xfrm>
              <a:off x="2198823" y="171097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81"/>
            <p:cNvSpPr/>
            <p:nvPr/>
          </p:nvSpPr>
          <p:spPr>
            <a:xfrm>
              <a:off x="2198728" y="171178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81"/>
            <p:cNvSpPr/>
            <p:nvPr/>
          </p:nvSpPr>
          <p:spPr>
            <a:xfrm>
              <a:off x="2198728" y="171391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81"/>
            <p:cNvSpPr/>
            <p:nvPr/>
          </p:nvSpPr>
          <p:spPr>
            <a:xfrm>
              <a:off x="2202204" y="1718153"/>
              <a:ext cx="204" cy="149"/>
            </a:xfrm>
            <a:custGeom>
              <a:rect b="b" l="l" r="r" t="t"/>
              <a:pathLst>
                <a:path extrusionOk="0" h="11" w="15">
                  <a:moveTo>
                    <a:pt x="15" y="11"/>
                  </a:moveTo>
                  <a:lnTo>
                    <a:pt x="15"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81"/>
            <p:cNvSpPr/>
            <p:nvPr/>
          </p:nvSpPr>
          <p:spPr>
            <a:xfrm>
              <a:off x="2199447" y="1715628"/>
              <a:ext cx="204" cy="299"/>
            </a:xfrm>
            <a:custGeom>
              <a:rect b="b" l="l" r="r" t="t"/>
              <a:pathLst>
                <a:path extrusionOk="0" h="22" w="15">
                  <a:moveTo>
                    <a:pt x="14" y="22"/>
                  </a:moveTo>
                  <a:cubicBezTo>
                    <a:pt x="11" y="15"/>
                    <a:pt x="4" y="8"/>
                    <a:pt x="0" y="1"/>
                  </a:cubicBezTo>
                  <a:cubicBezTo>
                    <a:pt x="4" y="8"/>
                    <a:pt x="11" y="15"/>
                    <a:pt x="14"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81"/>
            <p:cNvSpPr/>
            <p:nvPr/>
          </p:nvSpPr>
          <p:spPr>
            <a:xfrm>
              <a:off x="2198687" y="1712492"/>
              <a:ext cx="14" cy="109"/>
            </a:xfrm>
            <a:custGeom>
              <a:rect b="b" l="l" r="r" t="t"/>
              <a:pathLst>
                <a:path extrusionOk="0" h="8" w="1">
                  <a:moveTo>
                    <a:pt x="0" y="8"/>
                  </a:moveTo>
                  <a:lnTo>
                    <a:pt x="0" y="1"/>
                  </a:lnTo>
                  <a:cubicBezTo>
                    <a:pt x="0" y="1"/>
                    <a:pt x="0" y="8"/>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81"/>
            <p:cNvSpPr/>
            <p:nvPr/>
          </p:nvSpPr>
          <p:spPr>
            <a:xfrm>
              <a:off x="2199828" y="1716103"/>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81"/>
            <p:cNvSpPr/>
            <p:nvPr/>
          </p:nvSpPr>
          <p:spPr>
            <a:xfrm>
              <a:off x="2198687" y="171334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81"/>
            <p:cNvSpPr/>
            <p:nvPr/>
          </p:nvSpPr>
          <p:spPr>
            <a:xfrm>
              <a:off x="2201538" y="1717583"/>
              <a:ext cx="394" cy="339"/>
            </a:xfrm>
            <a:custGeom>
              <a:rect b="b" l="l" r="r" t="t"/>
              <a:pathLst>
                <a:path extrusionOk="0" h="25" w="29">
                  <a:moveTo>
                    <a:pt x="29"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81"/>
            <p:cNvSpPr/>
            <p:nvPr/>
          </p:nvSpPr>
          <p:spPr>
            <a:xfrm>
              <a:off x="2198918" y="1709980"/>
              <a:ext cx="14" cy="109"/>
            </a:xfrm>
            <a:custGeom>
              <a:rect b="b" l="l" r="r" t="t"/>
              <a:pathLst>
                <a:path extrusionOk="0" h="8" w="1">
                  <a:moveTo>
                    <a:pt x="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81"/>
            <p:cNvSpPr/>
            <p:nvPr/>
          </p:nvSpPr>
          <p:spPr>
            <a:xfrm>
              <a:off x="2200873" y="1717108"/>
              <a:ext cx="339" cy="244"/>
            </a:xfrm>
            <a:custGeom>
              <a:rect b="b" l="l" r="r" t="t"/>
              <a:pathLst>
                <a:path extrusionOk="0" h="18" w="25">
                  <a:moveTo>
                    <a:pt x="2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81"/>
            <p:cNvSpPr/>
            <p:nvPr/>
          </p:nvSpPr>
          <p:spPr>
            <a:xfrm>
              <a:off x="2198823" y="1714447"/>
              <a:ext cx="204" cy="530"/>
            </a:xfrm>
            <a:custGeom>
              <a:rect b="b" l="l" r="r" t="t"/>
              <a:pathLst>
                <a:path extrusionOk="0" h="39" w="15">
                  <a:moveTo>
                    <a:pt x="15" y="39"/>
                  </a:moveTo>
                  <a:cubicBezTo>
                    <a:pt x="8" y="25"/>
                    <a:pt x="4" y="14"/>
                    <a:pt x="1" y="0"/>
                  </a:cubicBezTo>
                  <a:cubicBezTo>
                    <a:pt x="4" y="14"/>
                    <a:pt x="8" y="25"/>
                    <a:pt x="15"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81"/>
            <p:cNvSpPr/>
            <p:nvPr/>
          </p:nvSpPr>
          <p:spPr>
            <a:xfrm>
              <a:off x="2200343" y="1716578"/>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81"/>
            <p:cNvSpPr/>
            <p:nvPr/>
          </p:nvSpPr>
          <p:spPr>
            <a:xfrm>
              <a:off x="2199108" y="1709029"/>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81"/>
            <p:cNvSpPr/>
            <p:nvPr/>
          </p:nvSpPr>
          <p:spPr>
            <a:xfrm>
              <a:off x="2199108" y="1715112"/>
              <a:ext cx="204" cy="339"/>
            </a:xfrm>
            <a:custGeom>
              <a:rect b="b" l="l" r="r" t="t"/>
              <a:pathLst>
                <a:path extrusionOk="0" h="25" w="15">
                  <a:moveTo>
                    <a:pt x="15" y="25"/>
                  </a:moveTo>
                  <a:cubicBezTo>
                    <a:pt x="8" y="18"/>
                    <a:pt x="4" y="7"/>
                    <a:pt x="1" y="0"/>
                  </a:cubicBezTo>
                  <a:cubicBezTo>
                    <a:pt x="4" y="7"/>
                    <a:pt x="8" y="18"/>
                    <a:pt x="1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81"/>
            <p:cNvSpPr/>
            <p:nvPr/>
          </p:nvSpPr>
          <p:spPr>
            <a:xfrm>
              <a:off x="2199352" y="1708215"/>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81"/>
            <p:cNvSpPr/>
            <p:nvPr/>
          </p:nvSpPr>
          <p:spPr>
            <a:xfrm>
              <a:off x="2216609" y="1712967"/>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81"/>
            <p:cNvSpPr/>
            <p:nvPr/>
          </p:nvSpPr>
          <p:spPr>
            <a:xfrm>
              <a:off x="2216745" y="171311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81"/>
            <p:cNvSpPr/>
            <p:nvPr/>
          </p:nvSpPr>
          <p:spPr>
            <a:xfrm>
              <a:off x="2211097" y="1705988"/>
              <a:ext cx="434" cy="1005"/>
            </a:xfrm>
            <a:custGeom>
              <a:rect b="b" l="l" r="r" t="t"/>
              <a:pathLst>
                <a:path extrusionOk="0" h="74" w="32">
                  <a:moveTo>
                    <a:pt x="32" y="74"/>
                  </a:moveTo>
                  <a:cubicBezTo>
                    <a:pt x="14" y="53"/>
                    <a:pt x="4" y="28"/>
                    <a:pt x="0" y="0"/>
                  </a:cubicBezTo>
                  <a:lnTo>
                    <a:pt x="0" y="0"/>
                  </a:lnTo>
                  <a:cubicBezTo>
                    <a:pt x="4" y="28"/>
                    <a:pt x="14" y="53"/>
                    <a:pt x="32"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81"/>
            <p:cNvSpPr/>
            <p:nvPr/>
          </p:nvSpPr>
          <p:spPr>
            <a:xfrm>
              <a:off x="2211572" y="1611095"/>
              <a:ext cx="130385" cy="74283"/>
            </a:xfrm>
            <a:custGeom>
              <a:rect b="b" l="l" r="r" t="t"/>
              <a:pathLst>
                <a:path extrusionOk="0" h="5471" w="9603">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81"/>
            <p:cNvSpPr/>
            <p:nvPr/>
          </p:nvSpPr>
          <p:spPr>
            <a:xfrm>
              <a:off x="2221782" y="16200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81"/>
            <p:cNvSpPr/>
            <p:nvPr/>
          </p:nvSpPr>
          <p:spPr>
            <a:xfrm>
              <a:off x="2214518" y="1642961"/>
              <a:ext cx="299" cy="394"/>
            </a:xfrm>
            <a:custGeom>
              <a:rect b="b" l="l" r="r" t="t"/>
              <a:pathLst>
                <a:path extrusionOk="0" h="29" w="22">
                  <a:moveTo>
                    <a:pt x="21" y="0"/>
                  </a:moveTo>
                  <a:lnTo>
                    <a:pt x="18" y="4"/>
                  </a:lnTo>
                  <a:cubicBezTo>
                    <a:pt x="14" y="11"/>
                    <a:pt x="7" y="18"/>
                    <a:pt x="0" y="25"/>
                  </a:cubicBezTo>
                  <a:lnTo>
                    <a:pt x="0" y="28"/>
                  </a:lnTo>
                  <a:lnTo>
                    <a:pt x="11" y="28"/>
                  </a:ln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81"/>
            <p:cNvSpPr/>
            <p:nvPr/>
          </p:nvSpPr>
          <p:spPr>
            <a:xfrm>
              <a:off x="2223113" y="1622133"/>
              <a:ext cx="2200" cy="5865"/>
            </a:xfrm>
            <a:custGeom>
              <a:rect b="b" l="l" r="r" t="t"/>
              <a:pathLst>
                <a:path extrusionOk="0" h="432" w="162">
                  <a:moveTo>
                    <a:pt x="134" y="431"/>
                  </a:moveTo>
                  <a:cubicBezTo>
                    <a:pt x="151" y="389"/>
                    <a:pt x="162" y="281"/>
                    <a:pt x="1" y="1"/>
                  </a:cubicBezTo>
                  <a:cubicBezTo>
                    <a:pt x="162" y="281"/>
                    <a:pt x="151" y="389"/>
                    <a:pt x="134" y="4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81"/>
            <p:cNvSpPr/>
            <p:nvPr/>
          </p:nvSpPr>
          <p:spPr>
            <a:xfrm>
              <a:off x="2213609" y="1650510"/>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81"/>
            <p:cNvSpPr/>
            <p:nvPr/>
          </p:nvSpPr>
          <p:spPr>
            <a:xfrm>
              <a:off x="2212808" y="1649940"/>
              <a:ext cx="679" cy="489"/>
            </a:xfrm>
            <a:custGeom>
              <a:rect b="b" l="l" r="r" t="t"/>
              <a:pathLst>
                <a:path extrusionOk="0" h="36" w="50">
                  <a:moveTo>
                    <a:pt x="0" y="1"/>
                  </a:moveTo>
                  <a:lnTo>
                    <a:pt x="7" y="8"/>
                  </a:lnTo>
                  <a:cubicBezTo>
                    <a:pt x="21" y="18"/>
                    <a:pt x="35" y="29"/>
                    <a:pt x="49" y="36"/>
                  </a:cubicBezTo>
                  <a:cubicBezTo>
                    <a:pt x="32"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81"/>
            <p:cNvSpPr/>
            <p:nvPr/>
          </p:nvSpPr>
          <p:spPr>
            <a:xfrm>
              <a:off x="2214654" y="1650985"/>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81"/>
            <p:cNvSpPr/>
            <p:nvPr/>
          </p:nvSpPr>
          <p:spPr>
            <a:xfrm>
              <a:off x="2214994" y="1651176"/>
              <a:ext cx="584" cy="394"/>
            </a:xfrm>
            <a:custGeom>
              <a:rect b="b" l="l" r="r" t="t"/>
              <a:pathLst>
                <a:path extrusionOk="0" h="29" w="43">
                  <a:moveTo>
                    <a:pt x="0" y="1"/>
                  </a:moveTo>
                  <a:lnTo>
                    <a:pt x="0" y="1"/>
                  </a:lnTo>
                  <a:cubicBezTo>
                    <a:pt x="18" y="8"/>
                    <a:pt x="28" y="18"/>
                    <a:pt x="42" y="29"/>
                  </a:cubicBezTo>
                  <a:cubicBezTo>
                    <a:pt x="32" y="18"/>
                    <a:pt x="18"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81"/>
            <p:cNvSpPr/>
            <p:nvPr/>
          </p:nvSpPr>
          <p:spPr>
            <a:xfrm>
              <a:off x="2212563" y="1649655"/>
              <a:ext cx="204" cy="204"/>
            </a:xfrm>
            <a:custGeom>
              <a:rect b="b" l="l" r="r" t="t"/>
              <a:pathLst>
                <a:path extrusionOk="0" h="15" w="15">
                  <a:moveTo>
                    <a:pt x="1" y="1"/>
                  </a:moveTo>
                  <a:lnTo>
                    <a:pt x="15" y="15"/>
                  </a:lnTo>
                  <a:lnTo>
                    <a:pt x="15"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81"/>
            <p:cNvSpPr/>
            <p:nvPr/>
          </p:nvSpPr>
          <p:spPr>
            <a:xfrm>
              <a:off x="2211762" y="1648664"/>
              <a:ext cx="109" cy="149"/>
            </a:xfrm>
            <a:custGeom>
              <a:rect b="b" l="l" r="r" t="t"/>
              <a:pathLst>
                <a:path extrusionOk="0" h="11" w="8">
                  <a:moveTo>
                    <a:pt x="0" y="0"/>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81"/>
            <p:cNvSpPr/>
            <p:nvPr/>
          </p:nvSpPr>
          <p:spPr>
            <a:xfrm>
              <a:off x="2212332" y="1649465"/>
              <a:ext cx="204" cy="204"/>
            </a:xfrm>
            <a:custGeom>
              <a:rect b="b" l="l" r="r" t="t"/>
              <a:pathLst>
                <a:path extrusionOk="0" h="15" w="15">
                  <a:moveTo>
                    <a:pt x="14"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81"/>
            <p:cNvSpPr/>
            <p:nvPr/>
          </p:nvSpPr>
          <p:spPr>
            <a:xfrm>
              <a:off x="2212047" y="1649085"/>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81"/>
            <p:cNvSpPr/>
            <p:nvPr/>
          </p:nvSpPr>
          <p:spPr>
            <a:xfrm>
              <a:off x="2211667" y="1648324"/>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81"/>
            <p:cNvSpPr/>
            <p:nvPr/>
          </p:nvSpPr>
          <p:spPr>
            <a:xfrm>
              <a:off x="2214939" y="1641631"/>
              <a:ext cx="584" cy="1059"/>
            </a:xfrm>
            <a:custGeom>
              <a:rect b="b" l="l" r="r" t="t"/>
              <a:pathLst>
                <a:path extrusionOk="0" h="78" w="43">
                  <a:moveTo>
                    <a:pt x="15" y="0"/>
                  </a:moveTo>
                  <a:cubicBezTo>
                    <a:pt x="15" y="28"/>
                    <a:pt x="11" y="53"/>
                    <a:pt x="1" y="77"/>
                  </a:cubicBezTo>
                  <a:lnTo>
                    <a:pt x="43" y="4"/>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81"/>
            <p:cNvSpPr/>
            <p:nvPr/>
          </p:nvSpPr>
          <p:spPr>
            <a:xfrm>
              <a:off x="2214518" y="1643056"/>
              <a:ext cx="244" cy="244"/>
            </a:xfrm>
            <a:custGeom>
              <a:rect b="b" l="l" r="r" t="t"/>
              <a:pathLst>
                <a:path extrusionOk="0" h="18" w="18">
                  <a:moveTo>
                    <a:pt x="18" y="0"/>
                  </a:moveTo>
                  <a:cubicBezTo>
                    <a:pt x="14" y="7"/>
                    <a:pt x="7" y="11"/>
                    <a:pt x="0" y="18"/>
                  </a:cubicBezTo>
                  <a:cubicBezTo>
                    <a:pt x="7" y="14"/>
                    <a:pt x="14"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81"/>
            <p:cNvSpPr/>
            <p:nvPr/>
          </p:nvSpPr>
          <p:spPr>
            <a:xfrm>
              <a:off x="2212713" y="1649845"/>
              <a:ext cx="136" cy="136"/>
            </a:xfrm>
            <a:custGeom>
              <a:rect b="b" l="l" r="r" t="t"/>
              <a:pathLst>
                <a:path extrusionOk="0" h="10" w="10">
                  <a:moveTo>
                    <a:pt x="0" y="1"/>
                  </a:moveTo>
                  <a:lnTo>
                    <a:pt x="10" y="10"/>
                  </a:lnTo>
                  <a:lnTo>
                    <a:pt x="10" y="10"/>
                  </a:lnTo>
                  <a:lnTo>
                    <a:pt x="7" y="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81"/>
            <p:cNvSpPr/>
            <p:nvPr/>
          </p:nvSpPr>
          <p:spPr>
            <a:xfrm>
              <a:off x="2216270" y="1651420"/>
              <a:ext cx="638" cy="54"/>
            </a:xfrm>
            <a:custGeom>
              <a:rect b="b" l="l" r="r" t="t"/>
              <a:pathLst>
                <a:path extrusionOk="0" h="4" w="47">
                  <a:moveTo>
                    <a:pt x="1" y="4"/>
                  </a:moveTo>
                  <a:lnTo>
                    <a:pt x="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81"/>
            <p:cNvSpPr/>
            <p:nvPr/>
          </p:nvSpPr>
          <p:spPr>
            <a:xfrm>
              <a:off x="2217600" y="165136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81"/>
            <p:cNvSpPr/>
            <p:nvPr/>
          </p:nvSpPr>
          <p:spPr>
            <a:xfrm>
              <a:off x="2242895" y="1649370"/>
              <a:ext cx="14" cy="14"/>
            </a:xfrm>
            <a:custGeom>
              <a:rect b="b" l="l" r="r" t="t"/>
              <a:pathLst>
                <a:path extrusionOk="0" h="1" w="1">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81"/>
            <p:cNvSpPr/>
            <p:nvPr/>
          </p:nvSpPr>
          <p:spPr>
            <a:xfrm>
              <a:off x="2244891" y="1648609"/>
              <a:ext cx="244" cy="68"/>
            </a:xfrm>
            <a:custGeom>
              <a:rect b="b" l="l" r="r" t="t"/>
              <a:pathLst>
                <a:path extrusionOk="0" h="5" w="18">
                  <a:moveTo>
                    <a:pt x="18" y="1"/>
                  </a:moveTo>
                  <a:lnTo>
                    <a:pt x="0" y="4"/>
                  </a:ln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81"/>
            <p:cNvSpPr/>
            <p:nvPr/>
          </p:nvSpPr>
          <p:spPr>
            <a:xfrm>
              <a:off x="2216989" y="165136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81"/>
            <p:cNvSpPr/>
            <p:nvPr/>
          </p:nvSpPr>
          <p:spPr>
            <a:xfrm>
              <a:off x="2240329" y="1649424"/>
              <a:ext cx="2430" cy="1534"/>
            </a:xfrm>
            <a:custGeom>
              <a:rect b="b" l="l" r="r" t="t"/>
              <a:pathLst>
                <a:path extrusionOk="0" h="113" w="179">
                  <a:moveTo>
                    <a:pt x="179" y="0"/>
                  </a:moveTo>
                  <a:lnTo>
                    <a:pt x="179" y="0"/>
                  </a:lnTo>
                  <a:cubicBezTo>
                    <a:pt x="53" y="49"/>
                    <a:pt x="18" y="84"/>
                    <a:pt x="0" y="112"/>
                  </a:cubicBezTo>
                  <a:cubicBezTo>
                    <a:pt x="25" y="74"/>
                    <a:pt x="91" y="35"/>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81"/>
            <p:cNvSpPr/>
            <p:nvPr/>
          </p:nvSpPr>
          <p:spPr>
            <a:xfrm>
              <a:off x="2215564" y="1651515"/>
              <a:ext cx="679" cy="54"/>
            </a:xfrm>
            <a:custGeom>
              <a:rect b="b" l="l" r="r" t="t"/>
              <a:pathLst>
                <a:path extrusionOk="0" h="4" w="50">
                  <a:moveTo>
                    <a:pt x="0" y="4"/>
                  </a:moveTo>
                  <a:lnTo>
                    <a:pt x="4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81"/>
            <p:cNvSpPr/>
            <p:nvPr/>
          </p:nvSpPr>
          <p:spPr>
            <a:xfrm>
              <a:off x="2234151" y="1652465"/>
              <a:ext cx="1819" cy="149"/>
            </a:xfrm>
            <a:custGeom>
              <a:rect b="b" l="l" r="r" t="t"/>
              <a:pathLst>
                <a:path extrusionOk="0" h="11" w="134">
                  <a:moveTo>
                    <a:pt x="133" y="11"/>
                  </a:moveTo>
                  <a:cubicBezTo>
                    <a:pt x="91" y="4"/>
                    <a:pt x="46" y="0"/>
                    <a:pt x="0" y="7"/>
                  </a:cubicBezTo>
                  <a:cubicBezTo>
                    <a:pt x="46" y="0"/>
                    <a:pt x="91" y="4"/>
                    <a:pt x="133"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81"/>
            <p:cNvSpPr/>
            <p:nvPr/>
          </p:nvSpPr>
          <p:spPr>
            <a:xfrm>
              <a:off x="2263764" y="1676796"/>
              <a:ext cx="299" cy="258"/>
            </a:xfrm>
            <a:custGeom>
              <a:rect b="b" l="l" r="r" t="t"/>
              <a:pathLst>
                <a:path extrusionOk="0" h="19" w="22">
                  <a:moveTo>
                    <a:pt x="2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81"/>
            <p:cNvSpPr/>
            <p:nvPr/>
          </p:nvSpPr>
          <p:spPr>
            <a:xfrm>
              <a:off x="2263479" y="1676606"/>
              <a:ext cx="244" cy="204"/>
            </a:xfrm>
            <a:custGeom>
              <a:rect b="b" l="l" r="r" t="t"/>
              <a:pathLst>
                <a:path extrusionOk="0" h="15" w="18">
                  <a:moveTo>
                    <a:pt x="18"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81"/>
            <p:cNvSpPr/>
            <p:nvPr/>
          </p:nvSpPr>
          <p:spPr>
            <a:xfrm>
              <a:off x="2262528" y="1676226"/>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81"/>
            <p:cNvSpPr/>
            <p:nvPr/>
          </p:nvSpPr>
          <p:spPr>
            <a:xfrm>
              <a:off x="2262623" y="1676226"/>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81"/>
            <p:cNvSpPr/>
            <p:nvPr/>
          </p:nvSpPr>
          <p:spPr>
            <a:xfrm>
              <a:off x="2257532" y="167780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81"/>
            <p:cNvSpPr/>
            <p:nvPr/>
          </p:nvSpPr>
          <p:spPr>
            <a:xfrm>
              <a:off x="2262814" y="1676280"/>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81"/>
            <p:cNvSpPr/>
            <p:nvPr/>
          </p:nvSpPr>
          <p:spPr>
            <a:xfrm>
              <a:off x="2262949" y="1676321"/>
              <a:ext cx="204" cy="109"/>
            </a:xfrm>
            <a:custGeom>
              <a:rect b="b" l="l" r="r" t="t"/>
              <a:pathLst>
                <a:path extrusionOk="0" h="8" w="15">
                  <a:moveTo>
                    <a:pt x="15"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81"/>
            <p:cNvSpPr/>
            <p:nvPr/>
          </p:nvSpPr>
          <p:spPr>
            <a:xfrm>
              <a:off x="2262474" y="167618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81"/>
            <p:cNvSpPr/>
            <p:nvPr/>
          </p:nvSpPr>
          <p:spPr>
            <a:xfrm>
              <a:off x="2256486" y="1677462"/>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81"/>
            <p:cNvSpPr/>
            <p:nvPr/>
          </p:nvSpPr>
          <p:spPr>
            <a:xfrm>
              <a:off x="2263194" y="1676470"/>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81"/>
            <p:cNvSpPr/>
            <p:nvPr/>
          </p:nvSpPr>
          <p:spPr>
            <a:xfrm>
              <a:off x="2262148" y="1655317"/>
              <a:ext cx="720" cy="1724"/>
            </a:xfrm>
            <a:custGeom>
              <a:rect b="b" l="l" r="r" t="t"/>
              <a:pathLst>
                <a:path extrusionOk="0" h="127" w="53">
                  <a:moveTo>
                    <a:pt x="0" y="0"/>
                  </a:moveTo>
                  <a:lnTo>
                    <a:pt x="0" y="0"/>
                  </a:lnTo>
                  <a:cubicBezTo>
                    <a:pt x="14" y="42"/>
                    <a:pt x="32" y="84"/>
                    <a:pt x="53" y="126"/>
                  </a:cubicBezTo>
                  <a:cubicBezTo>
                    <a:pt x="32" y="84"/>
                    <a:pt x="14" y="4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81"/>
            <p:cNvSpPr/>
            <p:nvPr/>
          </p:nvSpPr>
          <p:spPr>
            <a:xfrm>
              <a:off x="2245842" y="1647469"/>
              <a:ext cx="3951" cy="964"/>
            </a:xfrm>
            <a:custGeom>
              <a:rect b="b" l="l" r="r" t="t"/>
              <a:pathLst>
                <a:path extrusionOk="0" h="71" w="291">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81"/>
            <p:cNvSpPr/>
            <p:nvPr/>
          </p:nvSpPr>
          <p:spPr>
            <a:xfrm>
              <a:off x="2264619" y="1659974"/>
              <a:ext cx="869" cy="1195"/>
            </a:xfrm>
            <a:custGeom>
              <a:rect b="b" l="l" r="r" t="t"/>
              <a:pathLst>
                <a:path extrusionOk="0" h="88" w="64">
                  <a:moveTo>
                    <a:pt x="0" y="0"/>
                  </a:moveTo>
                  <a:lnTo>
                    <a:pt x="0" y="0"/>
                  </a:lnTo>
                  <a:cubicBezTo>
                    <a:pt x="21" y="35"/>
                    <a:pt x="42" y="63"/>
                    <a:pt x="63" y="88"/>
                  </a:cubicBezTo>
                  <a:cubicBezTo>
                    <a:pt x="42" y="63"/>
                    <a:pt x="21"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81"/>
            <p:cNvSpPr/>
            <p:nvPr/>
          </p:nvSpPr>
          <p:spPr>
            <a:xfrm>
              <a:off x="2243371" y="1648990"/>
              <a:ext cx="489" cy="204"/>
            </a:xfrm>
            <a:custGeom>
              <a:rect b="b" l="l" r="r" t="t"/>
              <a:pathLst>
                <a:path extrusionOk="0" h="15" w="36">
                  <a:moveTo>
                    <a:pt x="0" y="15"/>
                  </a:moveTo>
                  <a:lnTo>
                    <a:pt x="0" y="15"/>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81"/>
            <p:cNvSpPr/>
            <p:nvPr/>
          </p:nvSpPr>
          <p:spPr>
            <a:xfrm>
              <a:off x="2256242" y="1670238"/>
              <a:ext cx="4399" cy="7142"/>
            </a:xfrm>
            <a:custGeom>
              <a:rect b="b" l="l" r="r" t="t"/>
              <a:pathLst>
                <a:path extrusionOk="0" h="526" w="324">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81"/>
            <p:cNvSpPr/>
            <p:nvPr/>
          </p:nvSpPr>
          <p:spPr>
            <a:xfrm>
              <a:off x="2256242" y="1677326"/>
              <a:ext cx="68" cy="54"/>
            </a:xfrm>
            <a:custGeom>
              <a:rect b="b" l="l" r="r" t="t"/>
              <a:pathLst>
                <a:path extrusionOk="0" h="4" w="5">
                  <a:moveTo>
                    <a:pt x="1" y="4"/>
                  </a:moveTo>
                  <a:lnTo>
                    <a:pt x="1" y="4"/>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81"/>
            <p:cNvSpPr/>
            <p:nvPr/>
          </p:nvSpPr>
          <p:spPr>
            <a:xfrm>
              <a:off x="2218985" y="1572222"/>
              <a:ext cx="67847" cy="47032"/>
            </a:xfrm>
            <a:custGeom>
              <a:rect b="b" l="l" r="r" t="t"/>
              <a:pathLst>
                <a:path extrusionOk="0" h="3464" w="4997">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81"/>
            <p:cNvSpPr/>
            <p:nvPr/>
          </p:nvSpPr>
          <p:spPr>
            <a:xfrm>
              <a:off x="2221972" y="1598508"/>
              <a:ext cx="353" cy="448"/>
            </a:xfrm>
            <a:custGeom>
              <a:rect b="b" l="l" r="r" t="t"/>
              <a:pathLst>
                <a:path extrusionOk="0" h="33" w="26">
                  <a:moveTo>
                    <a:pt x="25" y="32"/>
                  </a:moveTo>
                  <a:cubicBezTo>
                    <a:pt x="15" y="22"/>
                    <a:pt x="8" y="11"/>
                    <a:pt x="1" y="1"/>
                  </a:cubicBezTo>
                  <a:cubicBezTo>
                    <a:pt x="8" y="11"/>
                    <a:pt x="15" y="22"/>
                    <a:pt x="25"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81"/>
            <p:cNvSpPr/>
            <p:nvPr/>
          </p:nvSpPr>
          <p:spPr>
            <a:xfrm>
              <a:off x="2221212" y="1594666"/>
              <a:ext cx="828" cy="3856"/>
            </a:xfrm>
            <a:custGeom>
              <a:rect b="b" l="l" r="r" t="t"/>
              <a:pathLst>
                <a:path extrusionOk="0" h="284" w="61">
                  <a:moveTo>
                    <a:pt x="39" y="0"/>
                  </a:moveTo>
                  <a:lnTo>
                    <a:pt x="39" y="0"/>
                  </a:lnTo>
                  <a:cubicBezTo>
                    <a:pt x="1" y="91"/>
                    <a:pt x="8" y="200"/>
                    <a:pt x="60" y="284"/>
                  </a:cubicBezTo>
                  <a:cubicBezTo>
                    <a:pt x="8" y="200"/>
                    <a:pt x="1" y="91"/>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81"/>
            <p:cNvSpPr/>
            <p:nvPr/>
          </p:nvSpPr>
          <p:spPr>
            <a:xfrm>
              <a:off x="2277355" y="161173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81"/>
            <p:cNvSpPr/>
            <p:nvPr/>
          </p:nvSpPr>
          <p:spPr>
            <a:xfrm>
              <a:off x="2222923" y="1617001"/>
              <a:ext cx="163" cy="68"/>
            </a:xfrm>
            <a:custGeom>
              <a:rect b="b" l="l" r="r" t="t"/>
              <a:pathLst>
                <a:path extrusionOk="0" h="5" w="12">
                  <a:moveTo>
                    <a:pt x="1"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81"/>
            <p:cNvSpPr/>
            <p:nvPr/>
          </p:nvSpPr>
          <p:spPr>
            <a:xfrm>
              <a:off x="2223547" y="1616526"/>
              <a:ext cx="244" cy="258"/>
            </a:xfrm>
            <a:custGeom>
              <a:rect b="b" l="l" r="r" t="t"/>
              <a:pathLst>
                <a:path extrusionOk="0" h="19" w="18">
                  <a:moveTo>
                    <a:pt x="0" y="18"/>
                  </a:moveTo>
                  <a:cubicBezTo>
                    <a:pt x="4" y="11"/>
                    <a:pt x="11" y="4"/>
                    <a:pt x="18" y="1"/>
                  </a:cubicBezTo>
                  <a:cubicBezTo>
                    <a:pt x="11" y="4"/>
                    <a:pt x="4"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81"/>
            <p:cNvSpPr/>
            <p:nvPr/>
          </p:nvSpPr>
          <p:spPr>
            <a:xfrm>
              <a:off x="2223208" y="1616811"/>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81"/>
            <p:cNvSpPr/>
            <p:nvPr/>
          </p:nvSpPr>
          <p:spPr>
            <a:xfrm>
              <a:off x="2276785" y="161177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81"/>
            <p:cNvSpPr/>
            <p:nvPr/>
          </p:nvSpPr>
          <p:spPr>
            <a:xfrm>
              <a:off x="2277016" y="1611774"/>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81"/>
            <p:cNvSpPr/>
            <p:nvPr/>
          </p:nvSpPr>
          <p:spPr>
            <a:xfrm>
              <a:off x="2263425" y="1618576"/>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81"/>
            <p:cNvSpPr/>
            <p:nvPr/>
          </p:nvSpPr>
          <p:spPr>
            <a:xfrm>
              <a:off x="2257776" y="1617381"/>
              <a:ext cx="149" cy="14"/>
            </a:xfrm>
            <a:custGeom>
              <a:rect b="b" l="l" r="r" t="t"/>
              <a:pathLst>
                <a:path extrusionOk="0" h="1" w="11">
                  <a:moveTo>
                    <a:pt x="0" y="1"/>
                  </a:moveTo>
                  <a:cubicBezTo>
                    <a:pt x="4" y="1"/>
                    <a:pt x="7" y="1"/>
                    <a:pt x="11" y="1"/>
                  </a:cubicBezTo>
                  <a:cubicBezTo>
                    <a:pt x="7" y="1"/>
                    <a:pt x="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81"/>
            <p:cNvSpPr/>
            <p:nvPr/>
          </p:nvSpPr>
          <p:spPr>
            <a:xfrm>
              <a:off x="2256812" y="1617286"/>
              <a:ext cx="163" cy="68"/>
            </a:xfrm>
            <a:custGeom>
              <a:rect b="b" l="l" r="r" t="t"/>
              <a:pathLst>
                <a:path extrusionOk="0" h="5" w="12">
                  <a:moveTo>
                    <a:pt x="1"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81"/>
            <p:cNvSpPr/>
            <p:nvPr/>
          </p:nvSpPr>
          <p:spPr>
            <a:xfrm>
              <a:off x="2222638" y="1617096"/>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81"/>
            <p:cNvSpPr/>
            <p:nvPr/>
          </p:nvSpPr>
          <p:spPr>
            <a:xfrm>
              <a:off x="2278305" y="1611489"/>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81"/>
            <p:cNvSpPr/>
            <p:nvPr/>
          </p:nvSpPr>
          <p:spPr>
            <a:xfrm>
              <a:off x="2277966" y="1611584"/>
              <a:ext cx="353" cy="68"/>
            </a:xfrm>
            <a:custGeom>
              <a:rect b="b" l="l" r="r" t="t"/>
              <a:pathLst>
                <a:path extrusionOk="0" h="5" w="26">
                  <a:moveTo>
                    <a:pt x="1" y="4"/>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81"/>
            <p:cNvSpPr/>
            <p:nvPr/>
          </p:nvSpPr>
          <p:spPr>
            <a:xfrm>
              <a:off x="2270227" y="1618902"/>
              <a:ext cx="394" cy="204"/>
            </a:xfrm>
            <a:custGeom>
              <a:rect b="b" l="l" r="r" t="t"/>
              <a:pathLst>
                <a:path extrusionOk="0" h="15" w="29">
                  <a:moveTo>
                    <a:pt x="0" y="1"/>
                  </a:moveTo>
                  <a:cubicBezTo>
                    <a:pt x="11" y="4"/>
                    <a:pt x="18" y="8"/>
                    <a:pt x="28" y="15"/>
                  </a:cubicBezTo>
                  <a:cubicBezTo>
                    <a:pt x="18" y="8"/>
                    <a:pt x="11"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81"/>
            <p:cNvSpPr/>
            <p:nvPr/>
          </p:nvSpPr>
          <p:spPr>
            <a:xfrm>
              <a:off x="2277640" y="1611638"/>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81"/>
            <p:cNvSpPr/>
            <p:nvPr/>
          </p:nvSpPr>
          <p:spPr>
            <a:xfrm>
              <a:off x="2222353" y="16171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81"/>
            <p:cNvSpPr/>
            <p:nvPr/>
          </p:nvSpPr>
          <p:spPr>
            <a:xfrm>
              <a:off x="2221972"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81"/>
            <p:cNvSpPr/>
            <p:nvPr/>
          </p:nvSpPr>
          <p:spPr>
            <a:xfrm>
              <a:off x="2268272" y="1618332"/>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81"/>
            <p:cNvSpPr/>
            <p:nvPr/>
          </p:nvSpPr>
          <p:spPr>
            <a:xfrm>
              <a:off x="2267701" y="1618291"/>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81"/>
            <p:cNvSpPr/>
            <p:nvPr/>
          </p:nvSpPr>
          <p:spPr>
            <a:xfrm>
              <a:off x="2276024"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81"/>
            <p:cNvSpPr/>
            <p:nvPr/>
          </p:nvSpPr>
          <p:spPr>
            <a:xfrm>
              <a:off x="2278726" y="1611448"/>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81"/>
            <p:cNvSpPr/>
            <p:nvPr/>
          </p:nvSpPr>
          <p:spPr>
            <a:xfrm>
              <a:off x="2266520" y="161819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81"/>
            <p:cNvSpPr/>
            <p:nvPr/>
          </p:nvSpPr>
          <p:spPr>
            <a:xfrm>
              <a:off x="2267131" y="1618237"/>
              <a:ext cx="299" cy="14"/>
            </a:xfrm>
            <a:custGeom>
              <a:rect b="b" l="l" r="r" t="t"/>
              <a:pathLst>
                <a:path extrusionOk="0" h="1" w="22">
                  <a:moveTo>
                    <a:pt x="1" y="1"/>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81"/>
            <p:cNvSpPr/>
            <p:nvPr/>
          </p:nvSpPr>
          <p:spPr>
            <a:xfrm>
              <a:off x="2269792" y="1618712"/>
              <a:ext cx="299" cy="163"/>
            </a:xfrm>
            <a:custGeom>
              <a:rect b="b" l="l" r="r" t="t"/>
              <a:pathLst>
                <a:path extrusionOk="0" h="12" w="22">
                  <a:moveTo>
                    <a:pt x="1" y="1"/>
                  </a:moveTo>
                  <a:lnTo>
                    <a:pt x="22"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81"/>
            <p:cNvSpPr/>
            <p:nvPr/>
          </p:nvSpPr>
          <p:spPr>
            <a:xfrm>
              <a:off x="2269317" y="1618576"/>
              <a:ext cx="299" cy="109"/>
            </a:xfrm>
            <a:custGeom>
              <a:rect b="b" l="l" r="r" t="t"/>
              <a:pathLst>
                <a:path extrusionOk="0" h="8" w="22">
                  <a:moveTo>
                    <a:pt x="1" y="0"/>
                  </a:moveTo>
                  <a:lnTo>
                    <a:pt x="22"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81"/>
            <p:cNvSpPr/>
            <p:nvPr/>
          </p:nvSpPr>
          <p:spPr>
            <a:xfrm>
              <a:off x="2263764" y="1618427"/>
              <a:ext cx="149" cy="68"/>
            </a:xfrm>
            <a:custGeom>
              <a:rect b="b" l="l" r="r" t="t"/>
              <a:pathLst>
                <a:path extrusionOk="0" h="5" w="11">
                  <a:moveTo>
                    <a:pt x="0" y="4"/>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81"/>
            <p:cNvSpPr/>
            <p:nvPr/>
          </p:nvSpPr>
          <p:spPr>
            <a:xfrm>
              <a:off x="2268801" y="1618427"/>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81"/>
            <p:cNvSpPr/>
            <p:nvPr/>
          </p:nvSpPr>
          <p:spPr>
            <a:xfrm>
              <a:off x="2264565" y="1618332"/>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81"/>
            <p:cNvSpPr/>
            <p:nvPr/>
          </p:nvSpPr>
          <p:spPr>
            <a:xfrm>
              <a:off x="227644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81"/>
            <p:cNvSpPr/>
            <p:nvPr/>
          </p:nvSpPr>
          <p:spPr>
            <a:xfrm>
              <a:off x="2264144" y="161838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81"/>
            <p:cNvSpPr/>
            <p:nvPr/>
          </p:nvSpPr>
          <p:spPr>
            <a:xfrm>
              <a:off x="2265570" y="1618237"/>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81"/>
            <p:cNvSpPr/>
            <p:nvPr/>
          </p:nvSpPr>
          <p:spPr>
            <a:xfrm>
              <a:off x="2266086" y="16181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81"/>
            <p:cNvSpPr/>
            <p:nvPr/>
          </p:nvSpPr>
          <p:spPr>
            <a:xfrm>
              <a:off x="2276255" y="16118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81"/>
            <p:cNvSpPr/>
            <p:nvPr/>
          </p:nvSpPr>
          <p:spPr>
            <a:xfrm>
              <a:off x="2276119" y="161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81"/>
            <p:cNvSpPr/>
            <p:nvPr/>
          </p:nvSpPr>
          <p:spPr>
            <a:xfrm>
              <a:off x="2265040" y="1618291"/>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81"/>
            <p:cNvSpPr/>
            <p:nvPr/>
          </p:nvSpPr>
          <p:spPr>
            <a:xfrm>
              <a:off x="222130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81"/>
            <p:cNvSpPr/>
            <p:nvPr/>
          </p:nvSpPr>
          <p:spPr>
            <a:xfrm>
              <a:off x="2257002" y="1617340"/>
              <a:ext cx="638" cy="54"/>
            </a:xfrm>
            <a:custGeom>
              <a:rect b="b" l="l" r="r" t="t"/>
              <a:pathLst>
                <a:path extrusionOk="0" h="4" w="47">
                  <a:moveTo>
                    <a:pt x="47" y="4"/>
                  </a:moveTo>
                  <a:cubicBezTo>
                    <a:pt x="33" y="4"/>
                    <a:pt x="15" y="4"/>
                    <a:pt x="1" y="0"/>
                  </a:cubicBezTo>
                  <a:cubicBezTo>
                    <a:pt x="15" y="4"/>
                    <a:pt x="33" y="4"/>
                    <a:pt x="4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81"/>
            <p:cNvSpPr/>
            <p:nvPr/>
          </p:nvSpPr>
          <p:spPr>
            <a:xfrm>
              <a:off x="2221687" y="161719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81"/>
            <p:cNvSpPr/>
            <p:nvPr/>
          </p:nvSpPr>
          <p:spPr>
            <a:xfrm>
              <a:off x="2279446" y="161129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81"/>
            <p:cNvSpPr/>
            <p:nvPr/>
          </p:nvSpPr>
          <p:spPr>
            <a:xfrm>
              <a:off x="2279107" y="1611353"/>
              <a:ext cx="258" cy="54"/>
            </a:xfrm>
            <a:custGeom>
              <a:rect b="b" l="l" r="r" t="t"/>
              <a:pathLst>
                <a:path extrusionOk="0" h="4" w="19">
                  <a:moveTo>
                    <a:pt x="1"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81"/>
            <p:cNvSpPr/>
            <p:nvPr/>
          </p:nvSpPr>
          <p:spPr>
            <a:xfrm>
              <a:off x="2201348" y="1551829"/>
              <a:ext cx="52776" cy="23503"/>
            </a:xfrm>
            <a:custGeom>
              <a:rect b="b" l="l" r="r" t="t"/>
              <a:pathLst>
                <a:path extrusionOk="0" h="1731" w="3887">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81"/>
            <p:cNvSpPr/>
            <p:nvPr/>
          </p:nvSpPr>
          <p:spPr>
            <a:xfrm>
              <a:off x="2244511" y="1573173"/>
              <a:ext cx="3476" cy="1113"/>
            </a:xfrm>
            <a:custGeom>
              <a:rect b="b" l="l" r="r" t="t"/>
              <a:pathLst>
                <a:path extrusionOk="0" h="82" w="256">
                  <a:moveTo>
                    <a:pt x="256" y="8"/>
                  </a:moveTo>
                  <a:cubicBezTo>
                    <a:pt x="165" y="1"/>
                    <a:pt x="74" y="25"/>
                    <a:pt x="0" y="81"/>
                  </a:cubicBezTo>
                  <a:cubicBezTo>
                    <a:pt x="74" y="25"/>
                    <a:pt x="165" y="1"/>
                    <a:pt x="256"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81"/>
            <p:cNvSpPr/>
            <p:nvPr/>
          </p:nvSpPr>
          <p:spPr>
            <a:xfrm>
              <a:off x="2243316" y="1574273"/>
              <a:ext cx="1208" cy="1154"/>
            </a:xfrm>
            <a:custGeom>
              <a:rect b="b" l="l" r="r" t="t"/>
              <a:pathLst>
                <a:path extrusionOk="0" h="85" w="89">
                  <a:moveTo>
                    <a:pt x="88" y="0"/>
                  </a:moveTo>
                  <a:cubicBezTo>
                    <a:pt x="57" y="25"/>
                    <a:pt x="25" y="53"/>
                    <a:pt x="1" y="84"/>
                  </a:cubicBezTo>
                  <a:lnTo>
                    <a:pt x="1" y="84"/>
                  </a:lnTo>
                  <a:cubicBezTo>
                    <a:pt x="25" y="53"/>
                    <a:pt x="57" y="25"/>
                    <a:pt x="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81"/>
            <p:cNvSpPr/>
            <p:nvPr/>
          </p:nvSpPr>
          <p:spPr>
            <a:xfrm>
              <a:off x="2252820" y="1570607"/>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81"/>
            <p:cNvSpPr/>
            <p:nvPr/>
          </p:nvSpPr>
          <p:spPr>
            <a:xfrm>
              <a:off x="2253445" y="1570322"/>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81"/>
            <p:cNvSpPr/>
            <p:nvPr/>
          </p:nvSpPr>
          <p:spPr>
            <a:xfrm>
              <a:off x="2201973" y="1568516"/>
              <a:ext cx="40502" cy="24372"/>
            </a:xfrm>
            <a:custGeom>
              <a:rect b="b" l="l" r="r" t="t"/>
              <a:pathLst>
                <a:path extrusionOk="0" h="1795" w="2983">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81"/>
            <p:cNvSpPr/>
            <p:nvPr/>
          </p:nvSpPr>
          <p:spPr>
            <a:xfrm>
              <a:off x="2219786" y="159109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81"/>
            <p:cNvSpPr/>
            <p:nvPr/>
          </p:nvSpPr>
          <p:spPr>
            <a:xfrm>
              <a:off x="2220072" y="1591285"/>
              <a:ext cx="353" cy="258"/>
            </a:xfrm>
            <a:custGeom>
              <a:rect b="b" l="l" r="r" t="t"/>
              <a:pathLst>
                <a:path extrusionOk="0" h="19" w="26">
                  <a:moveTo>
                    <a:pt x="25" y="1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81"/>
            <p:cNvSpPr/>
            <p:nvPr/>
          </p:nvSpPr>
          <p:spPr>
            <a:xfrm>
              <a:off x="2220411" y="1591530"/>
              <a:ext cx="1154" cy="1290"/>
            </a:xfrm>
            <a:custGeom>
              <a:rect b="b" l="l" r="r" t="t"/>
              <a:pathLst>
                <a:path extrusionOk="0" h="95" w="85">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81"/>
            <p:cNvSpPr/>
            <p:nvPr/>
          </p:nvSpPr>
          <p:spPr>
            <a:xfrm>
              <a:off x="2223547" y="1592901"/>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81"/>
            <p:cNvSpPr/>
            <p:nvPr/>
          </p:nvSpPr>
          <p:spPr>
            <a:xfrm>
              <a:off x="2222312" y="1592860"/>
              <a:ext cx="489" cy="14"/>
            </a:xfrm>
            <a:custGeom>
              <a:rect b="b" l="l" r="r" t="t"/>
              <a:pathLst>
                <a:path extrusionOk="0" h="1" w="36">
                  <a:moveTo>
                    <a:pt x="0" y="0"/>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81"/>
            <p:cNvSpPr/>
            <p:nvPr/>
          </p:nvSpPr>
          <p:spPr>
            <a:xfrm>
              <a:off x="2224878" y="1592996"/>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81"/>
            <p:cNvSpPr/>
            <p:nvPr/>
          </p:nvSpPr>
          <p:spPr>
            <a:xfrm>
              <a:off x="2222923" y="1592860"/>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81"/>
            <p:cNvSpPr/>
            <p:nvPr/>
          </p:nvSpPr>
          <p:spPr>
            <a:xfrm>
              <a:off x="2224023" y="159295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81"/>
            <p:cNvSpPr/>
            <p:nvPr/>
          </p:nvSpPr>
          <p:spPr>
            <a:xfrm>
              <a:off x="2221592" y="1592806"/>
              <a:ext cx="584" cy="14"/>
            </a:xfrm>
            <a:custGeom>
              <a:rect b="b" l="l" r="r" t="t"/>
              <a:pathLst>
                <a:path extrusionOk="0" h="1" w="43">
                  <a:moveTo>
                    <a:pt x="1" y="1"/>
                  </a:moveTo>
                  <a:lnTo>
                    <a:pt x="4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81"/>
            <p:cNvSpPr/>
            <p:nvPr/>
          </p:nvSpPr>
          <p:spPr>
            <a:xfrm>
              <a:off x="2224444" y="15929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81"/>
            <p:cNvSpPr/>
            <p:nvPr/>
          </p:nvSpPr>
          <p:spPr>
            <a:xfrm>
              <a:off x="2225204" y="1592996"/>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81"/>
            <p:cNvSpPr/>
            <p:nvPr/>
          </p:nvSpPr>
          <p:spPr>
            <a:xfrm>
              <a:off x="2242081" y="1576934"/>
              <a:ext cx="353" cy="2200"/>
            </a:xfrm>
            <a:custGeom>
              <a:rect b="b" l="l" r="r" t="t"/>
              <a:pathLst>
                <a:path extrusionOk="0" h="162" w="26">
                  <a:moveTo>
                    <a:pt x="25" y="0"/>
                  </a:moveTo>
                  <a:lnTo>
                    <a:pt x="25" y="0"/>
                  </a:lnTo>
                  <a:cubicBezTo>
                    <a:pt x="4" y="53"/>
                    <a:pt x="1" y="109"/>
                    <a:pt x="11" y="161"/>
                  </a:cubicBezTo>
                  <a:cubicBezTo>
                    <a:pt x="1" y="109"/>
                    <a:pt x="4" y="53"/>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81"/>
            <p:cNvSpPr/>
            <p:nvPr/>
          </p:nvSpPr>
          <p:spPr>
            <a:xfrm>
              <a:off x="2225489" y="159305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81"/>
            <p:cNvSpPr/>
            <p:nvPr/>
          </p:nvSpPr>
          <p:spPr>
            <a:xfrm>
              <a:off x="2226494" y="159318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81"/>
            <p:cNvSpPr/>
            <p:nvPr/>
          </p:nvSpPr>
          <p:spPr>
            <a:xfrm>
              <a:off x="2226439" y="159318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81"/>
            <p:cNvSpPr/>
            <p:nvPr/>
          </p:nvSpPr>
          <p:spPr>
            <a:xfrm>
              <a:off x="2226154" y="159314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81"/>
            <p:cNvSpPr/>
            <p:nvPr/>
          </p:nvSpPr>
          <p:spPr>
            <a:xfrm>
              <a:off x="2226304" y="159314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81"/>
            <p:cNvSpPr/>
            <p:nvPr/>
          </p:nvSpPr>
          <p:spPr>
            <a:xfrm>
              <a:off x="222596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81"/>
            <p:cNvSpPr/>
            <p:nvPr/>
          </p:nvSpPr>
          <p:spPr>
            <a:xfrm>
              <a:off x="2225774" y="159309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81"/>
            <p:cNvSpPr/>
            <p:nvPr/>
          </p:nvSpPr>
          <p:spPr>
            <a:xfrm>
              <a:off x="2240044" y="1575454"/>
              <a:ext cx="299" cy="204"/>
            </a:xfrm>
            <a:custGeom>
              <a:rect b="b" l="l" r="r" t="t"/>
              <a:pathLst>
                <a:path extrusionOk="0" h="15" w="22">
                  <a:moveTo>
                    <a:pt x="0" y="1"/>
                  </a:moveTo>
                  <a:lnTo>
                    <a:pt x="2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81"/>
            <p:cNvSpPr/>
            <p:nvPr/>
          </p:nvSpPr>
          <p:spPr>
            <a:xfrm>
              <a:off x="2206195" y="1570566"/>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81"/>
            <p:cNvSpPr/>
            <p:nvPr/>
          </p:nvSpPr>
          <p:spPr>
            <a:xfrm>
              <a:off x="2208151" y="1569806"/>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81"/>
            <p:cNvSpPr/>
            <p:nvPr/>
          </p:nvSpPr>
          <p:spPr>
            <a:xfrm>
              <a:off x="2225109" y="1570036"/>
              <a:ext cx="1914" cy="109"/>
            </a:xfrm>
            <a:custGeom>
              <a:rect b="b" l="l" r="r" t="t"/>
              <a:pathLst>
                <a:path extrusionOk="0" h="8" w="141">
                  <a:moveTo>
                    <a:pt x="141" y="1"/>
                  </a:moveTo>
                  <a:cubicBezTo>
                    <a:pt x="92" y="4"/>
                    <a:pt x="46" y="8"/>
                    <a:pt x="1" y="8"/>
                  </a:cubicBezTo>
                  <a:cubicBezTo>
                    <a:pt x="46" y="8"/>
                    <a:pt x="92" y="4"/>
                    <a:pt x="14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81"/>
            <p:cNvSpPr/>
            <p:nvPr/>
          </p:nvSpPr>
          <p:spPr>
            <a:xfrm>
              <a:off x="2207526" y="1570091"/>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81"/>
            <p:cNvSpPr/>
            <p:nvPr/>
          </p:nvSpPr>
          <p:spPr>
            <a:xfrm>
              <a:off x="2240899" y="1576024"/>
              <a:ext cx="339" cy="204"/>
            </a:xfrm>
            <a:custGeom>
              <a:rect b="b" l="l" r="r" t="t"/>
              <a:pathLst>
                <a:path extrusionOk="0" h="15" w="25">
                  <a:moveTo>
                    <a:pt x="0" y="1"/>
                  </a:moveTo>
                  <a:lnTo>
                    <a:pt x="2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81"/>
            <p:cNvSpPr/>
            <p:nvPr/>
          </p:nvSpPr>
          <p:spPr>
            <a:xfrm>
              <a:off x="2206915" y="1570322"/>
              <a:ext cx="244" cy="109"/>
            </a:xfrm>
            <a:custGeom>
              <a:rect b="b" l="l" r="r" t="t"/>
              <a:pathLst>
                <a:path extrusionOk="0" h="8" w="18">
                  <a:moveTo>
                    <a:pt x="0" y="8"/>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81"/>
            <p:cNvSpPr/>
            <p:nvPr/>
          </p:nvSpPr>
          <p:spPr>
            <a:xfrm>
              <a:off x="2241755" y="1576554"/>
              <a:ext cx="530" cy="299"/>
            </a:xfrm>
            <a:custGeom>
              <a:rect b="b" l="l" r="r" t="t"/>
              <a:pathLst>
                <a:path extrusionOk="0" h="22" w="39">
                  <a:moveTo>
                    <a:pt x="0" y="0"/>
                  </a:moveTo>
                  <a:lnTo>
                    <a:pt x="39"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81"/>
            <p:cNvSpPr/>
            <p:nvPr/>
          </p:nvSpPr>
          <p:spPr>
            <a:xfrm>
              <a:off x="2204539" y="157094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81"/>
            <p:cNvSpPr/>
            <p:nvPr/>
          </p:nvSpPr>
          <p:spPr>
            <a:xfrm>
              <a:off x="2229345" y="1569466"/>
              <a:ext cx="1018" cy="543"/>
            </a:xfrm>
            <a:custGeom>
              <a:rect b="b" l="l" r="r" t="t"/>
              <a:pathLst>
                <a:path extrusionOk="0" h="40" w="75">
                  <a:moveTo>
                    <a:pt x="74" y="39"/>
                  </a:moveTo>
                  <a:cubicBezTo>
                    <a:pt x="57" y="15"/>
                    <a:pt x="29" y="1"/>
                    <a:pt x="1" y="1"/>
                  </a:cubicBezTo>
                  <a:cubicBezTo>
                    <a:pt x="29" y="1"/>
                    <a:pt x="57" y="15"/>
                    <a:pt x="74"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81"/>
            <p:cNvSpPr/>
            <p:nvPr/>
          </p:nvSpPr>
          <p:spPr>
            <a:xfrm>
              <a:off x="2205394" y="157075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81"/>
            <p:cNvSpPr/>
            <p:nvPr/>
          </p:nvSpPr>
          <p:spPr>
            <a:xfrm>
              <a:off x="2095783" y="1657326"/>
              <a:ext cx="30481" cy="15641"/>
            </a:xfrm>
            <a:custGeom>
              <a:rect b="b" l="l" r="r" t="t"/>
              <a:pathLst>
                <a:path extrusionOk="0" h="1152" w="2245">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81"/>
            <p:cNvSpPr/>
            <p:nvPr/>
          </p:nvSpPr>
          <p:spPr>
            <a:xfrm>
              <a:off x="2124445" y="1664672"/>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81"/>
            <p:cNvSpPr/>
            <p:nvPr/>
          </p:nvSpPr>
          <p:spPr>
            <a:xfrm>
              <a:off x="2126292" y="166463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81"/>
            <p:cNvSpPr/>
            <p:nvPr/>
          </p:nvSpPr>
          <p:spPr>
            <a:xfrm>
              <a:off x="2119422" y="1659349"/>
              <a:ext cx="136" cy="2539"/>
            </a:xfrm>
            <a:custGeom>
              <a:rect b="b" l="l" r="r" t="t"/>
              <a:pathLst>
                <a:path extrusionOk="0" h="187" w="1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81"/>
            <p:cNvSpPr/>
            <p:nvPr/>
          </p:nvSpPr>
          <p:spPr>
            <a:xfrm>
              <a:off x="2125681" y="1664536"/>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81"/>
            <p:cNvSpPr/>
            <p:nvPr/>
          </p:nvSpPr>
          <p:spPr>
            <a:xfrm>
              <a:off x="2125206" y="1664536"/>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81"/>
            <p:cNvSpPr/>
            <p:nvPr/>
          </p:nvSpPr>
          <p:spPr>
            <a:xfrm>
              <a:off x="2124581" y="1664536"/>
              <a:ext cx="394" cy="149"/>
            </a:xfrm>
            <a:custGeom>
              <a:rect b="b" l="l" r="r" t="t"/>
              <a:pathLst>
                <a:path extrusionOk="0" h="11" w="29">
                  <a:moveTo>
                    <a:pt x="1" y="11"/>
                  </a:moveTo>
                  <a:cubicBezTo>
                    <a:pt x="11" y="4"/>
                    <a:pt x="18" y="4"/>
                    <a:pt x="29" y="0"/>
                  </a:cubicBezTo>
                  <a:cubicBezTo>
                    <a:pt x="18" y="4"/>
                    <a:pt x="11" y="4"/>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81"/>
            <p:cNvSpPr/>
            <p:nvPr/>
          </p:nvSpPr>
          <p:spPr>
            <a:xfrm>
              <a:off x="2094588" y="1586533"/>
              <a:ext cx="64181" cy="72259"/>
            </a:xfrm>
            <a:custGeom>
              <a:rect b="b" l="l" r="r" t="t"/>
              <a:pathLst>
                <a:path extrusionOk="0" h="5322" w="4727">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81"/>
            <p:cNvSpPr/>
            <p:nvPr/>
          </p:nvSpPr>
          <p:spPr>
            <a:xfrm>
              <a:off x="2158525" y="1622418"/>
              <a:ext cx="299" cy="1113"/>
            </a:xfrm>
            <a:custGeom>
              <a:rect b="b" l="l" r="r" t="t"/>
              <a:pathLst>
                <a:path extrusionOk="0" h="82" w="22">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81"/>
            <p:cNvSpPr/>
            <p:nvPr/>
          </p:nvSpPr>
          <p:spPr>
            <a:xfrm>
              <a:off x="2158620" y="162142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81"/>
            <p:cNvSpPr/>
            <p:nvPr/>
          </p:nvSpPr>
          <p:spPr>
            <a:xfrm>
              <a:off x="2158756" y="1622093"/>
              <a:ext cx="68" cy="149"/>
            </a:xfrm>
            <a:custGeom>
              <a:rect b="b" l="l" r="r" t="t"/>
              <a:pathLst>
                <a:path extrusionOk="0" h="11" w="5">
                  <a:moveTo>
                    <a:pt x="1" y="0"/>
                  </a:moveTo>
                  <a:lnTo>
                    <a:pt x="1" y="11"/>
                  </a:lnTo>
                  <a:cubicBezTo>
                    <a:pt x="4" y="7"/>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81"/>
            <p:cNvSpPr/>
            <p:nvPr/>
          </p:nvSpPr>
          <p:spPr>
            <a:xfrm>
              <a:off x="2153433" y="159584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81"/>
            <p:cNvSpPr/>
            <p:nvPr/>
          </p:nvSpPr>
          <p:spPr>
            <a:xfrm>
              <a:off x="2158756" y="1621753"/>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81"/>
            <p:cNvSpPr/>
            <p:nvPr/>
          </p:nvSpPr>
          <p:spPr>
            <a:xfrm>
              <a:off x="2153433" y="1596227"/>
              <a:ext cx="109" cy="448"/>
            </a:xfrm>
            <a:custGeom>
              <a:rect b="b" l="l" r="r" t="t"/>
              <a:pathLst>
                <a:path extrusionOk="0" h="33" w="8">
                  <a:moveTo>
                    <a:pt x="8" y="32"/>
                  </a:moveTo>
                  <a:cubicBezTo>
                    <a:pt x="4" y="22"/>
                    <a:pt x="1" y="11"/>
                    <a:pt x="1" y="1"/>
                  </a:cubicBezTo>
                  <a:cubicBezTo>
                    <a:pt x="1" y="11"/>
                    <a:pt x="4" y="22"/>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81"/>
            <p:cNvSpPr/>
            <p:nvPr/>
          </p:nvSpPr>
          <p:spPr>
            <a:xfrm>
              <a:off x="2147160" y="1646763"/>
              <a:ext cx="3775" cy="2390"/>
            </a:xfrm>
            <a:custGeom>
              <a:rect b="b" l="l" r="r" t="t"/>
              <a:pathLst>
                <a:path extrusionOk="0" h="176" w="278">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81"/>
            <p:cNvSpPr/>
            <p:nvPr/>
          </p:nvSpPr>
          <p:spPr>
            <a:xfrm>
              <a:off x="2121445" y="1657027"/>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81"/>
            <p:cNvSpPr/>
            <p:nvPr/>
          </p:nvSpPr>
          <p:spPr>
            <a:xfrm>
              <a:off x="2120073" y="1657123"/>
              <a:ext cx="815" cy="489"/>
            </a:xfrm>
            <a:custGeom>
              <a:rect b="b" l="l" r="r" t="t"/>
              <a:pathLst>
                <a:path extrusionOk="0" h="36" w="60">
                  <a:moveTo>
                    <a:pt x="60" y="0"/>
                  </a:moveTo>
                  <a:cubicBezTo>
                    <a:pt x="39" y="4"/>
                    <a:pt x="14" y="14"/>
                    <a:pt x="0" y="35"/>
                  </a:cubicBezTo>
                  <a:cubicBezTo>
                    <a:pt x="14" y="18"/>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81"/>
            <p:cNvSpPr/>
            <p:nvPr/>
          </p:nvSpPr>
          <p:spPr>
            <a:xfrm>
              <a:off x="2121159" y="16570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81"/>
            <p:cNvSpPr/>
            <p:nvPr/>
          </p:nvSpPr>
          <p:spPr>
            <a:xfrm>
              <a:off x="2122069" y="165712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81"/>
            <p:cNvSpPr/>
            <p:nvPr/>
          </p:nvSpPr>
          <p:spPr>
            <a:xfrm>
              <a:off x="2123020" y="1657598"/>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81"/>
            <p:cNvSpPr/>
            <p:nvPr/>
          </p:nvSpPr>
          <p:spPr>
            <a:xfrm>
              <a:off x="2122680" y="1657408"/>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81"/>
            <p:cNvSpPr/>
            <p:nvPr/>
          </p:nvSpPr>
          <p:spPr>
            <a:xfrm>
              <a:off x="2122395" y="1657258"/>
              <a:ext cx="204" cy="109"/>
            </a:xfrm>
            <a:custGeom>
              <a:rect b="b" l="l" r="r" t="t"/>
              <a:pathLst>
                <a:path extrusionOk="0" h="8" w="15">
                  <a:moveTo>
                    <a:pt x="1" y="1"/>
                  </a:moveTo>
                  <a:lnTo>
                    <a:pt x="1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81"/>
            <p:cNvSpPr/>
            <p:nvPr/>
          </p:nvSpPr>
          <p:spPr>
            <a:xfrm>
              <a:off x="2121730" y="1657068"/>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81"/>
            <p:cNvSpPr/>
            <p:nvPr/>
          </p:nvSpPr>
          <p:spPr>
            <a:xfrm>
              <a:off x="2123305" y="1657788"/>
              <a:ext cx="434" cy="299"/>
            </a:xfrm>
            <a:custGeom>
              <a:rect b="b" l="l" r="r" t="t"/>
              <a:pathLst>
                <a:path extrusionOk="0" h="22" w="32">
                  <a:moveTo>
                    <a:pt x="0" y="0"/>
                  </a:moveTo>
                  <a:lnTo>
                    <a:pt x="3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81"/>
            <p:cNvSpPr/>
            <p:nvPr/>
          </p:nvSpPr>
          <p:spPr>
            <a:xfrm>
              <a:off x="2146454" y="1643436"/>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81"/>
            <p:cNvSpPr/>
            <p:nvPr/>
          </p:nvSpPr>
          <p:spPr>
            <a:xfrm>
              <a:off x="2146780" y="1643667"/>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81"/>
            <p:cNvSpPr/>
            <p:nvPr/>
          </p:nvSpPr>
          <p:spPr>
            <a:xfrm>
              <a:off x="2150867" y="16467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81"/>
            <p:cNvSpPr/>
            <p:nvPr/>
          </p:nvSpPr>
          <p:spPr>
            <a:xfrm>
              <a:off x="2158280" y="1623559"/>
              <a:ext cx="258" cy="543"/>
            </a:xfrm>
            <a:custGeom>
              <a:rect b="b" l="l" r="r" t="t"/>
              <a:pathLst>
                <a:path extrusionOk="0" h="40" w="19">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81"/>
            <p:cNvSpPr/>
            <p:nvPr/>
          </p:nvSpPr>
          <p:spPr>
            <a:xfrm>
              <a:off x="2150731" y="164657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81"/>
            <p:cNvSpPr/>
            <p:nvPr/>
          </p:nvSpPr>
          <p:spPr>
            <a:xfrm>
              <a:off x="2157859" y="1623993"/>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81"/>
            <p:cNvSpPr/>
            <p:nvPr/>
          </p:nvSpPr>
          <p:spPr>
            <a:xfrm>
              <a:off x="2158090" y="162403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81"/>
            <p:cNvSpPr/>
            <p:nvPr/>
          </p:nvSpPr>
          <p:spPr>
            <a:xfrm>
              <a:off x="2147310" y="164404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81"/>
            <p:cNvSpPr/>
            <p:nvPr/>
          </p:nvSpPr>
          <p:spPr>
            <a:xfrm>
              <a:off x="2147785" y="16443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81"/>
            <p:cNvSpPr/>
            <p:nvPr/>
          </p:nvSpPr>
          <p:spPr>
            <a:xfrm>
              <a:off x="2145409" y="1642717"/>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81"/>
            <p:cNvSpPr/>
            <p:nvPr/>
          </p:nvSpPr>
          <p:spPr>
            <a:xfrm>
              <a:off x="2145069" y="1642486"/>
              <a:ext cx="299" cy="204"/>
            </a:xfrm>
            <a:custGeom>
              <a:rect b="b" l="l" r="r" t="t"/>
              <a:pathLst>
                <a:path extrusionOk="0" h="15" w="22">
                  <a:moveTo>
                    <a:pt x="22"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81"/>
            <p:cNvSpPr/>
            <p:nvPr/>
          </p:nvSpPr>
          <p:spPr>
            <a:xfrm>
              <a:off x="2158430" y="1623274"/>
              <a:ext cx="204" cy="543"/>
            </a:xfrm>
            <a:custGeom>
              <a:rect b="b" l="l" r="r" t="t"/>
              <a:pathLst>
                <a:path extrusionOk="0" h="40" w="15">
                  <a:moveTo>
                    <a:pt x="14" y="1"/>
                  </a:moveTo>
                  <a:lnTo>
                    <a:pt x="7" y="18"/>
                  </a:lnTo>
                  <a:lnTo>
                    <a:pt x="7" y="22"/>
                  </a:lnTo>
                  <a:lnTo>
                    <a:pt x="0" y="39"/>
                  </a:lnTo>
                  <a:cubicBezTo>
                    <a:pt x="7" y="25"/>
                    <a:pt x="11" y="15"/>
                    <a:pt x="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81"/>
            <p:cNvSpPr/>
            <p:nvPr/>
          </p:nvSpPr>
          <p:spPr>
            <a:xfrm>
              <a:off x="2150921" y="1646763"/>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81"/>
            <p:cNvSpPr/>
            <p:nvPr/>
          </p:nvSpPr>
          <p:spPr>
            <a:xfrm>
              <a:off x="2102911" y="1600219"/>
              <a:ext cx="109" cy="489"/>
            </a:xfrm>
            <a:custGeom>
              <a:rect b="b" l="l" r="r" t="t"/>
              <a:pathLst>
                <a:path extrusionOk="0" h="36" w="8">
                  <a:moveTo>
                    <a:pt x="7" y="36"/>
                  </a:moveTo>
                  <a:cubicBezTo>
                    <a:pt x="7" y="25"/>
                    <a:pt x="4" y="15"/>
                    <a:pt x="0" y="1"/>
                  </a:cubicBezTo>
                  <a:cubicBezTo>
                    <a:pt x="4" y="15"/>
                    <a:pt x="7" y="25"/>
                    <a:pt x="7"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81"/>
            <p:cNvSpPr/>
            <p:nvPr/>
          </p:nvSpPr>
          <p:spPr>
            <a:xfrm>
              <a:off x="2103101" y="1604741"/>
              <a:ext cx="54" cy="149"/>
            </a:xfrm>
            <a:custGeom>
              <a:rect b="b" l="l" r="r" t="t"/>
              <a:pathLst>
                <a:path extrusionOk="0" h="11" w="4">
                  <a:moveTo>
                    <a:pt x="4" y="0"/>
                  </a:moveTo>
                  <a:lnTo>
                    <a:pt x="4" y="0"/>
                  </a:lnTo>
                  <a:cubicBezTo>
                    <a:pt x="0" y="4"/>
                    <a:pt x="0" y="7"/>
                    <a:pt x="0" y="11"/>
                  </a:cubicBezTo>
                  <a:cubicBezTo>
                    <a:pt x="0" y="7"/>
                    <a:pt x="0"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81"/>
            <p:cNvSpPr/>
            <p:nvPr/>
          </p:nvSpPr>
          <p:spPr>
            <a:xfrm>
              <a:off x="2103142" y="1601224"/>
              <a:ext cx="68" cy="394"/>
            </a:xfrm>
            <a:custGeom>
              <a:rect b="b" l="l" r="r" t="t"/>
              <a:pathLst>
                <a:path extrusionOk="0" h="29" w="5">
                  <a:moveTo>
                    <a:pt x="4" y="28"/>
                  </a:moveTo>
                  <a:cubicBezTo>
                    <a:pt x="4" y="18"/>
                    <a:pt x="1" y="7"/>
                    <a:pt x="1" y="0"/>
                  </a:cubicBezTo>
                  <a:cubicBezTo>
                    <a:pt x="1" y="7"/>
                    <a:pt x="4" y="18"/>
                    <a:pt x="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81"/>
            <p:cNvSpPr/>
            <p:nvPr/>
          </p:nvSpPr>
          <p:spPr>
            <a:xfrm>
              <a:off x="2103291" y="1602079"/>
              <a:ext cx="14" cy="394"/>
            </a:xfrm>
            <a:custGeom>
              <a:rect b="b" l="l" r="r" t="t"/>
              <a:pathLst>
                <a:path extrusionOk="0" h="29" w="1">
                  <a:moveTo>
                    <a:pt x="0" y="28"/>
                  </a:moveTo>
                  <a:cubicBezTo>
                    <a:pt x="0" y="18"/>
                    <a:pt x="0" y="11"/>
                    <a:pt x="0" y="0"/>
                  </a:cubicBezTo>
                  <a:cubicBezTo>
                    <a:pt x="0" y="7"/>
                    <a:pt x="0"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81"/>
            <p:cNvSpPr/>
            <p:nvPr/>
          </p:nvSpPr>
          <p:spPr>
            <a:xfrm>
              <a:off x="2103332" y="1602840"/>
              <a:ext cx="14" cy="339"/>
            </a:xfrm>
            <a:custGeom>
              <a:rect b="b" l="l" r="r" t="t"/>
              <a:pathLst>
                <a:path extrusionOk="0" h="25" w="1">
                  <a:moveTo>
                    <a:pt x="1" y="0"/>
                  </a:moveTo>
                  <a:lnTo>
                    <a:pt x="1" y="25"/>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81"/>
            <p:cNvSpPr/>
            <p:nvPr/>
          </p:nvSpPr>
          <p:spPr>
            <a:xfrm>
              <a:off x="2103237" y="1604170"/>
              <a:ext cx="68" cy="244"/>
            </a:xfrm>
            <a:custGeom>
              <a:rect b="b" l="l" r="r" t="t"/>
              <a:pathLst>
                <a:path extrusionOk="0" h="18" w="5">
                  <a:moveTo>
                    <a:pt x="4" y="0"/>
                  </a:moveTo>
                  <a:cubicBezTo>
                    <a:pt x="1" y="4"/>
                    <a:pt x="1" y="11"/>
                    <a:pt x="1" y="18"/>
                  </a:cubicBezTo>
                  <a:cubicBezTo>
                    <a:pt x="1" y="11"/>
                    <a:pt x="1"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81"/>
            <p:cNvSpPr/>
            <p:nvPr/>
          </p:nvSpPr>
          <p:spPr>
            <a:xfrm>
              <a:off x="2103332" y="1603546"/>
              <a:ext cx="14" cy="258"/>
            </a:xfrm>
            <a:custGeom>
              <a:rect b="b" l="l" r="r" t="t"/>
              <a:pathLst>
                <a:path extrusionOk="0" h="19" w="1">
                  <a:moveTo>
                    <a:pt x="1" y="18"/>
                  </a:moveTo>
                  <a:lnTo>
                    <a:pt x="1" y="1"/>
                  </a:lnTo>
                  <a:cubicBezTo>
                    <a:pt x="1" y="8"/>
                    <a:pt x="1"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81"/>
            <p:cNvSpPr/>
            <p:nvPr/>
          </p:nvSpPr>
          <p:spPr>
            <a:xfrm>
              <a:off x="2095308" y="1620572"/>
              <a:ext cx="149" cy="489"/>
            </a:xfrm>
            <a:custGeom>
              <a:rect b="b" l="l" r="r" t="t"/>
              <a:pathLst>
                <a:path extrusionOk="0" h="36" w="11">
                  <a:moveTo>
                    <a:pt x="0" y="35"/>
                  </a:moveTo>
                  <a:cubicBezTo>
                    <a:pt x="4" y="25"/>
                    <a:pt x="7" y="11"/>
                    <a:pt x="11" y="0"/>
                  </a:cubicBezTo>
                  <a:cubicBezTo>
                    <a:pt x="7" y="11"/>
                    <a:pt x="4" y="25"/>
                    <a:pt x="0"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81"/>
            <p:cNvSpPr/>
            <p:nvPr/>
          </p:nvSpPr>
          <p:spPr>
            <a:xfrm>
              <a:off x="2095593" y="1634068"/>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81"/>
            <p:cNvSpPr/>
            <p:nvPr/>
          </p:nvSpPr>
          <p:spPr>
            <a:xfrm>
              <a:off x="2095308" y="1633688"/>
              <a:ext cx="244" cy="299"/>
            </a:xfrm>
            <a:custGeom>
              <a:rect b="b" l="l" r="r" t="t"/>
              <a:pathLst>
                <a:path extrusionOk="0" h="22" w="18">
                  <a:moveTo>
                    <a:pt x="0"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81"/>
            <p:cNvSpPr/>
            <p:nvPr/>
          </p:nvSpPr>
          <p:spPr>
            <a:xfrm>
              <a:off x="2095159" y="1633443"/>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81"/>
            <p:cNvSpPr/>
            <p:nvPr/>
          </p:nvSpPr>
          <p:spPr>
            <a:xfrm>
              <a:off x="2097345" y="1638969"/>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81"/>
            <p:cNvSpPr/>
            <p:nvPr/>
          </p:nvSpPr>
          <p:spPr>
            <a:xfrm>
              <a:off x="2096163" y="1635059"/>
              <a:ext cx="109" cy="163"/>
            </a:xfrm>
            <a:custGeom>
              <a:rect b="b" l="l" r="r" t="t"/>
              <a:pathLst>
                <a:path extrusionOk="0" h="12" w="8">
                  <a:moveTo>
                    <a:pt x="0" y="1"/>
                  </a:moveTo>
                  <a:lnTo>
                    <a:pt x="7"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81"/>
            <p:cNvSpPr/>
            <p:nvPr/>
          </p:nvSpPr>
          <p:spPr>
            <a:xfrm>
              <a:off x="2096014" y="163477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81"/>
            <p:cNvSpPr/>
            <p:nvPr/>
          </p:nvSpPr>
          <p:spPr>
            <a:xfrm>
              <a:off x="2097249" y="1638345"/>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81"/>
            <p:cNvSpPr/>
            <p:nvPr/>
          </p:nvSpPr>
          <p:spPr>
            <a:xfrm>
              <a:off x="2097059" y="1637299"/>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81"/>
            <p:cNvSpPr/>
            <p:nvPr/>
          </p:nvSpPr>
          <p:spPr>
            <a:xfrm>
              <a:off x="2096774" y="1636444"/>
              <a:ext cx="68" cy="149"/>
            </a:xfrm>
            <a:custGeom>
              <a:rect b="b" l="l" r="r" t="t"/>
              <a:pathLst>
                <a:path extrusionOk="0" h="11" w="5">
                  <a:moveTo>
                    <a:pt x="1"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81"/>
            <p:cNvSpPr/>
            <p:nvPr/>
          </p:nvSpPr>
          <p:spPr>
            <a:xfrm>
              <a:off x="2096639" y="1636009"/>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81"/>
            <p:cNvSpPr/>
            <p:nvPr/>
          </p:nvSpPr>
          <p:spPr>
            <a:xfrm>
              <a:off x="2097154" y="1637775"/>
              <a:ext cx="68" cy="204"/>
            </a:xfrm>
            <a:custGeom>
              <a:rect b="b" l="l" r="r" t="t"/>
              <a:pathLst>
                <a:path extrusionOk="0" h="15" w="5">
                  <a:moveTo>
                    <a:pt x="1"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81"/>
            <p:cNvSpPr/>
            <p:nvPr/>
          </p:nvSpPr>
          <p:spPr>
            <a:xfrm>
              <a:off x="2096924" y="1636824"/>
              <a:ext cx="54" cy="204"/>
            </a:xfrm>
            <a:custGeom>
              <a:rect b="b" l="l" r="r" t="t"/>
              <a:pathLst>
                <a:path extrusionOk="0" h="15" w="4">
                  <a:moveTo>
                    <a:pt x="0" y="0"/>
                  </a:moveTo>
                  <a:lnTo>
                    <a:pt x="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81"/>
            <p:cNvSpPr/>
            <p:nvPr/>
          </p:nvSpPr>
          <p:spPr>
            <a:xfrm>
              <a:off x="2096353" y="1635344"/>
              <a:ext cx="54" cy="163"/>
            </a:xfrm>
            <a:custGeom>
              <a:rect b="b" l="l" r="r" t="t"/>
              <a:pathLst>
                <a:path extrusionOk="0" h="12" w="4">
                  <a:moveTo>
                    <a:pt x="0"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81"/>
            <p:cNvSpPr/>
            <p:nvPr/>
          </p:nvSpPr>
          <p:spPr>
            <a:xfrm>
              <a:off x="2096489" y="1635724"/>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81"/>
            <p:cNvSpPr/>
            <p:nvPr/>
          </p:nvSpPr>
          <p:spPr>
            <a:xfrm>
              <a:off x="2095878" y="1634543"/>
              <a:ext cx="54" cy="109"/>
            </a:xfrm>
            <a:custGeom>
              <a:rect b="b" l="l" r="r" t="t"/>
              <a:pathLst>
                <a:path extrusionOk="0" h="8" w="4">
                  <a:moveTo>
                    <a:pt x="0"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81"/>
            <p:cNvSpPr/>
            <p:nvPr/>
          </p:nvSpPr>
          <p:spPr>
            <a:xfrm>
              <a:off x="2095729" y="1634299"/>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81"/>
            <p:cNvSpPr/>
            <p:nvPr/>
          </p:nvSpPr>
          <p:spPr>
            <a:xfrm>
              <a:off x="2095254" y="1632968"/>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81"/>
            <p:cNvSpPr/>
            <p:nvPr/>
          </p:nvSpPr>
          <p:spPr>
            <a:xfrm>
              <a:off x="2095064" y="1633063"/>
              <a:ext cx="163" cy="258"/>
            </a:xfrm>
            <a:custGeom>
              <a:rect b="b" l="l" r="r" t="t"/>
              <a:pathLst>
                <a:path extrusionOk="0" h="19" w="12">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81"/>
            <p:cNvSpPr/>
            <p:nvPr/>
          </p:nvSpPr>
          <p:spPr>
            <a:xfrm>
              <a:off x="2094588" y="1626274"/>
              <a:ext cx="964" cy="1860"/>
            </a:xfrm>
            <a:custGeom>
              <a:rect b="b" l="l" r="r" t="t"/>
              <a:pathLst>
                <a:path extrusionOk="0" h="137" w="71">
                  <a:moveTo>
                    <a:pt x="71" y="137"/>
                  </a:moveTo>
                  <a:cubicBezTo>
                    <a:pt x="46" y="95"/>
                    <a:pt x="1" y="28"/>
                    <a:pt x="4" y="0"/>
                  </a:cubicBezTo>
                  <a:lnTo>
                    <a:pt x="4" y="0"/>
                  </a:lnTo>
                  <a:cubicBezTo>
                    <a:pt x="1" y="28"/>
                    <a:pt x="46" y="95"/>
                    <a:pt x="71" y="1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81"/>
            <p:cNvSpPr/>
            <p:nvPr/>
          </p:nvSpPr>
          <p:spPr>
            <a:xfrm>
              <a:off x="2095064" y="163330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81"/>
            <p:cNvSpPr/>
            <p:nvPr/>
          </p:nvSpPr>
          <p:spPr>
            <a:xfrm>
              <a:off x="2109944" y="165649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81"/>
            <p:cNvSpPr/>
            <p:nvPr/>
          </p:nvSpPr>
          <p:spPr>
            <a:xfrm>
              <a:off x="2110555" y="1656362"/>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81"/>
            <p:cNvSpPr/>
            <p:nvPr/>
          </p:nvSpPr>
          <p:spPr>
            <a:xfrm>
              <a:off x="2118118" y="1656647"/>
              <a:ext cx="869" cy="394"/>
            </a:xfrm>
            <a:custGeom>
              <a:rect b="b" l="l" r="r" t="t"/>
              <a:pathLst>
                <a:path extrusionOk="0" h="29" w="64">
                  <a:moveTo>
                    <a:pt x="1" y="0"/>
                  </a:moveTo>
                  <a:lnTo>
                    <a:pt x="6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81"/>
            <p:cNvSpPr/>
            <p:nvPr/>
          </p:nvSpPr>
          <p:spPr>
            <a:xfrm>
              <a:off x="2109374" y="1656552"/>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81"/>
            <p:cNvSpPr/>
            <p:nvPr/>
          </p:nvSpPr>
          <p:spPr>
            <a:xfrm>
              <a:off x="2110325" y="1656403"/>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81"/>
            <p:cNvSpPr/>
            <p:nvPr/>
          </p:nvSpPr>
          <p:spPr>
            <a:xfrm>
              <a:off x="2117222" y="1656308"/>
              <a:ext cx="774" cy="299"/>
            </a:xfrm>
            <a:custGeom>
              <a:rect b="b" l="l" r="r" t="t"/>
              <a:pathLst>
                <a:path extrusionOk="0" h="22" w="57">
                  <a:moveTo>
                    <a:pt x="0" y="1"/>
                  </a:moveTo>
                  <a:lnTo>
                    <a:pt x="56"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81"/>
            <p:cNvSpPr/>
            <p:nvPr/>
          </p:nvSpPr>
          <p:spPr>
            <a:xfrm>
              <a:off x="2110650" y="165630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81"/>
            <p:cNvSpPr/>
            <p:nvPr/>
          </p:nvSpPr>
          <p:spPr>
            <a:xfrm>
              <a:off x="2110135" y="1656457"/>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81"/>
            <p:cNvSpPr/>
            <p:nvPr/>
          </p:nvSpPr>
          <p:spPr>
            <a:xfrm>
              <a:off x="2119069" y="1657123"/>
              <a:ext cx="964" cy="434"/>
            </a:xfrm>
            <a:custGeom>
              <a:rect b="b" l="l" r="r" t="t"/>
              <a:pathLst>
                <a:path extrusionOk="0" h="32" w="71">
                  <a:moveTo>
                    <a:pt x="1" y="0"/>
                  </a:moveTo>
                  <a:lnTo>
                    <a:pt x="7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81"/>
            <p:cNvSpPr/>
            <p:nvPr/>
          </p:nvSpPr>
          <p:spPr>
            <a:xfrm>
              <a:off x="2108994" y="1656593"/>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81"/>
            <p:cNvSpPr/>
            <p:nvPr/>
          </p:nvSpPr>
          <p:spPr>
            <a:xfrm>
              <a:off x="2109659" y="1656498"/>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81"/>
            <p:cNvSpPr/>
            <p:nvPr/>
          </p:nvSpPr>
          <p:spPr>
            <a:xfrm>
              <a:off x="2116407" y="1656023"/>
              <a:ext cx="679" cy="258"/>
            </a:xfrm>
            <a:custGeom>
              <a:rect b="b" l="l" r="r" t="t"/>
              <a:pathLst>
                <a:path extrusionOk="0" h="19" w="50">
                  <a:moveTo>
                    <a:pt x="1" y="1"/>
                  </a:moveTo>
                  <a:cubicBezTo>
                    <a:pt x="15" y="4"/>
                    <a:pt x="32" y="11"/>
                    <a:pt x="50" y="18"/>
                  </a:cubicBezTo>
                  <a:cubicBezTo>
                    <a:pt x="32" y="11"/>
                    <a:pt x="15"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81"/>
            <p:cNvSpPr/>
            <p:nvPr/>
          </p:nvSpPr>
          <p:spPr>
            <a:xfrm>
              <a:off x="2106428" y="1656552"/>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81"/>
            <p:cNvSpPr/>
            <p:nvPr/>
          </p:nvSpPr>
          <p:spPr>
            <a:xfrm>
              <a:off x="2105898" y="1656498"/>
              <a:ext cx="299" cy="14"/>
            </a:xfrm>
            <a:custGeom>
              <a:rect b="b" l="l" r="r" t="t"/>
              <a:pathLst>
                <a:path extrusionOk="0" h="1" w="22">
                  <a:moveTo>
                    <a:pt x="22"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81"/>
            <p:cNvSpPr/>
            <p:nvPr/>
          </p:nvSpPr>
          <p:spPr>
            <a:xfrm>
              <a:off x="2110460" y="1656403"/>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81"/>
            <p:cNvSpPr/>
            <p:nvPr/>
          </p:nvSpPr>
          <p:spPr>
            <a:xfrm>
              <a:off x="2107039" y="1656593"/>
              <a:ext cx="1969" cy="14"/>
            </a:xfrm>
            <a:custGeom>
              <a:rect b="b" l="l" r="r" t="t"/>
              <a:pathLst>
                <a:path extrusionOk="0" h="1" w="145">
                  <a:moveTo>
                    <a:pt x="144" y="1"/>
                  </a:moveTo>
                  <a:lnTo>
                    <a:pt x="1" y="1"/>
                  </a:lnTo>
                  <a:cubicBezTo>
                    <a:pt x="60" y="1"/>
                    <a:pt x="106"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81"/>
            <p:cNvSpPr/>
            <p:nvPr/>
          </p:nvSpPr>
          <p:spPr>
            <a:xfrm>
              <a:off x="2203154" y="1406808"/>
              <a:ext cx="75925" cy="121342"/>
            </a:xfrm>
            <a:custGeom>
              <a:rect b="b" l="l" r="r" t="t"/>
              <a:pathLst>
                <a:path extrusionOk="0" h="8937" w="5592">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81"/>
            <p:cNvSpPr/>
            <p:nvPr/>
          </p:nvSpPr>
          <p:spPr>
            <a:xfrm>
              <a:off x="2302786" y="1795464"/>
              <a:ext cx="154498" cy="123284"/>
            </a:xfrm>
            <a:custGeom>
              <a:rect b="b" l="l" r="r" t="t"/>
              <a:pathLst>
                <a:path extrusionOk="0" h="9080" w="11379">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81"/>
            <p:cNvSpPr/>
            <p:nvPr/>
          </p:nvSpPr>
          <p:spPr>
            <a:xfrm>
              <a:off x="2303017" y="1816074"/>
              <a:ext cx="394" cy="1059"/>
            </a:xfrm>
            <a:custGeom>
              <a:rect b="b" l="l" r="r" t="t"/>
              <a:pathLst>
                <a:path extrusionOk="0" h="78" w="29">
                  <a:moveTo>
                    <a:pt x="29" y="0"/>
                  </a:moveTo>
                  <a:lnTo>
                    <a:pt x="1" y="7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81"/>
            <p:cNvSpPr/>
            <p:nvPr/>
          </p:nvSpPr>
          <p:spPr>
            <a:xfrm>
              <a:off x="2334625" y="1795491"/>
              <a:ext cx="1534" cy="14"/>
            </a:xfrm>
            <a:custGeom>
              <a:rect b="b" l="l" r="r" t="t"/>
              <a:pathLst>
                <a:path extrusionOk="0" h="1" w="113">
                  <a:moveTo>
                    <a:pt x="113" y="0"/>
                  </a:moveTo>
                  <a:lnTo>
                    <a:pt x="113"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81"/>
            <p:cNvSpPr/>
            <p:nvPr/>
          </p:nvSpPr>
          <p:spPr>
            <a:xfrm>
              <a:off x="2312765" y="1818355"/>
              <a:ext cx="434" cy="204"/>
            </a:xfrm>
            <a:custGeom>
              <a:rect b="b" l="l" r="r" t="t"/>
              <a:pathLst>
                <a:path extrusionOk="0" h="15" w="32">
                  <a:moveTo>
                    <a:pt x="32"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81"/>
            <p:cNvSpPr/>
            <p:nvPr/>
          </p:nvSpPr>
          <p:spPr>
            <a:xfrm>
              <a:off x="2311530" y="1818776"/>
              <a:ext cx="434" cy="109"/>
            </a:xfrm>
            <a:custGeom>
              <a:rect b="b" l="l" r="r" t="t"/>
              <a:pathLst>
                <a:path extrusionOk="0" h="8" w="32">
                  <a:moveTo>
                    <a:pt x="3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81"/>
            <p:cNvSpPr/>
            <p:nvPr/>
          </p:nvSpPr>
          <p:spPr>
            <a:xfrm>
              <a:off x="2314571" y="1817025"/>
              <a:ext cx="584" cy="489"/>
            </a:xfrm>
            <a:custGeom>
              <a:rect b="b" l="l" r="r" t="t"/>
              <a:pathLst>
                <a:path extrusionOk="0" h="36" w="43">
                  <a:moveTo>
                    <a:pt x="43" y="0"/>
                  </a:moveTo>
                  <a:cubicBezTo>
                    <a:pt x="29" y="14"/>
                    <a:pt x="15" y="25"/>
                    <a:pt x="1" y="35"/>
                  </a:cubicBezTo>
                  <a:cubicBezTo>
                    <a:pt x="15" y="25"/>
                    <a:pt x="29" y="14"/>
                    <a:pt x="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81"/>
            <p:cNvSpPr/>
            <p:nvPr/>
          </p:nvSpPr>
          <p:spPr>
            <a:xfrm>
              <a:off x="2310959" y="1818926"/>
              <a:ext cx="394" cy="54"/>
            </a:xfrm>
            <a:custGeom>
              <a:rect b="b" l="l" r="r" t="t"/>
              <a:pathLst>
                <a:path extrusionOk="0" h="4" w="29">
                  <a:moveTo>
                    <a:pt x="28" y="0"/>
                  </a:moveTo>
                  <a:cubicBezTo>
                    <a:pt x="18" y="0"/>
                    <a:pt x="11" y="0"/>
                    <a:pt x="0" y="4"/>
                  </a:cubicBezTo>
                  <a:cubicBezTo>
                    <a:pt x="11" y="0"/>
                    <a:pt x="18" y="0"/>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81"/>
            <p:cNvSpPr/>
            <p:nvPr/>
          </p:nvSpPr>
          <p:spPr>
            <a:xfrm>
              <a:off x="2313376" y="1818016"/>
              <a:ext cx="448" cy="258"/>
            </a:xfrm>
            <a:custGeom>
              <a:rect b="b" l="l" r="r" t="t"/>
              <a:pathLst>
                <a:path extrusionOk="0" h="19" w="33">
                  <a:moveTo>
                    <a:pt x="33" y="1"/>
                  </a:moveTo>
                  <a:cubicBezTo>
                    <a:pt x="22" y="8"/>
                    <a:pt x="12" y="11"/>
                    <a:pt x="1" y="18"/>
                  </a:cubicBezTo>
                  <a:cubicBezTo>
                    <a:pt x="12" y="11"/>
                    <a:pt x="22" y="8"/>
                    <a:pt x="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81"/>
            <p:cNvSpPr/>
            <p:nvPr/>
          </p:nvSpPr>
          <p:spPr>
            <a:xfrm>
              <a:off x="2314001" y="1817595"/>
              <a:ext cx="448" cy="299"/>
            </a:xfrm>
            <a:custGeom>
              <a:rect b="b" l="l" r="r" t="t"/>
              <a:pathLst>
                <a:path extrusionOk="0" h="22" w="33">
                  <a:moveTo>
                    <a:pt x="32" y="0"/>
                  </a:moveTo>
                  <a:cubicBezTo>
                    <a:pt x="18" y="7"/>
                    <a:pt x="11" y="14"/>
                    <a:pt x="1" y="21"/>
                  </a:cubicBezTo>
                  <a:cubicBezTo>
                    <a:pt x="11" y="18"/>
                    <a:pt x="22"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81"/>
            <p:cNvSpPr/>
            <p:nvPr/>
          </p:nvSpPr>
          <p:spPr>
            <a:xfrm>
              <a:off x="2305963" y="1817405"/>
              <a:ext cx="4250" cy="1534"/>
            </a:xfrm>
            <a:custGeom>
              <a:rect b="b" l="l" r="r" t="t"/>
              <a:pathLst>
                <a:path extrusionOk="0" h="113" w="313">
                  <a:moveTo>
                    <a:pt x="312" y="112"/>
                  </a:moveTo>
                  <a:cubicBezTo>
                    <a:pt x="204" y="91"/>
                    <a:pt x="99" y="53"/>
                    <a:pt x="1" y="0"/>
                  </a:cubicBezTo>
                  <a:cubicBezTo>
                    <a:pt x="99" y="53"/>
                    <a:pt x="204" y="91"/>
                    <a:pt x="312" y="11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81"/>
            <p:cNvSpPr/>
            <p:nvPr/>
          </p:nvSpPr>
          <p:spPr>
            <a:xfrm>
              <a:off x="2312141" y="1818586"/>
              <a:ext cx="448" cy="163"/>
            </a:xfrm>
            <a:custGeom>
              <a:rect b="b" l="l" r="r" t="t"/>
              <a:pathLst>
                <a:path extrusionOk="0" h="12" w="33">
                  <a:moveTo>
                    <a:pt x="3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81"/>
            <p:cNvSpPr/>
            <p:nvPr/>
          </p:nvSpPr>
          <p:spPr>
            <a:xfrm>
              <a:off x="2305447" y="1817120"/>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81"/>
            <p:cNvSpPr/>
            <p:nvPr/>
          </p:nvSpPr>
          <p:spPr>
            <a:xfrm>
              <a:off x="2310199" y="1818966"/>
              <a:ext cx="584" cy="14"/>
            </a:xfrm>
            <a:custGeom>
              <a:rect b="b" l="l" r="r" t="t"/>
              <a:pathLst>
                <a:path extrusionOk="0" h="1" w="43">
                  <a:moveTo>
                    <a:pt x="35" y="1"/>
                  </a:moveTo>
                  <a:lnTo>
                    <a:pt x="42" y="1"/>
                  </a:lnTo>
                  <a:cubicBezTo>
                    <a:pt x="28" y="1"/>
                    <a:pt x="14" y="1"/>
                    <a:pt x="0" y="1"/>
                  </a:cubicBezTo>
                  <a:cubicBezTo>
                    <a:pt x="11" y="1"/>
                    <a:pt x="25" y="1"/>
                    <a:pt x="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81"/>
            <p:cNvSpPr/>
            <p:nvPr/>
          </p:nvSpPr>
          <p:spPr>
            <a:xfrm>
              <a:off x="2431555" y="1853331"/>
              <a:ext cx="57338" cy="63991"/>
            </a:xfrm>
            <a:custGeom>
              <a:rect b="b" l="l" r="r" t="t"/>
              <a:pathLst>
                <a:path extrusionOk="0" h="4713" w="4223">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81"/>
            <p:cNvSpPr/>
            <p:nvPr/>
          </p:nvSpPr>
          <p:spPr>
            <a:xfrm>
              <a:off x="2455845" y="1870778"/>
              <a:ext cx="625" cy="489"/>
            </a:xfrm>
            <a:custGeom>
              <a:rect b="b" l="l" r="r" t="t"/>
              <a:pathLst>
                <a:path extrusionOk="0" h="36" w="46">
                  <a:moveTo>
                    <a:pt x="0" y="1"/>
                  </a:moveTo>
                  <a:cubicBezTo>
                    <a:pt x="18" y="11"/>
                    <a:pt x="32" y="22"/>
                    <a:pt x="46" y="36"/>
                  </a:cubicBezTo>
                  <a:cubicBezTo>
                    <a:pt x="32" y="22"/>
                    <a:pt x="18"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81"/>
            <p:cNvSpPr/>
            <p:nvPr/>
          </p:nvSpPr>
          <p:spPr>
            <a:xfrm>
              <a:off x="2453550" y="1892787"/>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81"/>
            <p:cNvSpPr/>
            <p:nvPr/>
          </p:nvSpPr>
          <p:spPr>
            <a:xfrm>
              <a:off x="2455791" y="1870737"/>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81"/>
            <p:cNvSpPr/>
            <p:nvPr/>
          </p:nvSpPr>
          <p:spPr>
            <a:xfrm>
              <a:off x="2453414" y="189288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81"/>
            <p:cNvSpPr/>
            <p:nvPr/>
          </p:nvSpPr>
          <p:spPr>
            <a:xfrm>
              <a:off x="2454270" y="1870357"/>
              <a:ext cx="1059" cy="204"/>
            </a:xfrm>
            <a:custGeom>
              <a:rect b="b" l="l" r="r" t="t"/>
              <a:pathLst>
                <a:path extrusionOk="0" h="15" w="78">
                  <a:moveTo>
                    <a:pt x="78" y="14"/>
                  </a:moveTo>
                  <a:cubicBezTo>
                    <a:pt x="53" y="4"/>
                    <a:pt x="25" y="0"/>
                    <a:pt x="0" y="4"/>
                  </a:cubicBezTo>
                  <a:lnTo>
                    <a:pt x="0" y="4"/>
                  </a:lnTo>
                  <a:cubicBezTo>
                    <a:pt x="25" y="0"/>
                    <a:pt x="53" y="4"/>
                    <a:pt x="78"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81"/>
            <p:cNvSpPr/>
            <p:nvPr/>
          </p:nvSpPr>
          <p:spPr>
            <a:xfrm>
              <a:off x="2422037" y="1845619"/>
              <a:ext cx="5961" cy="9912"/>
            </a:xfrm>
            <a:custGeom>
              <a:rect b="b" l="l" r="r" t="t"/>
              <a:pathLst>
                <a:path extrusionOk="0" h="730" w="439">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81"/>
            <p:cNvSpPr/>
            <p:nvPr/>
          </p:nvSpPr>
          <p:spPr>
            <a:xfrm>
              <a:off x="2425553" y="1855571"/>
              <a:ext cx="353" cy="14"/>
            </a:xfrm>
            <a:custGeom>
              <a:rect b="b" l="l" r="r" t="t"/>
              <a:pathLst>
                <a:path extrusionOk="0" h="1" w="26">
                  <a:moveTo>
                    <a:pt x="2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81"/>
            <p:cNvSpPr/>
            <p:nvPr/>
          </p:nvSpPr>
          <p:spPr>
            <a:xfrm>
              <a:off x="2422852" y="1853956"/>
              <a:ext cx="244" cy="299"/>
            </a:xfrm>
            <a:custGeom>
              <a:rect b="b" l="l" r="r" t="t"/>
              <a:pathLst>
                <a:path extrusionOk="0" h="22" w="18">
                  <a:moveTo>
                    <a:pt x="18" y="21"/>
                  </a:moveTo>
                  <a:cubicBezTo>
                    <a:pt x="11" y="14"/>
                    <a:pt x="4" y="7"/>
                    <a:pt x="0" y="0"/>
                  </a:cubicBezTo>
                  <a:cubicBezTo>
                    <a:pt x="4" y="7"/>
                    <a:pt x="11" y="14"/>
                    <a:pt x="18"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81"/>
            <p:cNvSpPr/>
            <p:nvPr/>
          </p:nvSpPr>
          <p:spPr>
            <a:xfrm>
              <a:off x="2422037" y="1852761"/>
              <a:ext cx="109" cy="204"/>
            </a:xfrm>
            <a:custGeom>
              <a:rect b="b" l="l" r="r" t="t"/>
              <a:pathLst>
                <a:path extrusionOk="0" h="15" w="8">
                  <a:moveTo>
                    <a:pt x="1" y="1"/>
                  </a:moveTo>
                  <a:lnTo>
                    <a:pt x="8"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81"/>
            <p:cNvSpPr/>
            <p:nvPr/>
          </p:nvSpPr>
          <p:spPr>
            <a:xfrm>
              <a:off x="2422186" y="1853046"/>
              <a:ext cx="584" cy="869"/>
            </a:xfrm>
            <a:custGeom>
              <a:rect b="b" l="l" r="r" t="t"/>
              <a:pathLst>
                <a:path extrusionOk="0" h="64" w="43">
                  <a:moveTo>
                    <a:pt x="42" y="64"/>
                  </a:moveTo>
                  <a:cubicBezTo>
                    <a:pt x="28" y="43"/>
                    <a:pt x="14" y="22"/>
                    <a:pt x="0" y="1"/>
                  </a:cubicBezTo>
                  <a:cubicBezTo>
                    <a:pt x="14" y="22"/>
                    <a:pt x="28" y="43"/>
                    <a:pt x="42" y="6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81"/>
            <p:cNvSpPr/>
            <p:nvPr/>
          </p:nvSpPr>
          <p:spPr>
            <a:xfrm>
              <a:off x="2425988" y="18556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81"/>
            <p:cNvSpPr/>
            <p:nvPr/>
          </p:nvSpPr>
          <p:spPr>
            <a:xfrm>
              <a:off x="2424508" y="1855286"/>
              <a:ext cx="353" cy="109"/>
            </a:xfrm>
            <a:custGeom>
              <a:rect b="b" l="l" r="r" t="t"/>
              <a:pathLst>
                <a:path extrusionOk="0" h="8" w="26">
                  <a:moveTo>
                    <a:pt x="2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81"/>
            <p:cNvSpPr/>
            <p:nvPr/>
          </p:nvSpPr>
          <p:spPr>
            <a:xfrm>
              <a:off x="2424141" y="1855096"/>
              <a:ext cx="380" cy="149"/>
            </a:xfrm>
            <a:custGeom>
              <a:rect b="b" l="l" r="r" t="t"/>
              <a:pathLst>
                <a:path extrusionOk="0" h="11" w="28">
                  <a:moveTo>
                    <a:pt x="0" y="0"/>
                  </a:moveTo>
                  <a:cubicBezTo>
                    <a:pt x="10" y="4"/>
                    <a:pt x="17" y="7"/>
                    <a:pt x="28" y="11"/>
                  </a:cubicBezTo>
                  <a:cubicBezTo>
                    <a:pt x="21" y="7"/>
                    <a:pt x="1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81"/>
            <p:cNvSpPr/>
            <p:nvPr/>
          </p:nvSpPr>
          <p:spPr>
            <a:xfrm>
              <a:off x="2423137" y="1854281"/>
              <a:ext cx="339" cy="353"/>
            </a:xfrm>
            <a:custGeom>
              <a:rect b="b" l="l" r="r" t="t"/>
              <a:pathLst>
                <a:path extrusionOk="0" h="26" w="25">
                  <a:moveTo>
                    <a:pt x="25" y="25"/>
                  </a:moveTo>
                  <a:cubicBezTo>
                    <a:pt x="14" y="18"/>
                    <a:pt x="7" y="11"/>
                    <a:pt x="0" y="1"/>
                  </a:cubicBezTo>
                  <a:cubicBezTo>
                    <a:pt x="7" y="11"/>
                    <a:pt x="14" y="18"/>
                    <a:pt x="2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81"/>
            <p:cNvSpPr/>
            <p:nvPr/>
          </p:nvSpPr>
          <p:spPr>
            <a:xfrm>
              <a:off x="2423843" y="1854906"/>
              <a:ext cx="299" cy="204"/>
            </a:xfrm>
            <a:custGeom>
              <a:rect b="b" l="l" r="r" t="t"/>
              <a:pathLst>
                <a:path extrusionOk="0" h="15" w="22">
                  <a:moveTo>
                    <a:pt x="22" y="14"/>
                  </a:moveTo>
                  <a:cubicBezTo>
                    <a:pt x="15" y="7"/>
                    <a:pt x="8" y="4"/>
                    <a:pt x="1" y="0"/>
                  </a:cubicBezTo>
                  <a:cubicBezTo>
                    <a:pt x="8" y="4"/>
                    <a:pt x="15" y="7"/>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81"/>
            <p:cNvSpPr/>
            <p:nvPr/>
          </p:nvSpPr>
          <p:spPr>
            <a:xfrm>
              <a:off x="2423422" y="1854621"/>
              <a:ext cx="339" cy="244"/>
            </a:xfrm>
            <a:custGeom>
              <a:rect b="b" l="l" r="r" t="t"/>
              <a:pathLst>
                <a:path extrusionOk="0" h="18" w="25">
                  <a:moveTo>
                    <a:pt x="25" y="18"/>
                  </a:moveTo>
                  <a:cubicBezTo>
                    <a:pt x="18" y="11"/>
                    <a:pt x="11" y="4"/>
                    <a:pt x="0" y="0"/>
                  </a:cubicBezTo>
                  <a:cubicBezTo>
                    <a:pt x="11" y="4"/>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81"/>
            <p:cNvSpPr/>
            <p:nvPr/>
          </p:nvSpPr>
          <p:spPr>
            <a:xfrm>
              <a:off x="2424847" y="1855381"/>
              <a:ext cx="720" cy="204"/>
            </a:xfrm>
            <a:custGeom>
              <a:rect b="b" l="l" r="r" t="t"/>
              <a:pathLst>
                <a:path extrusionOk="0" h="15" w="53">
                  <a:moveTo>
                    <a:pt x="53" y="14"/>
                  </a:moveTo>
                  <a:cubicBezTo>
                    <a:pt x="35" y="11"/>
                    <a:pt x="18" y="7"/>
                    <a:pt x="0" y="0"/>
                  </a:cubicBezTo>
                  <a:cubicBezTo>
                    <a:pt x="18" y="7"/>
                    <a:pt x="35" y="11"/>
                    <a:pt x="53"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81"/>
            <p:cNvSpPr/>
            <p:nvPr/>
          </p:nvSpPr>
          <p:spPr>
            <a:xfrm>
              <a:off x="2431365" y="1843827"/>
              <a:ext cx="33048" cy="26544"/>
            </a:xfrm>
            <a:custGeom>
              <a:rect b="b" l="l" r="r" t="t"/>
              <a:pathLst>
                <a:path extrusionOk="0" h="1955" w="2434">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81"/>
            <p:cNvSpPr/>
            <p:nvPr/>
          </p:nvSpPr>
          <p:spPr>
            <a:xfrm>
              <a:off x="2435682" y="1868117"/>
              <a:ext cx="258" cy="163"/>
            </a:xfrm>
            <a:custGeom>
              <a:rect b="b" l="l" r="r" t="t"/>
              <a:pathLst>
                <a:path extrusionOk="0" h="12" w="19">
                  <a:moveTo>
                    <a:pt x="18"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81"/>
            <p:cNvSpPr/>
            <p:nvPr/>
          </p:nvSpPr>
          <p:spPr>
            <a:xfrm>
              <a:off x="2432695" y="1865035"/>
              <a:ext cx="204" cy="299"/>
            </a:xfrm>
            <a:custGeom>
              <a:rect b="b" l="l" r="r" t="t"/>
              <a:pathLst>
                <a:path extrusionOk="0" h="22" w="15">
                  <a:moveTo>
                    <a:pt x="14"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81"/>
            <p:cNvSpPr/>
            <p:nvPr/>
          </p:nvSpPr>
          <p:spPr>
            <a:xfrm>
              <a:off x="2435397" y="1867886"/>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81"/>
            <p:cNvSpPr/>
            <p:nvPr/>
          </p:nvSpPr>
          <p:spPr>
            <a:xfrm>
              <a:off x="2439538" y="1869027"/>
              <a:ext cx="11174" cy="1249"/>
            </a:xfrm>
            <a:custGeom>
              <a:rect b="b" l="l" r="r" t="t"/>
              <a:pathLst>
                <a:path extrusionOk="0" h="92" w="823">
                  <a:moveTo>
                    <a:pt x="0" y="0"/>
                  </a:moveTo>
                  <a:lnTo>
                    <a:pt x="0" y="0"/>
                  </a:lnTo>
                  <a:cubicBezTo>
                    <a:pt x="231" y="32"/>
                    <a:pt x="571" y="70"/>
                    <a:pt x="823" y="91"/>
                  </a:cubicBezTo>
                  <a:cubicBezTo>
                    <a:pt x="581" y="70"/>
                    <a:pt x="235"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81"/>
            <p:cNvSpPr/>
            <p:nvPr/>
          </p:nvSpPr>
          <p:spPr>
            <a:xfrm>
              <a:off x="2435967" y="1868266"/>
              <a:ext cx="163" cy="149"/>
            </a:xfrm>
            <a:custGeom>
              <a:rect b="b" l="l" r="r" t="t"/>
              <a:pathLst>
                <a:path extrusionOk="0" h="11" w="12">
                  <a:moveTo>
                    <a:pt x="11" y="11"/>
                  </a:moveTo>
                  <a:lnTo>
                    <a:pt x="11" y="1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81"/>
            <p:cNvSpPr/>
            <p:nvPr/>
          </p:nvSpPr>
          <p:spPr>
            <a:xfrm>
              <a:off x="2432315" y="1864505"/>
              <a:ext cx="244" cy="353"/>
            </a:xfrm>
            <a:custGeom>
              <a:rect b="b" l="l" r="r" t="t"/>
              <a:pathLst>
                <a:path extrusionOk="0" h="26" w="18">
                  <a:moveTo>
                    <a:pt x="1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81"/>
            <p:cNvSpPr/>
            <p:nvPr/>
          </p:nvSpPr>
          <p:spPr>
            <a:xfrm>
              <a:off x="2431365" y="1862645"/>
              <a:ext cx="149" cy="353"/>
            </a:xfrm>
            <a:custGeom>
              <a:rect b="b" l="l" r="r" t="t"/>
              <a:pathLst>
                <a:path extrusionOk="0" h="26" w="11">
                  <a:moveTo>
                    <a:pt x="0" y="1"/>
                  </a:moveTo>
                  <a:cubicBezTo>
                    <a:pt x="4" y="8"/>
                    <a:pt x="7" y="15"/>
                    <a:pt x="11" y="26"/>
                  </a:cubicBezTo>
                  <a:cubicBezTo>
                    <a:pt x="7"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81"/>
            <p:cNvSpPr/>
            <p:nvPr/>
          </p:nvSpPr>
          <p:spPr>
            <a:xfrm>
              <a:off x="2435071" y="1867601"/>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81"/>
            <p:cNvSpPr/>
            <p:nvPr/>
          </p:nvSpPr>
          <p:spPr>
            <a:xfrm>
              <a:off x="2433021" y="1865551"/>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81"/>
            <p:cNvSpPr/>
            <p:nvPr/>
          </p:nvSpPr>
          <p:spPr>
            <a:xfrm>
              <a:off x="2434732" y="1867316"/>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81"/>
            <p:cNvSpPr/>
            <p:nvPr/>
          </p:nvSpPr>
          <p:spPr>
            <a:xfrm>
              <a:off x="2433456" y="1865985"/>
              <a:ext cx="299" cy="339"/>
            </a:xfrm>
            <a:custGeom>
              <a:rect b="b" l="l" r="r" t="t"/>
              <a:pathLst>
                <a:path extrusionOk="0" h="25" w="22">
                  <a:moveTo>
                    <a:pt x="21"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81"/>
            <p:cNvSpPr/>
            <p:nvPr/>
          </p:nvSpPr>
          <p:spPr>
            <a:xfrm>
              <a:off x="2434352" y="1866936"/>
              <a:ext cx="258" cy="244"/>
            </a:xfrm>
            <a:custGeom>
              <a:rect b="b" l="l" r="r" t="t"/>
              <a:pathLst>
                <a:path extrusionOk="0" h="18" w="19">
                  <a:moveTo>
                    <a:pt x="18"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81"/>
            <p:cNvSpPr/>
            <p:nvPr/>
          </p:nvSpPr>
          <p:spPr>
            <a:xfrm>
              <a:off x="2431935" y="1863840"/>
              <a:ext cx="244" cy="448"/>
            </a:xfrm>
            <a:custGeom>
              <a:rect b="b" l="l" r="r" t="t"/>
              <a:pathLst>
                <a:path extrusionOk="0" h="33" w="18">
                  <a:moveTo>
                    <a:pt x="18" y="32"/>
                  </a:moveTo>
                  <a:cubicBezTo>
                    <a:pt x="11" y="22"/>
                    <a:pt x="7" y="11"/>
                    <a:pt x="0" y="1"/>
                  </a:cubicBezTo>
                  <a:cubicBezTo>
                    <a:pt x="7" y="11"/>
                    <a:pt x="11" y="22"/>
                    <a:pt x="1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81"/>
            <p:cNvSpPr/>
            <p:nvPr/>
          </p:nvSpPr>
          <p:spPr>
            <a:xfrm>
              <a:off x="2433836" y="1866460"/>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81"/>
            <p:cNvSpPr/>
            <p:nvPr/>
          </p:nvSpPr>
          <p:spPr>
            <a:xfrm>
              <a:off x="2431595" y="1863134"/>
              <a:ext cx="258" cy="625"/>
            </a:xfrm>
            <a:custGeom>
              <a:rect b="b" l="l" r="r" t="t"/>
              <a:pathLst>
                <a:path extrusionOk="0" h="46" w="19">
                  <a:moveTo>
                    <a:pt x="18" y="46"/>
                  </a:moveTo>
                  <a:cubicBezTo>
                    <a:pt x="11" y="32"/>
                    <a:pt x="4" y="14"/>
                    <a:pt x="1" y="0"/>
                  </a:cubicBezTo>
                  <a:cubicBezTo>
                    <a:pt x="4" y="14"/>
                    <a:pt x="11" y="32"/>
                    <a:pt x="18"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81"/>
            <p:cNvSpPr/>
            <p:nvPr/>
          </p:nvSpPr>
          <p:spPr>
            <a:xfrm>
              <a:off x="2452274" y="1864560"/>
              <a:ext cx="2295" cy="5811"/>
            </a:xfrm>
            <a:custGeom>
              <a:rect b="b" l="l" r="r" t="t"/>
              <a:pathLst>
                <a:path extrusionOk="0" h="428" w="169">
                  <a:moveTo>
                    <a:pt x="0" y="427"/>
                  </a:moveTo>
                  <a:lnTo>
                    <a:pt x="16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81"/>
            <p:cNvSpPr/>
            <p:nvPr/>
          </p:nvSpPr>
          <p:spPr>
            <a:xfrm>
              <a:off x="2782384" y="1996356"/>
              <a:ext cx="29246" cy="38139"/>
            </a:xfrm>
            <a:custGeom>
              <a:rect b="b" l="l" r="r" t="t"/>
              <a:pathLst>
                <a:path extrusionOk="0" h="2809" w="2154">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81"/>
            <p:cNvSpPr/>
            <p:nvPr/>
          </p:nvSpPr>
          <p:spPr>
            <a:xfrm>
              <a:off x="2853543" y="1995460"/>
              <a:ext cx="70169" cy="41954"/>
            </a:xfrm>
            <a:custGeom>
              <a:rect b="b" l="l" r="r" t="t"/>
              <a:pathLst>
                <a:path extrusionOk="0" h="3090" w="5168">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81"/>
            <p:cNvSpPr/>
            <p:nvPr/>
          </p:nvSpPr>
          <p:spPr>
            <a:xfrm>
              <a:off x="2791942"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81"/>
            <p:cNvSpPr/>
            <p:nvPr/>
          </p:nvSpPr>
          <p:spPr>
            <a:xfrm>
              <a:off x="2790367" y="2002059"/>
              <a:ext cx="299" cy="68"/>
            </a:xfrm>
            <a:custGeom>
              <a:rect b="b" l="l" r="r" t="t"/>
              <a:pathLst>
                <a:path extrusionOk="0" h="5" w="22">
                  <a:moveTo>
                    <a:pt x="1" y="1"/>
                  </a:moveTo>
                  <a:lnTo>
                    <a:pt x="2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81"/>
            <p:cNvSpPr/>
            <p:nvPr/>
          </p:nvSpPr>
          <p:spPr>
            <a:xfrm>
              <a:off x="2792458" y="2002154"/>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81"/>
            <p:cNvSpPr/>
            <p:nvPr/>
          </p:nvSpPr>
          <p:spPr>
            <a:xfrm>
              <a:off x="2790843" y="2002113"/>
              <a:ext cx="394" cy="14"/>
            </a:xfrm>
            <a:custGeom>
              <a:rect b="b" l="l" r="r" t="t"/>
              <a:pathLst>
                <a:path extrusionOk="0" h="1" w="29">
                  <a:moveTo>
                    <a:pt x="1" y="0"/>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81"/>
            <p:cNvSpPr/>
            <p:nvPr/>
          </p:nvSpPr>
          <p:spPr>
            <a:xfrm>
              <a:off x="2793463" y="2002059"/>
              <a:ext cx="353" cy="14"/>
            </a:xfrm>
            <a:custGeom>
              <a:rect b="b" l="l" r="r" t="t"/>
              <a:pathLst>
                <a:path extrusionOk="0" h="1" w="26">
                  <a:moveTo>
                    <a:pt x="1"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81"/>
            <p:cNvSpPr/>
            <p:nvPr/>
          </p:nvSpPr>
          <p:spPr>
            <a:xfrm>
              <a:off x="2792947" y="2002113"/>
              <a:ext cx="380" cy="14"/>
            </a:xfrm>
            <a:custGeom>
              <a:rect b="b" l="l" r="r" t="t"/>
              <a:pathLst>
                <a:path extrusionOk="0" h="1" w="28">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81"/>
            <p:cNvSpPr/>
            <p:nvPr/>
          </p:nvSpPr>
          <p:spPr>
            <a:xfrm>
              <a:off x="2793938" y="2002018"/>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81"/>
            <p:cNvSpPr/>
            <p:nvPr/>
          </p:nvSpPr>
          <p:spPr>
            <a:xfrm>
              <a:off x="2788657" y="2001448"/>
              <a:ext cx="353" cy="244"/>
            </a:xfrm>
            <a:custGeom>
              <a:rect b="b" l="l" r="r" t="t"/>
              <a:pathLst>
                <a:path extrusionOk="0" h="18" w="26">
                  <a:moveTo>
                    <a:pt x="1" y="0"/>
                  </a:moveTo>
                  <a:cubicBezTo>
                    <a:pt x="8" y="7"/>
                    <a:pt x="15" y="11"/>
                    <a:pt x="25" y="18"/>
                  </a:cubicBezTo>
                  <a:cubicBezTo>
                    <a:pt x="15" y="11"/>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81"/>
            <p:cNvSpPr/>
            <p:nvPr/>
          </p:nvSpPr>
          <p:spPr>
            <a:xfrm>
              <a:off x="2783524" y="1996546"/>
              <a:ext cx="394" cy="68"/>
            </a:xfrm>
            <a:custGeom>
              <a:rect b="b" l="l" r="r" t="t"/>
              <a:pathLst>
                <a:path extrusionOk="0" h="5" w="29">
                  <a:moveTo>
                    <a:pt x="1" y="1"/>
                  </a:moveTo>
                  <a:lnTo>
                    <a:pt x="29"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81"/>
            <p:cNvSpPr/>
            <p:nvPr/>
          </p:nvSpPr>
          <p:spPr>
            <a:xfrm>
              <a:off x="2782343" y="1996506"/>
              <a:ext cx="244" cy="14"/>
            </a:xfrm>
            <a:custGeom>
              <a:rect b="b" l="l" r="r" t="t"/>
              <a:pathLst>
                <a:path extrusionOk="0" h="1" w="18">
                  <a:moveTo>
                    <a:pt x="0" y="0"/>
                  </a:moveTo>
                  <a:lnTo>
                    <a:pt x="0" y="0"/>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81"/>
            <p:cNvSpPr/>
            <p:nvPr/>
          </p:nvSpPr>
          <p:spPr>
            <a:xfrm>
              <a:off x="2789471" y="2001869"/>
              <a:ext cx="299" cy="109"/>
            </a:xfrm>
            <a:custGeom>
              <a:rect b="b" l="l" r="r" t="t"/>
              <a:pathLst>
                <a:path extrusionOk="0" h="8" w="22">
                  <a:moveTo>
                    <a:pt x="0" y="1"/>
                  </a:moveTo>
                  <a:lnTo>
                    <a:pt x="2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81"/>
            <p:cNvSpPr/>
            <p:nvPr/>
          </p:nvSpPr>
          <p:spPr>
            <a:xfrm>
              <a:off x="2789091" y="2001733"/>
              <a:ext cx="244" cy="109"/>
            </a:xfrm>
            <a:custGeom>
              <a:rect b="b" l="l" r="r" t="t"/>
              <a:pathLst>
                <a:path extrusionOk="0" h="8" w="18">
                  <a:moveTo>
                    <a:pt x="0"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81"/>
            <p:cNvSpPr/>
            <p:nvPr/>
          </p:nvSpPr>
          <p:spPr>
            <a:xfrm>
              <a:off x="2789892" y="2001964"/>
              <a:ext cx="299" cy="109"/>
            </a:xfrm>
            <a:custGeom>
              <a:rect b="b" l="l" r="r" t="t"/>
              <a:pathLst>
                <a:path extrusionOk="0" h="8" w="22">
                  <a:moveTo>
                    <a:pt x="1" y="1"/>
                  </a:moveTo>
                  <a:lnTo>
                    <a:pt x="2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81"/>
            <p:cNvSpPr/>
            <p:nvPr/>
          </p:nvSpPr>
          <p:spPr>
            <a:xfrm>
              <a:off x="2794943" y="200186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81"/>
            <p:cNvSpPr/>
            <p:nvPr/>
          </p:nvSpPr>
          <p:spPr>
            <a:xfrm>
              <a:off x="2796083" y="200025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81"/>
            <p:cNvSpPr/>
            <p:nvPr/>
          </p:nvSpPr>
          <p:spPr>
            <a:xfrm>
              <a:off x="2791847" y="200215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81"/>
            <p:cNvSpPr/>
            <p:nvPr/>
          </p:nvSpPr>
          <p:spPr>
            <a:xfrm>
              <a:off x="2794563" y="2001923"/>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81"/>
            <p:cNvSpPr/>
            <p:nvPr/>
          </p:nvSpPr>
          <p:spPr>
            <a:xfrm>
              <a:off x="2794794" y="200192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81"/>
            <p:cNvSpPr/>
            <p:nvPr/>
          </p:nvSpPr>
          <p:spPr>
            <a:xfrm>
              <a:off x="2796124" y="2000022"/>
              <a:ext cx="68" cy="149"/>
            </a:xfrm>
            <a:custGeom>
              <a:rect b="b" l="l" r="r" t="t"/>
              <a:pathLst>
                <a:path extrusionOk="0" h="11" w="5">
                  <a:moveTo>
                    <a:pt x="1" y="11"/>
                  </a:moveTo>
                  <a:cubicBezTo>
                    <a:pt x="1" y="7"/>
                    <a:pt x="1" y="4"/>
                    <a:pt x="4" y="0"/>
                  </a:cubicBez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81"/>
            <p:cNvSpPr/>
            <p:nvPr/>
          </p:nvSpPr>
          <p:spPr>
            <a:xfrm>
              <a:off x="2796749" y="199916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81"/>
            <p:cNvSpPr/>
            <p:nvPr/>
          </p:nvSpPr>
          <p:spPr>
            <a:xfrm>
              <a:off x="2796559" y="1999208"/>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81"/>
            <p:cNvSpPr/>
            <p:nvPr/>
          </p:nvSpPr>
          <p:spPr>
            <a:xfrm>
              <a:off x="2796178" y="1999737"/>
              <a:ext cx="54" cy="204"/>
            </a:xfrm>
            <a:custGeom>
              <a:rect b="b" l="l" r="r" t="t"/>
              <a:pathLst>
                <a:path extrusionOk="0" h="15" w="4">
                  <a:moveTo>
                    <a:pt x="0" y="14"/>
                  </a:moveTo>
                  <a:cubicBezTo>
                    <a:pt x="0" y="11"/>
                    <a:pt x="4" y="7"/>
                    <a:pt x="4" y="0"/>
                  </a:cubicBezTo>
                  <a:cubicBezTo>
                    <a:pt x="4" y="7"/>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81"/>
            <p:cNvSpPr/>
            <p:nvPr/>
          </p:nvSpPr>
          <p:spPr>
            <a:xfrm>
              <a:off x="2796369" y="1999398"/>
              <a:ext cx="149" cy="109"/>
            </a:xfrm>
            <a:custGeom>
              <a:rect b="b" l="l" r="r" t="t"/>
              <a:pathLst>
                <a:path extrusionOk="0" h="8" w="11">
                  <a:moveTo>
                    <a:pt x="0" y="8"/>
                  </a:moveTo>
                  <a:cubicBezTo>
                    <a:pt x="4" y="4"/>
                    <a:pt x="7" y="1"/>
                    <a:pt x="11" y="1"/>
                  </a:cubicBezTo>
                  <a:cubicBezTo>
                    <a:pt x="7" y="1"/>
                    <a:pt x="4" y="4"/>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81"/>
            <p:cNvSpPr/>
            <p:nvPr/>
          </p:nvSpPr>
          <p:spPr>
            <a:xfrm>
              <a:off x="2796274" y="1999547"/>
              <a:ext cx="109" cy="204"/>
            </a:xfrm>
            <a:custGeom>
              <a:rect b="b" l="l" r="r" t="t"/>
              <a:pathLst>
                <a:path extrusionOk="0" h="15" w="8">
                  <a:moveTo>
                    <a:pt x="0" y="14"/>
                  </a:moveTo>
                  <a:cubicBezTo>
                    <a:pt x="0" y="11"/>
                    <a:pt x="4" y="4"/>
                    <a:pt x="7" y="0"/>
                  </a:cubicBezTo>
                  <a:cubicBezTo>
                    <a:pt x="4" y="4"/>
                    <a:pt x="0" y="11"/>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81"/>
            <p:cNvSpPr/>
            <p:nvPr/>
          </p:nvSpPr>
          <p:spPr>
            <a:xfrm>
              <a:off x="2794223" y="2001964"/>
              <a:ext cx="299" cy="68"/>
            </a:xfrm>
            <a:custGeom>
              <a:rect b="b" l="l" r="r" t="t"/>
              <a:pathLst>
                <a:path extrusionOk="0" h="5" w="22">
                  <a:moveTo>
                    <a:pt x="1" y="4"/>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81"/>
            <p:cNvSpPr/>
            <p:nvPr/>
          </p:nvSpPr>
          <p:spPr>
            <a:xfrm>
              <a:off x="2887582" y="2010097"/>
              <a:ext cx="6572" cy="4100"/>
            </a:xfrm>
            <a:custGeom>
              <a:rect b="b" l="l" r="r" t="t"/>
              <a:pathLst>
                <a:path extrusionOk="0" h="302" w="484">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81"/>
            <p:cNvSpPr/>
            <p:nvPr/>
          </p:nvSpPr>
          <p:spPr>
            <a:xfrm>
              <a:off x="2888668" y="2013192"/>
              <a:ext cx="204" cy="244"/>
            </a:xfrm>
            <a:custGeom>
              <a:rect b="b" l="l" r="r" t="t"/>
              <a:pathLst>
                <a:path extrusionOk="0" h="18" w="15">
                  <a:moveTo>
                    <a:pt x="15"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81"/>
            <p:cNvSpPr/>
            <p:nvPr/>
          </p:nvSpPr>
          <p:spPr>
            <a:xfrm>
              <a:off x="2888913" y="2013478"/>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81"/>
            <p:cNvSpPr/>
            <p:nvPr/>
          </p:nvSpPr>
          <p:spPr>
            <a:xfrm>
              <a:off x="2888438" y="2012907"/>
              <a:ext cx="149" cy="204"/>
            </a:xfrm>
            <a:custGeom>
              <a:rect b="b" l="l" r="r" t="t"/>
              <a:pathLst>
                <a:path extrusionOk="0" h="15" w="11">
                  <a:moveTo>
                    <a:pt x="11"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81"/>
            <p:cNvSpPr/>
            <p:nvPr/>
          </p:nvSpPr>
          <p:spPr>
            <a:xfrm>
              <a:off x="2889049" y="2013708"/>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81"/>
            <p:cNvSpPr/>
            <p:nvPr/>
          </p:nvSpPr>
          <p:spPr>
            <a:xfrm>
              <a:off x="2887582" y="20115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81"/>
            <p:cNvSpPr/>
            <p:nvPr/>
          </p:nvSpPr>
          <p:spPr>
            <a:xfrm>
              <a:off x="2888247" y="2012568"/>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81"/>
            <p:cNvSpPr/>
            <p:nvPr/>
          </p:nvSpPr>
          <p:spPr>
            <a:xfrm>
              <a:off x="2889239" y="2013898"/>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81"/>
            <p:cNvSpPr/>
            <p:nvPr/>
          </p:nvSpPr>
          <p:spPr>
            <a:xfrm>
              <a:off x="2887908" y="2012093"/>
              <a:ext cx="204" cy="353"/>
            </a:xfrm>
            <a:custGeom>
              <a:rect b="b" l="l" r="r" t="t"/>
              <a:pathLst>
                <a:path extrusionOk="0" h="26" w="15">
                  <a:moveTo>
                    <a:pt x="15"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81"/>
            <p:cNvSpPr/>
            <p:nvPr/>
          </p:nvSpPr>
          <p:spPr>
            <a:xfrm>
              <a:off x="2889334" y="2014048"/>
              <a:ext cx="163" cy="109"/>
            </a:xfrm>
            <a:custGeom>
              <a:rect b="b" l="l" r="r" t="t"/>
              <a:pathLst>
                <a:path extrusionOk="0" h="8" w="12">
                  <a:moveTo>
                    <a:pt x="1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81"/>
            <p:cNvSpPr/>
            <p:nvPr/>
          </p:nvSpPr>
          <p:spPr>
            <a:xfrm>
              <a:off x="2893801" y="2010246"/>
              <a:ext cx="14" cy="54"/>
            </a:xfrm>
            <a:custGeom>
              <a:rect b="b" l="l" r="r" t="t"/>
              <a:pathLst>
                <a:path extrusionOk="0" h="4" w="1">
                  <a:moveTo>
                    <a:pt x="1" y="0"/>
                  </a:moveTo>
                  <a:lnTo>
                    <a:pt x="1" y="0"/>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81"/>
            <p:cNvSpPr/>
            <p:nvPr/>
          </p:nvSpPr>
          <p:spPr>
            <a:xfrm>
              <a:off x="2889483" y="2014143"/>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81"/>
            <p:cNvSpPr/>
            <p:nvPr/>
          </p:nvSpPr>
          <p:spPr>
            <a:xfrm>
              <a:off x="2889578" y="2014238"/>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81"/>
            <p:cNvSpPr/>
            <p:nvPr/>
          </p:nvSpPr>
          <p:spPr>
            <a:xfrm>
              <a:off x="2889619" y="2014279"/>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81"/>
            <p:cNvSpPr/>
            <p:nvPr/>
          </p:nvSpPr>
          <p:spPr>
            <a:xfrm>
              <a:off x="2894181" y="2012188"/>
              <a:ext cx="68" cy="353"/>
            </a:xfrm>
            <a:custGeom>
              <a:rect b="b" l="l" r="r" t="t"/>
              <a:pathLst>
                <a:path extrusionOk="0" h="26" w="5">
                  <a:moveTo>
                    <a:pt x="1" y="1"/>
                  </a:moveTo>
                  <a:cubicBezTo>
                    <a:pt x="1" y="11"/>
                    <a:pt x="1" y="18"/>
                    <a:pt x="4" y="25"/>
                  </a:cubicBezTo>
                  <a:cubicBezTo>
                    <a:pt x="1" y="18"/>
                    <a:pt x="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81"/>
            <p:cNvSpPr/>
            <p:nvPr/>
          </p:nvSpPr>
          <p:spPr>
            <a:xfrm>
              <a:off x="2893950" y="2010952"/>
              <a:ext cx="54" cy="299"/>
            </a:xfrm>
            <a:custGeom>
              <a:rect b="b" l="l" r="r" t="t"/>
              <a:pathLst>
                <a:path extrusionOk="0" h="22" w="4">
                  <a:moveTo>
                    <a:pt x="0" y="1"/>
                  </a:moveTo>
                  <a:lnTo>
                    <a:pt x="4"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81"/>
            <p:cNvSpPr/>
            <p:nvPr/>
          </p:nvSpPr>
          <p:spPr>
            <a:xfrm>
              <a:off x="2894045" y="2011387"/>
              <a:ext cx="54" cy="394"/>
            </a:xfrm>
            <a:custGeom>
              <a:rect b="b" l="l" r="r" t="t"/>
              <a:pathLst>
                <a:path extrusionOk="0" h="29" w="4">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81"/>
            <p:cNvSpPr/>
            <p:nvPr/>
          </p:nvSpPr>
          <p:spPr>
            <a:xfrm>
              <a:off x="2894140" y="2011808"/>
              <a:ext cx="54" cy="353"/>
            </a:xfrm>
            <a:custGeom>
              <a:rect b="b" l="l" r="r" t="t"/>
              <a:pathLst>
                <a:path extrusionOk="0" h="26" w="4">
                  <a:moveTo>
                    <a:pt x="0" y="1"/>
                  </a:moveTo>
                  <a:cubicBezTo>
                    <a:pt x="0" y="8"/>
                    <a:pt x="0" y="15"/>
                    <a:pt x="4" y="25"/>
                  </a:cubicBez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81"/>
            <p:cNvSpPr/>
            <p:nvPr/>
          </p:nvSpPr>
          <p:spPr>
            <a:xfrm>
              <a:off x="2889714" y="201433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81"/>
            <p:cNvSpPr/>
            <p:nvPr/>
          </p:nvSpPr>
          <p:spPr>
            <a:xfrm>
              <a:off x="2893855" y="2010477"/>
              <a:ext cx="54" cy="353"/>
            </a:xfrm>
            <a:custGeom>
              <a:rect b="b" l="l" r="r" t="t"/>
              <a:pathLst>
                <a:path extrusionOk="0" h="26" w="4">
                  <a:moveTo>
                    <a:pt x="0" y="1"/>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81"/>
            <p:cNvSpPr/>
            <p:nvPr/>
          </p:nvSpPr>
          <p:spPr>
            <a:xfrm>
              <a:off x="2333674" y="1750386"/>
              <a:ext cx="69992" cy="68689"/>
            </a:xfrm>
            <a:custGeom>
              <a:rect b="b" l="l" r="r" t="t"/>
              <a:pathLst>
                <a:path extrusionOk="0" h="5059" w="5155">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81"/>
            <p:cNvSpPr/>
            <p:nvPr/>
          </p:nvSpPr>
          <p:spPr>
            <a:xfrm>
              <a:off x="2360965" y="1751568"/>
              <a:ext cx="584" cy="204"/>
            </a:xfrm>
            <a:custGeom>
              <a:rect b="b" l="l" r="r" t="t"/>
              <a:pathLst>
                <a:path extrusionOk="0" h="15" w="43">
                  <a:moveTo>
                    <a:pt x="0" y="1"/>
                  </a:moveTo>
                  <a:lnTo>
                    <a:pt x="42" y="15"/>
                  </a:lnTo>
                  <a:lnTo>
                    <a:pt x="42" y="15"/>
                  </a:lnTo>
                  <a:lnTo>
                    <a:pt x="0" y="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81"/>
            <p:cNvSpPr/>
            <p:nvPr/>
          </p:nvSpPr>
          <p:spPr>
            <a:xfrm>
              <a:off x="2333674" y="1776048"/>
              <a:ext cx="15465" cy="8147"/>
            </a:xfrm>
            <a:custGeom>
              <a:rect b="b" l="l" r="r" t="t"/>
              <a:pathLst>
                <a:path extrusionOk="0" h="600" w="1139">
                  <a:moveTo>
                    <a:pt x="1139" y="0"/>
                  </a:moveTo>
                  <a:cubicBezTo>
                    <a:pt x="1086" y="28"/>
                    <a:pt x="501" y="340"/>
                    <a:pt x="1" y="599"/>
                  </a:cubicBezTo>
                  <a:cubicBezTo>
                    <a:pt x="452" y="368"/>
                    <a:pt x="971" y="91"/>
                    <a:pt x="1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81"/>
            <p:cNvSpPr/>
            <p:nvPr/>
          </p:nvSpPr>
          <p:spPr>
            <a:xfrm>
              <a:off x="2333674" y="1784181"/>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81"/>
            <p:cNvSpPr/>
            <p:nvPr/>
          </p:nvSpPr>
          <p:spPr>
            <a:xfrm>
              <a:off x="2334720" y="1789218"/>
              <a:ext cx="1059" cy="4481"/>
            </a:xfrm>
            <a:custGeom>
              <a:rect b="b" l="l" r="r" t="t"/>
              <a:pathLst>
                <a:path extrusionOk="0" h="330" w="78">
                  <a:moveTo>
                    <a:pt x="78" y="329"/>
                  </a:moveTo>
                  <a:cubicBezTo>
                    <a:pt x="53" y="224"/>
                    <a:pt x="25" y="105"/>
                    <a:pt x="1" y="0"/>
                  </a:cubicBezTo>
                  <a:cubicBezTo>
                    <a:pt x="25" y="105"/>
                    <a:pt x="53" y="224"/>
                    <a:pt x="78" y="3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81"/>
            <p:cNvSpPr/>
            <p:nvPr/>
          </p:nvSpPr>
          <p:spPr>
            <a:xfrm>
              <a:off x="2334530" y="1788403"/>
              <a:ext cx="204" cy="828"/>
            </a:xfrm>
            <a:custGeom>
              <a:rect b="b" l="l" r="r" t="t"/>
              <a:pathLst>
                <a:path extrusionOk="0" h="61" w="15">
                  <a:moveTo>
                    <a:pt x="1" y="1"/>
                  </a:moveTo>
                  <a:lnTo>
                    <a:pt x="15"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81"/>
            <p:cNvSpPr/>
            <p:nvPr/>
          </p:nvSpPr>
          <p:spPr>
            <a:xfrm>
              <a:off x="2334340" y="1787697"/>
              <a:ext cx="204" cy="720"/>
            </a:xfrm>
            <a:custGeom>
              <a:rect b="b" l="l" r="r" t="t"/>
              <a:pathLst>
                <a:path extrusionOk="0" h="53" w="15">
                  <a:moveTo>
                    <a:pt x="1" y="0"/>
                  </a:moveTo>
                  <a:lnTo>
                    <a:pt x="15"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81"/>
            <p:cNvSpPr/>
            <p:nvPr/>
          </p:nvSpPr>
          <p:spPr>
            <a:xfrm>
              <a:off x="2333770" y="17850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81"/>
            <p:cNvSpPr/>
            <p:nvPr/>
          </p:nvSpPr>
          <p:spPr>
            <a:xfrm>
              <a:off x="2334150" y="1787073"/>
              <a:ext cx="204" cy="584"/>
            </a:xfrm>
            <a:custGeom>
              <a:rect b="b" l="l" r="r" t="t"/>
              <a:pathLst>
                <a:path extrusionOk="0" h="43" w="15">
                  <a:moveTo>
                    <a:pt x="1" y="1"/>
                  </a:moveTo>
                  <a:cubicBezTo>
                    <a:pt x="4" y="11"/>
                    <a:pt x="8" y="29"/>
                    <a:pt x="15" y="43"/>
                  </a:cubicBezTo>
                  <a:cubicBezTo>
                    <a:pt x="8" y="29"/>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81"/>
            <p:cNvSpPr/>
            <p:nvPr/>
          </p:nvSpPr>
          <p:spPr>
            <a:xfrm>
              <a:off x="2333865" y="1785742"/>
              <a:ext cx="14" cy="109"/>
            </a:xfrm>
            <a:custGeom>
              <a:rect b="b" l="l" r="r" t="t"/>
              <a:pathLst>
                <a:path extrusionOk="0" h="8" w="1">
                  <a:moveTo>
                    <a:pt x="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81"/>
            <p:cNvSpPr/>
            <p:nvPr/>
          </p:nvSpPr>
          <p:spPr>
            <a:xfrm>
              <a:off x="2334055" y="1786462"/>
              <a:ext cx="14" cy="109"/>
            </a:xfrm>
            <a:custGeom>
              <a:rect b="b" l="l" r="r" t="t"/>
              <a:pathLst>
                <a:path extrusionOk="0" h="8" w="1">
                  <a:moveTo>
                    <a:pt x="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81"/>
            <p:cNvSpPr/>
            <p:nvPr/>
          </p:nvSpPr>
          <p:spPr>
            <a:xfrm>
              <a:off x="2333674" y="178418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81"/>
            <p:cNvSpPr/>
            <p:nvPr/>
          </p:nvSpPr>
          <p:spPr>
            <a:xfrm>
              <a:off x="2369709" y="1751568"/>
              <a:ext cx="2580" cy="1249"/>
            </a:xfrm>
            <a:custGeom>
              <a:rect b="b" l="l" r="r" t="t"/>
              <a:pathLst>
                <a:path extrusionOk="0" h="92" w="190">
                  <a:moveTo>
                    <a:pt x="0" y="8"/>
                  </a:moveTo>
                  <a:cubicBezTo>
                    <a:pt x="29" y="1"/>
                    <a:pt x="130" y="57"/>
                    <a:pt x="190" y="92"/>
                  </a:cubicBezTo>
                  <a:cubicBezTo>
                    <a:pt x="130" y="57"/>
                    <a:pt x="29"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81"/>
            <p:cNvSpPr/>
            <p:nvPr/>
          </p:nvSpPr>
          <p:spPr>
            <a:xfrm>
              <a:off x="2348135" y="1797392"/>
              <a:ext cx="2620" cy="1724"/>
            </a:xfrm>
            <a:custGeom>
              <a:rect b="b" l="l" r="r" t="t"/>
              <a:pathLst>
                <a:path extrusionOk="0" h="127" w="193">
                  <a:moveTo>
                    <a:pt x="0" y="0"/>
                  </a:moveTo>
                  <a:lnTo>
                    <a:pt x="0" y="0"/>
                  </a:lnTo>
                  <a:cubicBezTo>
                    <a:pt x="63" y="39"/>
                    <a:pt x="126" y="84"/>
                    <a:pt x="193" y="126"/>
                  </a:cubicBezTo>
                  <a:cubicBezTo>
                    <a:pt x="126" y="81"/>
                    <a:pt x="63"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81"/>
            <p:cNvSpPr/>
            <p:nvPr/>
          </p:nvSpPr>
          <p:spPr>
            <a:xfrm>
              <a:off x="2337666" y="1793631"/>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81"/>
            <p:cNvSpPr/>
            <p:nvPr/>
          </p:nvSpPr>
          <p:spPr>
            <a:xfrm>
              <a:off x="2338046" y="1793590"/>
              <a:ext cx="679" cy="14"/>
            </a:xfrm>
            <a:custGeom>
              <a:rect b="b" l="l" r="r" t="t"/>
              <a:pathLst>
                <a:path extrusionOk="0" h="1" w="50">
                  <a:moveTo>
                    <a:pt x="1" y="0"/>
                  </a:moveTo>
                  <a:lnTo>
                    <a:pt x="5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81"/>
            <p:cNvSpPr/>
            <p:nvPr/>
          </p:nvSpPr>
          <p:spPr>
            <a:xfrm>
              <a:off x="2342663" y="1794255"/>
              <a:ext cx="353" cy="204"/>
            </a:xfrm>
            <a:custGeom>
              <a:rect b="b" l="l" r="r" t="t"/>
              <a:pathLst>
                <a:path extrusionOk="0" h="15" w="26">
                  <a:moveTo>
                    <a:pt x="1" y="0"/>
                  </a:moveTo>
                  <a:lnTo>
                    <a:pt x="25"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81"/>
            <p:cNvSpPr/>
            <p:nvPr/>
          </p:nvSpPr>
          <p:spPr>
            <a:xfrm>
              <a:off x="2344088" y="1795016"/>
              <a:ext cx="4060" cy="2390"/>
            </a:xfrm>
            <a:custGeom>
              <a:rect b="b" l="l" r="r" t="t"/>
              <a:pathLst>
                <a:path extrusionOk="0" h="176" w="299">
                  <a:moveTo>
                    <a:pt x="1" y="0"/>
                  </a:moveTo>
                  <a:cubicBezTo>
                    <a:pt x="88" y="46"/>
                    <a:pt x="186" y="105"/>
                    <a:pt x="298" y="175"/>
                  </a:cubicBezTo>
                  <a:cubicBezTo>
                    <a:pt x="186" y="105"/>
                    <a:pt x="88" y="46"/>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81"/>
            <p:cNvSpPr/>
            <p:nvPr/>
          </p:nvSpPr>
          <p:spPr>
            <a:xfrm>
              <a:off x="2343192" y="1794540"/>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81"/>
            <p:cNvSpPr/>
            <p:nvPr/>
          </p:nvSpPr>
          <p:spPr>
            <a:xfrm>
              <a:off x="2338712" y="1793590"/>
              <a:ext cx="2009" cy="109"/>
            </a:xfrm>
            <a:custGeom>
              <a:rect b="b" l="l" r="r" t="t"/>
              <a:pathLst>
                <a:path extrusionOk="0" h="8" w="148">
                  <a:moveTo>
                    <a:pt x="1" y="0"/>
                  </a:moveTo>
                  <a:cubicBezTo>
                    <a:pt x="50" y="0"/>
                    <a:pt x="99" y="4"/>
                    <a:pt x="148" y="7"/>
                  </a:cubicBezTo>
                  <a:cubicBezTo>
                    <a:pt x="99" y="4"/>
                    <a:pt x="50"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81"/>
            <p:cNvSpPr/>
            <p:nvPr/>
          </p:nvSpPr>
          <p:spPr>
            <a:xfrm>
              <a:off x="238230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81"/>
            <p:cNvSpPr/>
            <p:nvPr/>
          </p:nvSpPr>
          <p:spPr>
            <a:xfrm>
              <a:off x="2386776" y="1818776"/>
              <a:ext cx="3435" cy="394"/>
            </a:xfrm>
            <a:custGeom>
              <a:rect b="b" l="l" r="r" t="t"/>
              <a:pathLst>
                <a:path extrusionOk="0" h="29" w="253">
                  <a:moveTo>
                    <a:pt x="252" y="29"/>
                  </a:moveTo>
                  <a:lnTo>
                    <a:pt x="0" y="1"/>
                  </a:lnTo>
                  <a:lnTo>
                    <a:pt x="252"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81"/>
            <p:cNvSpPr/>
            <p:nvPr/>
          </p:nvSpPr>
          <p:spPr>
            <a:xfrm>
              <a:off x="2392098" y="1811662"/>
              <a:ext cx="11663" cy="11554"/>
            </a:xfrm>
            <a:custGeom>
              <a:rect b="b" l="l" r="r" t="t"/>
              <a:pathLst>
                <a:path extrusionOk="0" h="851" w="859">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81"/>
            <p:cNvSpPr/>
            <p:nvPr/>
          </p:nvSpPr>
          <p:spPr>
            <a:xfrm>
              <a:off x="2392003" y="1819401"/>
              <a:ext cx="3435" cy="434"/>
            </a:xfrm>
            <a:custGeom>
              <a:rect b="b" l="l" r="r" t="t"/>
              <a:pathLst>
                <a:path extrusionOk="0" h="32" w="253">
                  <a:moveTo>
                    <a:pt x="0" y="0"/>
                  </a:moveTo>
                  <a:lnTo>
                    <a:pt x="0" y="0"/>
                  </a:lnTo>
                  <a:lnTo>
                    <a:pt x="252" y="32"/>
                  </a:lnTo>
                  <a:lnTo>
                    <a:pt x="25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81"/>
            <p:cNvSpPr/>
            <p:nvPr/>
          </p:nvSpPr>
          <p:spPr>
            <a:xfrm>
              <a:off x="2399471" y="1823053"/>
              <a:ext cx="4236" cy="204"/>
            </a:xfrm>
            <a:custGeom>
              <a:rect b="b" l="l" r="r" t="t"/>
              <a:pathLst>
                <a:path extrusionOk="0" h="15" w="312">
                  <a:moveTo>
                    <a:pt x="312" y="15"/>
                  </a:moveTo>
                  <a:lnTo>
                    <a:pt x="312"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81"/>
            <p:cNvSpPr/>
            <p:nvPr/>
          </p:nvSpPr>
          <p:spPr>
            <a:xfrm>
              <a:off x="2397991" y="1811743"/>
              <a:ext cx="204" cy="14"/>
            </a:xfrm>
            <a:custGeom>
              <a:rect b="b" l="l" r="r" t="t"/>
              <a:pathLst>
                <a:path extrusionOk="0" h="1" w="15">
                  <a:moveTo>
                    <a:pt x="0"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81"/>
            <p:cNvSpPr/>
            <p:nvPr/>
          </p:nvSpPr>
          <p:spPr>
            <a:xfrm>
              <a:off x="2393185" y="1816685"/>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81"/>
            <p:cNvSpPr/>
            <p:nvPr/>
          </p:nvSpPr>
          <p:spPr>
            <a:xfrm>
              <a:off x="2399702" y="1812598"/>
              <a:ext cx="204" cy="204"/>
            </a:xfrm>
            <a:custGeom>
              <a:rect b="b" l="l" r="r" t="t"/>
              <a:pathLst>
                <a:path extrusionOk="0" h="15" w="15">
                  <a:moveTo>
                    <a:pt x="1" y="1"/>
                  </a:moveTo>
                  <a:lnTo>
                    <a:pt x="15"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81"/>
            <p:cNvSpPr/>
            <p:nvPr/>
          </p:nvSpPr>
          <p:spPr>
            <a:xfrm>
              <a:off x="2399227" y="1812273"/>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81"/>
            <p:cNvSpPr/>
            <p:nvPr/>
          </p:nvSpPr>
          <p:spPr>
            <a:xfrm>
              <a:off x="2398426" y="1811838"/>
              <a:ext cx="149" cy="68"/>
            </a:xfrm>
            <a:custGeom>
              <a:rect b="b" l="l" r="r" t="t"/>
              <a:pathLst>
                <a:path extrusionOk="0" h="5" w="11">
                  <a:moveTo>
                    <a:pt x="0" y="1"/>
                  </a:move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81"/>
            <p:cNvSpPr/>
            <p:nvPr/>
          </p:nvSpPr>
          <p:spPr>
            <a:xfrm>
              <a:off x="2397367" y="1811743"/>
              <a:ext cx="394" cy="14"/>
            </a:xfrm>
            <a:custGeom>
              <a:rect b="b" l="l" r="r" t="t"/>
              <a:pathLst>
                <a:path extrusionOk="0" h="1" w="29">
                  <a:moveTo>
                    <a:pt x="1" y="1"/>
                  </a:moveTo>
                  <a:cubicBezTo>
                    <a:pt x="8" y="1"/>
                    <a:pt x="18" y="1"/>
                    <a:pt x="29" y="1"/>
                  </a:cubicBezTo>
                  <a:cubicBezTo>
                    <a:pt x="18" y="1"/>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81"/>
            <p:cNvSpPr/>
            <p:nvPr/>
          </p:nvSpPr>
          <p:spPr>
            <a:xfrm>
              <a:off x="2393755" y="181540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81"/>
            <p:cNvSpPr/>
            <p:nvPr/>
          </p:nvSpPr>
          <p:spPr>
            <a:xfrm>
              <a:off x="2400747" y="1813549"/>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81"/>
            <p:cNvSpPr/>
            <p:nvPr/>
          </p:nvSpPr>
          <p:spPr>
            <a:xfrm>
              <a:off x="2393375" y="181616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81"/>
            <p:cNvSpPr/>
            <p:nvPr/>
          </p:nvSpPr>
          <p:spPr>
            <a:xfrm>
              <a:off x="2400177" y="1813033"/>
              <a:ext cx="299" cy="244"/>
            </a:xfrm>
            <a:custGeom>
              <a:rect b="b" l="l" r="r" t="t"/>
              <a:pathLst>
                <a:path extrusionOk="0" h="18" w="22">
                  <a:moveTo>
                    <a:pt x="1" y="0"/>
                  </a:moveTo>
                  <a:lnTo>
                    <a:pt x="2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81"/>
            <p:cNvSpPr/>
            <p:nvPr/>
          </p:nvSpPr>
          <p:spPr>
            <a:xfrm>
              <a:off x="2393565" y="1815735"/>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81"/>
            <p:cNvSpPr/>
            <p:nvPr/>
          </p:nvSpPr>
          <p:spPr>
            <a:xfrm>
              <a:off x="2398806" y="1812028"/>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81"/>
            <p:cNvSpPr/>
            <p:nvPr/>
          </p:nvSpPr>
          <p:spPr>
            <a:xfrm>
              <a:off x="2394420" y="181426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81"/>
            <p:cNvSpPr/>
            <p:nvPr/>
          </p:nvSpPr>
          <p:spPr>
            <a:xfrm>
              <a:off x="2394040" y="1814839"/>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81"/>
            <p:cNvSpPr/>
            <p:nvPr/>
          </p:nvSpPr>
          <p:spPr>
            <a:xfrm>
              <a:off x="2394135" y="181464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81"/>
            <p:cNvSpPr/>
            <p:nvPr/>
          </p:nvSpPr>
          <p:spPr>
            <a:xfrm>
              <a:off x="2394230" y="181449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81"/>
            <p:cNvSpPr/>
            <p:nvPr/>
          </p:nvSpPr>
          <p:spPr>
            <a:xfrm>
              <a:off x="2394380" y="181430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81"/>
            <p:cNvSpPr/>
            <p:nvPr/>
          </p:nvSpPr>
          <p:spPr>
            <a:xfrm>
              <a:off x="2394325" y="181440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81"/>
            <p:cNvSpPr/>
            <p:nvPr/>
          </p:nvSpPr>
          <p:spPr>
            <a:xfrm>
              <a:off x="2393904" y="1815070"/>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81"/>
            <p:cNvSpPr/>
            <p:nvPr/>
          </p:nvSpPr>
          <p:spPr>
            <a:xfrm>
              <a:off x="2013313" y="1624754"/>
              <a:ext cx="94975" cy="80080"/>
            </a:xfrm>
            <a:custGeom>
              <a:rect b="b" l="l" r="r" t="t"/>
              <a:pathLst>
                <a:path extrusionOk="0" h="5898" w="6995">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81"/>
            <p:cNvSpPr/>
            <p:nvPr/>
          </p:nvSpPr>
          <p:spPr>
            <a:xfrm>
              <a:off x="2113407" y="1701277"/>
              <a:ext cx="5580" cy="11812"/>
            </a:xfrm>
            <a:custGeom>
              <a:rect b="b" l="l" r="r" t="t"/>
              <a:pathLst>
                <a:path extrusionOk="0" h="870" w="411">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81"/>
            <p:cNvSpPr/>
            <p:nvPr/>
          </p:nvSpPr>
          <p:spPr>
            <a:xfrm>
              <a:off x="2091696" y="1640056"/>
              <a:ext cx="4616" cy="543"/>
            </a:xfrm>
            <a:custGeom>
              <a:rect b="b" l="l" r="r" t="t"/>
              <a:pathLst>
                <a:path extrusionOk="0" h="40" w="34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81"/>
            <p:cNvSpPr/>
            <p:nvPr/>
          </p:nvSpPr>
          <p:spPr>
            <a:xfrm>
              <a:off x="2083563" y="1634394"/>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81"/>
            <p:cNvSpPr/>
            <p:nvPr/>
          </p:nvSpPr>
          <p:spPr>
            <a:xfrm>
              <a:off x="2066972" y="1624699"/>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81"/>
            <p:cNvSpPr/>
            <p:nvPr/>
          </p:nvSpPr>
          <p:spPr>
            <a:xfrm>
              <a:off x="2087840" y="1638630"/>
              <a:ext cx="244" cy="299"/>
            </a:xfrm>
            <a:custGeom>
              <a:rect b="b" l="l" r="r" t="t"/>
              <a:pathLst>
                <a:path extrusionOk="0" h="22" w="18">
                  <a:moveTo>
                    <a:pt x="1"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81"/>
            <p:cNvSpPr/>
            <p:nvPr/>
          </p:nvSpPr>
          <p:spPr>
            <a:xfrm>
              <a:off x="2089741" y="1640151"/>
              <a:ext cx="353" cy="109"/>
            </a:xfrm>
            <a:custGeom>
              <a:rect b="b" l="l" r="r" t="t"/>
              <a:pathLst>
                <a:path extrusionOk="0" h="8" w="26">
                  <a:moveTo>
                    <a:pt x="1" y="1"/>
                  </a:moveTo>
                  <a:cubicBezTo>
                    <a:pt x="8" y="4"/>
                    <a:pt x="18" y="4"/>
                    <a:pt x="25" y="8"/>
                  </a:cubicBezTo>
                  <a:cubicBezTo>
                    <a:pt x="18" y="4"/>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81"/>
            <p:cNvSpPr/>
            <p:nvPr/>
          </p:nvSpPr>
          <p:spPr>
            <a:xfrm>
              <a:off x="2089361" y="164001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81"/>
            <p:cNvSpPr/>
            <p:nvPr/>
          </p:nvSpPr>
          <p:spPr>
            <a:xfrm>
              <a:off x="2079992" y="1635819"/>
              <a:ext cx="1629" cy="299"/>
            </a:xfrm>
            <a:custGeom>
              <a:rect b="b" l="l" r="r" t="t"/>
              <a:pathLst>
                <a:path extrusionOk="0" h="22" w="120">
                  <a:moveTo>
                    <a:pt x="120" y="1"/>
                  </a:moveTo>
                  <a:cubicBezTo>
                    <a:pt x="81" y="22"/>
                    <a:pt x="39" y="22"/>
                    <a:pt x="1" y="8"/>
                  </a:cubicBezTo>
                  <a:cubicBezTo>
                    <a:pt x="39" y="22"/>
                    <a:pt x="81" y="22"/>
                    <a:pt x="1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81"/>
            <p:cNvSpPr/>
            <p:nvPr/>
          </p:nvSpPr>
          <p:spPr>
            <a:xfrm>
              <a:off x="2088411" y="1639295"/>
              <a:ext cx="204" cy="204"/>
            </a:xfrm>
            <a:custGeom>
              <a:rect b="b" l="l" r="r" t="t"/>
              <a:pathLst>
                <a:path extrusionOk="0" h="15" w="15">
                  <a:moveTo>
                    <a:pt x="15"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81"/>
            <p:cNvSpPr/>
            <p:nvPr/>
          </p:nvSpPr>
          <p:spPr>
            <a:xfrm>
              <a:off x="2088981" y="1639825"/>
              <a:ext cx="299" cy="149"/>
            </a:xfrm>
            <a:custGeom>
              <a:rect b="b" l="l" r="r" t="t"/>
              <a:pathLst>
                <a:path extrusionOk="0" h="11" w="22">
                  <a:moveTo>
                    <a:pt x="1" y="0"/>
                  </a:moveTo>
                  <a:cubicBezTo>
                    <a:pt x="8" y="4"/>
                    <a:pt x="15" y="7"/>
                    <a:pt x="22" y="11"/>
                  </a:cubicBezTo>
                  <a:cubicBezTo>
                    <a:pt x="15" y="7"/>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81"/>
            <p:cNvSpPr/>
            <p:nvPr/>
          </p:nvSpPr>
          <p:spPr>
            <a:xfrm>
              <a:off x="2090121" y="1640110"/>
              <a:ext cx="1589" cy="109"/>
            </a:xfrm>
            <a:custGeom>
              <a:rect b="b" l="l" r="r" t="t"/>
              <a:pathLst>
                <a:path extrusionOk="0" h="8" w="117">
                  <a:moveTo>
                    <a:pt x="81" y="0"/>
                  </a:moveTo>
                  <a:cubicBezTo>
                    <a:pt x="67" y="0"/>
                    <a:pt x="53" y="4"/>
                    <a:pt x="36" y="4"/>
                  </a:cubicBezTo>
                  <a:cubicBezTo>
                    <a:pt x="25" y="7"/>
                    <a:pt x="15" y="7"/>
                    <a:pt x="1" y="7"/>
                  </a:cubicBezTo>
                  <a:lnTo>
                    <a:pt x="39" y="7"/>
                  </a:lnTo>
                  <a:cubicBezTo>
                    <a:pt x="64" y="4"/>
                    <a:pt x="88" y="0"/>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81"/>
            <p:cNvSpPr/>
            <p:nvPr/>
          </p:nvSpPr>
          <p:spPr>
            <a:xfrm>
              <a:off x="2088125" y="1638969"/>
              <a:ext cx="204" cy="244"/>
            </a:xfrm>
            <a:custGeom>
              <a:rect b="b" l="l" r="r" t="t"/>
              <a:pathLst>
                <a:path extrusionOk="0" h="18" w="15">
                  <a:moveTo>
                    <a:pt x="1" y="0"/>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81"/>
            <p:cNvSpPr/>
            <p:nvPr/>
          </p:nvSpPr>
          <p:spPr>
            <a:xfrm>
              <a:off x="2088696" y="1639580"/>
              <a:ext cx="258" cy="204"/>
            </a:xfrm>
            <a:custGeom>
              <a:rect b="b" l="l" r="r" t="t"/>
              <a:pathLst>
                <a:path extrusionOk="0" h="15" w="19">
                  <a:moveTo>
                    <a:pt x="1" y="1"/>
                  </a:moveTo>
                  <a:lnTo>
                    <a:pt x="18"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81"/>
            <p:cNvSpPr/>
            <p:nvPr/>
          </p:nvSpPr>
          <p:spPr>
            <a:xfrm>
              <a:off x="2091221" y="1640056"/>
              <a:ext cx="1100" cy="68"/>
            </a:xfrm>
            <a:custGeom>
              <a:rect b="b" l="l" r="r" t="t"/>
              <a:pathLst>
                <a:path extrusionOk="0" h="5" w="81">
                  <a:moveTo>
                    <a:pt x="81" y="1"/>
                  </a:moveTo>
                  <a:cubicBezTo>
                    <a:pt x="56" y="1"/>
                    <a:pt x="28" y="1"/>
                    <a:pt x="0" y="4"/>
                  </a:cubicBezTo>
                  <a:lnTo>
                    <a:pt x="35" y="4"/>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81"/>
            <p:cNvSpPr/>
            <p:nvPr/>
          </p:nvSpPr>
          <p:spPr>
            <a:xfrm>
              <a:off x="2093923" y="1670524"/>
              <a:ext cx="109" cy="258"/>
            </a:xfrm>
            <a:custGeom>
              <a:rect b="b" l="l" r="r" t="t"/>
              <a:pathLst>
                <a:path extrusionOk="0" h="19" w="8">
                  <a:moveTo>
                    <a:pt x="8" y="18"/>
                  </a:moveTo>
                  <a:cubicBezTo>
                    <a:pt x="4" y="11"/>
                    <a:pt x="1" y="8"/>
                    <a:pt x="1" y="1"/>
                  </a:cubicBezTo>
                  <a:cubicBezTo>
                    <a:pt x="1" y="8"/>
                    <a:pt x="4" y="11"/>
                    <a:pt x="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81"/>
            <p:cNvSpPr/>
            <p:nvPr/>
          </p:nvSpPr>
          <p:spPr>
            <a:xfrm>
              <a:off x="2103767" y="1657068"/>
              <a:ext cx="204" cy="448"/>
            </a:xfrm>
            <a:custGeom>
              <a:rect b="b" l="l" r="r" t="t"/>
              <a:pathLst>
                <a:path extrusionOk="0" h="33" w="15">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81"/>
            <p:cNvSpPr/>
            <p:nvPr/>
          </p:nvSpPr>
          <p:spPr>
            <a:xfrm>
              <a:off x="2101676" y="165801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81"/>
            <p:cNvSpPr/>
            <p:nvPr/>
          </p:nvSpPr>
          <p:spPr>
            <a:xfrm>
              <a:off x="2099585" y="1672289"/>
              <a:ext cx="502" cy="1385"/>
            </a:xfrm>
            <a:custGeom>
              <a:rect b="b" l="l" r="r" t="t"/>
              <a:pathLst>
                <a:path extrusionOk="0" h="102" w="37">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81"/>
            <p:cNvSpPr/>
            <p:nvPr/>
          </p:nvSpPr>
          <p:spPr>
            <a:xfrm>
              <a:off x="2101296" y="1658209"/>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81"/>
            <p:cNvSpPr/>
            <p:nvPr/>
          </p:nvSpPr>
          <p:spPr>
            <a:xfrm>
              <a:off x="2100630" y="1658684"/>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81"/>
            <p:cNvSpPr/>
            <p:nvPr/>
          </p:nvSpPr>
          <p:spPr>
            <a:xfrm>
              <a:off x="2100956" y="1658453"/>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81"/>
            <p:cNvSpPr/>
            <p:nvPr/>
          </p:nvSpPr>
          <p:spPr>
            <a:xfrm>
              <a:off x="2102056" y="1657829"/>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81"/>
            <p:cNvSpPr/>
            <p:nvPr/>
          </p:nvSpPr>
          <p:spPr>
            <a:xfrm>
              <a:off x="2103142" y="1657543"/>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81"/>
            <p:cNvSpPr/>
            <p:nvPr/>
          </p:nvSpPr>
          <p:spPr>
            <a:xfrm>
              <a:off x="2102816" y="1657638"/>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81"/>
            <p:cNvSpPr/>
            <p:nvPr/>
          </p:nvSpPr>
          <p:spPr>
            <a:xfrm>
              <a:off x="2102436" y="1657733"/>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81"/>
            <p:cNvSpPr/>
            <p:nvPr/>
          </p:nvSpPr>
          <p:spPr>
            <a:xfrm>
              <a:off x="2100345" y="1659023"/>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81"/>
            <p:cNvSpPr/>
            <p:nvPr/>
          </p:nvSpPr>
          <p:spPr>
            <a:xfrm>
              <a:off x="2099395" y="1660300"/>
              <a:ext cx="149" cy="299"/>
            </a:xfrm>
            <a:custGeom>
              <a:rect b="b" l="l" r="r" t="t"/>
              <a:pathLst>
                <a:path extrusionOk="0" h="22" w="11">
                  <a:moveTo>
                    <a:pt x="0" y="22"/>
                  </a:moveTo>
                  <a:cubicBezTo>
                    <a:pt x="4" y="15"/>
                    <a:pt x="7" y="8"/>
                    <a:pt x="11"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81"/>
            <p:cNvSpPr/>
            <p:nvPr/>
          </p:nvSpPr>
          <p:spPr>
            <a:xfrm>
              <a:off x="2099585" y="1659919"/>
              <a:ext cx="149" cy="258"/>
            </a:xfrm>
            <a:custGeom>
              <a:rect b="b" l="l" r="r" t="t"/>
              <a:pathLst>
                <a:path extrusionOk="0" h="19" w="11">
                  <a:moveTo>
                    <a:pt x="0" y="18"/>
                  </a:moveTo>
                  <a:cubicBezTo>
                    <a:pt x="4" y="15"/>
                    <a:pt x="7" y="8"/>
                    <a:pt x="11" y="1"/>
                  </a:cubicBezTo>
                  <a:cubicBezTo>
                    <a:pt x="7" y="8"/>
                    <a:pt x="4" y="15"/>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81"/>
            <p:cNvSpPr/>
            <p:nvPr/>
          </p:nvSpPr>
          <p:spPr>
            <a:xfrm>
              <a:off x="2099245" y="1660639"/>
              <a:ext cx="163" cy="299"/>
            </a:xfrm>
            <a:custGeom>
              <a:rect b="b" l="l" r="r" t="t"/>
              <a:pathLst>
                <a:path extrusionOk="0" h="22" w="12">
                  <a:moveTo>
                    <a:pt x="1" y="21"/>
                  </a:moveTo>
                  <a:cubicBezTo>
                    <a:pt x="4" y="14"/>
                    <a:pt x="8" y="7"/>
                    <a:pt x="11" y="0"/>
                  </a:cubicBezTo>
                  <a:cubicBezTo>
                    <a:pt x="8" y="7"/>
                    <a:pt x="4"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81"/>
            <p:cNvSpPr/>
            <p:nvPr/>
          </p:nvSpPr>
          <p:spPr>
            <a:xfrm>
              <a:off x="2099150" y="1661019"/>
              <a:ext cx="109" cy="339"/>
            </a:xfrm>
            <a:custGeom>
              <a:rect b="b" l="l" r="r" t="t"/>
              <a:pathLst>
                <a:path extrusionOk="0" h="25" w="8">
                  <a:moveTo>
                    <a:pt x="1" y="25"/>
                  </a:moveTo>
                  <a:cubicBezTo>
                    <a:pt x="1" y="18"/>
                    <a:pt x="4" y="7"/>
                    <a:pt x="8" y="0"/>
                  </a:cubicBezTo>
                  <a:cubicBezTo>
                    <a:pt x="4" y="7"/>
                    <a:pt x="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81"/>
            <p:cNvSpPr/>
            <p:nvPr/>
          </p:nvSpPr>
          <p:spPr>
            <a:xfrm>
              <a:off x="2094018" y="1670958"/>
              <a:ext cx="543" cy="584"/>
            </a:xfrm>
            <a:custGeom>
              <a:rect b="b" l="l" r="r" t="t"/>
              <a:pathLst>
                <a:path extrusionOk="0" h="43" w="40">
                  <a:moveTo>
                    <a:pt x="1" y="0"/>
                  </a:moveTo>
                  <a:cubicBezTo>
                    <a:pt x="11" y="18"/>
                    <a:pt x="22" y="32"/>
                    <a:pt x="39" y="42"/>
                  </a:cubicBezTo>
                  <a:cubicBezTo>
                    <a:pt x="22" y="32"/>
                    <a:pt x="11"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81"/>
            <p:cNvSpPr/>
            <p:nvPr/>
          </p:nvSpPr>
          <p:spPr>
            <a:xfrm>
              <a:off x="2100060" y="1659308"/>
              <a:ext cx="204" cy="244"/>
            </a:xfrm>
            <a:custGeom>
              <a:rect b="b" l="l" r="r" t="t"/>
              <a:pathLst>
                <a:path extrusionOk="0" h="18" w="15">
                  <a:moveTo>
                    <a:pt x="0" y="18"/>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81"/>
            <p:cNvSpPr/>
            <p:nvPr/>
          </p:nvSpPr>
          <p:spPr>
            <a:xfrm>
              <a:off x="2099816" y="1659594"/>
              <a:ext cx="163" cy="299"/>
            </a:xfrm>
            <a:custGeom>
              <a:rect b="b" l="l" r="r" t="t"/>
              <a:pathLst>
                <a:path extrusionOk="0" h="22" w="12">
                  <a:moveTo>
                    <a:pt x="11" y="0"/>
                  </a:moveTo>
                  <a:lnTo>
                    <a:pt x="11" y="0"/>
                  </a:lnTo>
                  <a:cubicBezTo>
                    <a:pt x="8" y="7"/>
                    <a:pt x="4" y="14"/>
                    <a:pt x="1" y="21"/>
                  </a:cubicBezTo>
                  <a:cubicBezTo>
                    <a:pt x="4" y="14"/>
                    <a:pt x="11" y="7"/>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81"/>
            <p:cNvSpPr/>
            <p:nvPr/>
          </p:nvSpPr>
          <p:spPr>
            <a:xfrm>
              <a:off x="2096299" y="1640626"/>
              <a:ext cx="1113" cy="489"/>
            </a:xfrm>
            <a:custGeom>
              <a:rect b="b" l="l" r="r" t="t"/>
              <a:pathLst>
                <a:path extrusionOk="0" h="36" w="82">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81"/>
            <p:cNvSpPr/>
            <p:nvPr/>
          </p:nvSpPr>
          <p:spPr>
            <a:xfrm>
              <a:off x="2103957" y="1654937"/>
              <a:ext cx="299" cy="2145"/>
            </a:xfrm>
            <a:custGeom>
              <a:rect b="b" l="l" r="r" t="t"/>
              <a:pathLst>
                <a:path extrusionOk="0" h="158" w="22">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81"/>
            <p:cNvSpPr/>
            <p:nvPr/>
          </p:nvSpPr>
          <p:spPr>
            <a:xfrm>
              <a:off x="2105138" y="1644577"/>
              <a:ext cx="1969" cy="625"/>
            </a:xfrm>
            <a:custGeom>
              <a:rect b="b" l="l" r="r" t="t"/>
              <a:pathLst>
                <a:path extrusionOk="0" h="46" w="145">
                  <a:moveTo>
                    <a:pt x="1" y="0"/>
                  </a:moveTo>
                  <a:cubicBezTo>
                    <a:pt x="43" y="32"/>
                    <a:pt x="92" y="46"/>
                    <a:pt x="144" y="42"/>
                  </a:cubicBezTo>
                  <a:lnTo>
                    <a:pt x="144" y="42"/>
                  </a:lnTo>
                  <a:cubicBezTo>
                    <a:pt x="92" y="46"/>
                    <a:pt x="43" y="32"/>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81"/>
            <p:cNvSpPr/>
            <p:nvPr/>
          </p:nvSpPr>
          <p:spPr>
            <a:xfrm>
              <a:off x="2095824" y="1640490"/>
              <a:ext cx="1018" cy="299"/>
            </a:xfrm>
            <a:custGeom>
              <a:rect b="b" l="l" r="r" t="t"/>
              <a:pathLst>
                <a:path extrusionOk="0" h="22" w="75">
                  <a:moveTo>
                    <a:pt x="1" y="0"/>
                  </a:moveTo>
                  <a:lnTo>
                    <a:pt x="36" y="11"/>
                  </a:lnTo>
                  <a:lnTo>
                    <a:pt x="74" y="21"/>
                  </a:lnTo>
                  <a:cubicBezTo>
                    <a:pt x="53"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81"/>
            <p:cNvSpPr/>
            <p:nvPr/>
          </p:nvSpPr>
          <p:spPr>
            <a:xfrm>
              <a:off x="2103862" y="1656837"/>
              <a:ext cx="149" cy="530"/>
            </a:xfrm>
            <a:custGeom>
              <a:rect b="b" l="l" r="r" t="t"/>
              <a:pathLst>
                <a:path extrusionOk="0" h="39" w="11">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81"/>
            <p:cNvSpPr/>
            <p:nvPr/>
          </p:nvSpPr>
          <p:spPr>
            <a:xfrm>
              <a:off x="1375130" y="1936371"/>
              <a:ext cx="14704" cy="7522"/>
            </a:xfrm>
            <a:custGeom>
              <a:rect b="b" l="l" r="r" t="t"/>
              <a:pathLst>
                <a:path extrusionOk="0" h="554" w="1083">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81"/>
            <p:cNvSpPr/>
            <p:nvPr/>
          </p:nvSpPr>
          <p:spPr>
            <a:xfrm>
              <a:off x="1380643" y="1923581"/>
              <a:ext cx="42986" cy="21887"/>
            </a:xfrm>
            <a:custGeom>
              <a:rect b="b" l="l" r="r" t="t"/>
              <a:pathLst>
                <a:path extrusionOk="0" h="1612" w="3166">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81"/>
            <p:cNvSpPr/>
            <p:nvPr/>
          </p:nvSpPr>
          <p:spPr>
            <a:xfrm>
              <a:off x="1391722" y="1940553"/>
              <a:ext cx="68" cy="109"/>
            </a:xfrm>
            <a:custGeom>
              <a:rect b="b" l="l" r="r" t="t"/>
              <a:pathLst>
                <a:path extrusionOk="0" h="8" w="5">
                  <a:moveTo>
                    <a:pt x="1" y="1"/>
                  </a:moveTo>
                  <a:lnTo>
                    <a:pt x="1" y="8"/>
                  </a:lnTo>
                  <a:cubicBezTo>
                    <a:pt x="4" y="4"/>
                    <a:pt x="4"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81"/>
            <p:cNvSpPr/>
            <p:nvPr/>
          </p:nvSpPr>
          <p:spPr>
            <a:xfrm>
              <a:off x="1391722" y="1941503"/>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81"/>
            <p:cNvSpPr/>
            <p:nvPr/>
          </p:nvSpPr>
          <p:spPr>
            <a:xfrm>
              <a:off x="1391722" y="1940933"/>
              <a:ext cx="14" cy="163"/>
            </a:xfrm>
            <a:custGeom>
              <a:rect b="b" l="l" r="r" t="t"/>
              <a:pathLst>
                <a:path extrusionOk="0" h="12" w="1">
                  <a:moveTo>
                    <a:pt x="1" y="11"/>
                  </a:moveTo>
                  <a:lnTo>
                    <a:pt x="1" y="1"/>
                  </a:lnTo>
                  <a:cubicBezTo>
                    <a:pt x="1" y="1"/>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81"/>
            <p:cNvSpPr/>
            <p:nvPr/>
          </p:nvSpPr>
          <p:spPr>
            <a:xfrm>
              <a:off x="1391586" y="1938937"/>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81"/>
            <p:cNvSpPr/>
            <p:nvPr/>
          </p:nvSpPr>
          <p:spPr>
            <a:xfrm>
              <a:off x="1381403" y="1935230"/>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81"/>
            <p:cNvSpPr/>
            <p:nvPr/>
          </p:nvSpPr>
          <p:spPr>
            <a:xfrm>
              <a:off x="1391396" y="1938516"/>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81"/>
            <p:cNvSpPr/>
            <p:nvPr/>
          </p:nvSpPr>
          <p:spPr>
            <a:xfrm>
              <a:off x="1382163" y="1935665"/>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81"/>
            <p:cNvSpPr/>
            <p:nvPr/>
          </p:nvSpPr>
          <p:spPr>
            <a:xfrm>
              <a:off x="1391722" y="1940173"/>
              <a:ext cx="68" cy="163"/>
            </a:xfrm>
            <a:custGeom>
              <a:rect b="b" l="l" r="r" t="t"/>
              <a:pathLst>
                <a:path extrusionOk="0" h="12" w="5">
                  <a:moveTo>
                    <a:pt x="1" y="1"/>
                  </a:moveTo>
                  <a:lnTo>
                    <a:pt x="1" y="11"/>
                  </a:lnTo>
                  <a:cubicBezTo>
                    <a:pt x="4"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81"/>
            <p:cNvSpPr/>
            <p:nvPr/>
          </p:nvSpPr>
          <p:spPr>
            <a:xfrm>
              <a:off x="1391627" y="1941978"/>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81"/>
            <p:cNvSpPr/>
            <p:nvPr/>
          </p:nvSpPr>
          <p:spPr>
            <a:xfrm>
              <a:off x="1391722" y="1939602"/>
              <a:ext cx="14" cy="109"/>
            </a:xfrm>
            <a:custGeom>
              <a:rect b="b" l="l" r="r" t="t"/>
              <a:pathLst>
                <a:path extrusionOk="0" h="8" w="1">
                  <a:moveTo>
                    <a:pt x="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81"/>
            <p:cNvSpPr/>
            <p:nvPr/>
          </p:nvSpPr>
          <p:spPr>
            <a:xfrm>
              <a:off x="1391722" y="19399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81"/>
            <p:cNvSpPr/>
            <p:nvPr/>
          </p:nvSpPr>
          <p:spPr>
            <a:xfrm>
              <a:off x="1391722" y="193941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81"/>
            <p:cNvSpPr/>
            <p:nvPr/>
          </p:nvSpPr>
          <p:spPr>
            <a:xfrm>
              <a:off x="1391627" y="1939127"/>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81"/>
            <p:cNvSpPr/>
            <p:nvPr/>
          </p:nvSpPr>
          <p:spPr>
            <a:xfrm>
              <a:off x="1391491" y="1938652"/>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81"/>
            <p:cNvSpPr/>
            <p:nvPr/>
          </p:nvSpPr>
          <p:spPr>
            <a:xfrm>
              <a:off x="1391532" y="193880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81"/>
            <p:cNvSpPr/>
            <p:nvPr/>
          </p:nvSpPr>
          <p:spPr>
            <a:xfrm>
              <a:off x="1174075" y="1791214"/>
              <a:ext cx="223703" cy="138382"/>
            </a:xfrm>
            <a:custGeom>
              <a:rect b="b" l="l" r="r" t="t"/>
              <a:pathLst>
                <a:path extrusionOk="0" h="10192" w="16476">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81"/>
            <p:cNvSpPr/>
            <p:nvPr/>
          </p:nvSpPr>
          <p:spPr>
            <a:xfrm>
              <a:off x="1356122" y="1909990"/>
              <a:ext cx="28160" cy="28771"/>
            </a:xfrm>
            <a:custGeom>
              <a:rect b="b" l="l" r="r" t="t"/>
              <a:pathLst>
                <a:path extrusionOk="0" h="2119" w="2074">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81"/>
            <p:cNvSpPr/>
            <p:nvPr/>
          </p:nvSpPr>
          <p:spPr>
            <a:xfrm>
              <a:off x="1378552" y="1934660"/>
              <a:ext cx="14" cy="14"/>
            </a:xfrm>
            <a:custGeom>
              <a:rect b="b" l="l" r="r" t="t"/>
              <a:pathLst>
                <a:path extrusionOk="0" h="1" w="1">
                  <a:moveTo>
                    <a:pt x="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81"/>
            <p:cNvSpPr/>
            <p:nvPr/>
          </p:nvSpPr>
          <p:spPr>
            <a:xfrm>
              <a:off x="1374370" y="193789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81"/>
            <p:cNvSpPr/>
            <p:nvPr/>
          </p:nvSpPr>
          <p:spPr>
            <a:xfrm>
              <a:off x="1373759" y="1938462"/>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81"/>
            <p:cNvSpPr/>
            <p:nvPr/>
          </p:nvSpPr>
          <p:spPr>
            <a:xfrm>
              <a:off x="1377601" y="1935190"/>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81"/>
            <p:cNvSpPr/>
            <p:nvPr/>
          </p:nvSpPr>
          <p:spPr>
            <a:xfrm>
              <a:off x="1378362" y="1934714"/>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81"/>
            <p:cNvSpPr/>
            <p:nvPr/>
          </p:nvSpPr>
          <p:spPr>
            <a:xfrm>
              <a:off x="1377370" y="1935380"/>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81"/>
            <p:cNvSpPr/>
            <p:nvPr/>
          </p:nvSpPr>
          <p:spPr>
            <a:xfrm>
              <a:off x="1377031" y="1935570"/>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81"/>
            <p:cNvSpPr/>
            <p:nvPr/>
          </p:nvSpPr>
          <p:spPr>
            <a:xfrm>
              <a:off x="1376705" y="1935855"/>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81"/>
            <p:cNvSpPr/>
            <p:nvPr/>
          </p:nvSpPr>
          <p:spPr>
            <a:xfrm>
              <a:off x="1375470" y="193690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81"/>
            <p:cNvSpPr/>
            <p:nvPr/>
          </p:nvSpPr>
          <p:spPr>
            <a:xfrm>
              <a:off x="1377846" y="193504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81"/>
            <p:cNvSpPr/>
            <p:nvPr/>
          </p:nvSpPr>
          <p:spPr>
            <a:xfrm>
              <a:off x="1378076" y="1934905"/>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81"/>
            <p:cNvSpPr/>
            <p:nvPr/>
          </p:nvSpPr>
          <p:spPr>
            <a:xfrm>
              <a:off x="1374899" y="1937376"/>
              <a:ext cx="204" cy="149"/>
            </a:xfrm>
            <a:custGeom>
              <a:rect b="b" l="l" r="r" t="t"/>
              <a:pathLst>
                <a:path extrusionOk="0" h="11" w="15">
                  <a:moveTo>
                    <a:pt x="1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81"/>
            <p:cNvSpPr/>
            <p:nvPr/>
          </p:nvSpPr>
          <p:spPr>
            <a:xfrm>
              <a:off x="1375890" y="1936520"/>
              <a:ext cx="204" cy="109"/>
            </a:xfrm>
            <a:custGeom>
              <a:rect b="b" l="l" r="r" t="t"/>
              <a:pathLst>
                <a:path extrusionOk="0" h="8" w="15">
                  <a:moveTo>
                    <a:pt x="15"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81"/>
            <p:cNvSpPr/>
            <p:nvPr/>
          </p:nvSpPr>
          <p:spPr>
            <a:xfrm>
              <a:off x="1376325" y="1936140"/>
              <a:ext cx="149" cy="149"/>
            </a:xfrm>
            <a:custGeom>
              <a:rect b="b" l="l" r="r" t="t"/>
              <a:pathLst>
                <a:path extrusionOk="0" h="11" w="11">
                  <a:moveTo>
                    <a:pt x="11"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81"/>
            <p:cNvSpPr/>
            <p:nvPr/>
          </p:nvSpPr>
          <p:spPr>
            <a:xfrm>
              <a:off x="1378226" y="1934810"/>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81"/>
            <p:cNvSpPr/>
            <p:nvPr/>
          </p:nvSpPr>
          <p:spPr>
            <a:xfrm>
              <a:off x="1378647" y="1928917"/>
              <a:ext cx="3435" cy="5716"/>
            </a:xfrm>
            <a:custGeom>
              <a:rect b="b" l="l" r="r" t="t"/>
              <a:pathLst>
                <a:path extrusionOk="0" h="421" w="253">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81"/>
            <p:cNvSpPr/>
            <p:nvPr/>
          </p:nvSpPr>
          <p:spPr>
            <a:xfrm>
              <a:off x="1384078" y="1926867"/>
              <a:ext cx="204" cy="204"/>
            </a:xfrm>
            <a:custGeom>
              <a:rect b="b" l="l" r="r" t="t"/>
              <a:pathLst>
                <a:path extrusionOk="0" h="15" w="15">
                  <a:moveTo>
                    <a:pt x="14" y="1"/>
                  </a:moveTo>
                  <a:lnTo>
                    <a:pt x="14" y="1"/>
                  </a:ln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81"/>
            <p:cNvSpPr/>
            <p:nvPr/>
          </p:nvSpPr>
          <p:spPr>
            <a:xfrm>
              <a:off x="1383127" y="1927152"/>
              <a:ext cx="869" cy="869"/>
            </a:xfrm>
            <a:custGeom>
              <a:rect b="b" l="l" r="r" t="t"/>
              <a:pathLst>
                <a:path extrusionOk="0" h="64" w="64">
                  <a:moveTo>
                    <a:pt x="63" y="1"/>
                  </a:moveTo>
                  <a:cubicBezTo>
                    <a:pt x="39" y="22"/>
                    <a:pt x="21" y="43"/>
                    <a:pt x="0" y="64"/>
                  </a:cubicBezTo>
                  <a:cubicBezTo>
                    <a:pt x="21" y="46"/>
                    <a:pt x="42" y="22"/>
                    <a:pt x="6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81"/>
            <p:cNvSpPr/>
            <p:nvPr/>
          </p:nvSpPr>
          <p:spPr>
            <a:xfrm>
              <a:off x="1378647" y="1934524"/>
              <a:ext cx="204" cy="149"/>
            </a:xfrm>
            <a:custGeom>
              <a:rect b="b" l="l" r="r" t="t"/>
              <a:pathLst>
                <a:path extrusionOk="0" h="11" w="15">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81"/>
            <p:cNvSpPr/>
            <p:nvPr/>
          </p:nvSpPr>
          <p:spPr>
            <a:xfrm>
              <a:off x="1358213" y="1927342"/>
              <a:ext cx="394" cy="543"/>
            </a:xfrm>
            <a:custGeom>
              <a:rect b="b" l="l" r="r" t="t"/>
              <a:pathLst>
                <a:path extrusionOk="0" h="40" w="29">
                  <a:moveTo>
                    <a:pt x="1" y="39"/>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81"/>
            <p:cNvSpPr/>
            <p:nvPr/>
          </p:nvSpPr>
          <p:spPr>
            <a:xfrm>
              <a:off x="1360874" y="1924206"/>
              <a:ext cx="109" cy="163"/>
            </a:xfrm>
            <a:custGeom>
              <a:rect b="b" l="l" r="r" t="t"/>
              <a:pathLst>
                <a:path extrusionOk="0" h="12" w="8">
                  <a:moveTo>
                    <a:pt x="1" y="1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81"/>
            <p:cNvSpPr/>
            <p:nvPr/>
          </p:nvSpPr>
          <p:spPr>
            <a:xfrm>
              <a:off x="1361064" y="192397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81"/>
            <p:cNvSpPr/>
            <p:nvPr/>
          </p:nvSpPr>
          <p:spPr>
            <a:xfrm>
              <a:off x="1356122" y="1927912"/>
              <a:ext cx="2064" cy="2865"/>
            </a:xfrm>
            <a:custGeom>
              <a:rect b="b" l="l" r="r" t="t"/>
              <a:pathLst>
                <a:path extrusionOk="0" h="211" w="152">
                  <a:moveTo>
                    <a:pt x="1" y="211"/>
                  </a:moveTo>
                  <a:lnTo>
                    <a:pt x="1" y="211"/>
                  </a:lnTo>
                  <a:cubicBezTo>
                    <a:pt x="57" y="134"/>
                    <a:pt x="106" y="64"/>
                    <a:pt x="151" y="1"/>
                  </a:cubicBezTo>
                  <a:cubicBezTo>
                    <a:pt x="106" y="64"/>
                    <a:pt x="57" y="134"/>
                    <a:pt x="1"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81"/>
            <p:cNvSpPr/>
            <p:nvPr/>
          </p:nvSpPr>
          <p:spPr>
            <a:xfrm>
              <a:off x="1358647" y="1926826"/>
              <a:ext cx="339" cy="434"/>
            </a:xfrm>
            <a:custGeom>
              <a:rect b="b" l="l" r="r" t="t"/>
              <a:pathLst>
                <a:path extrusionOk="0" h="32" w="25">
                  <a:moveTo>
                    <a:pt x="0" y="32"/>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81"/>
            <p:cNvSpPr/>
            <p:nvPr/>
          </p:nvSpPr>
          <p:spPr>
            <a:xfrm>
              <a:off x="1377465" y="1910085"/>
              <a:ext cx="1955" cy="14"/>
            </a:xfrm>
            <a:custGeom>
              <a:rect b="b" l="l" r="r" t="t"/>
              <a:pathLst>
                <a:path extrusionOk="0" h="1" w="144">
                  <a:moveTo>
                    <a:pt x="144" y="1"/>
                  </a:moveTo>
                  <a:lnTo>
                    <a:pt x="144" y="1"/>
                  </a:lnTo>
                  <a:lnTo>
                    <a:pt x="0" y="1"/>
                  </a:lnTo>
                  <a:cubicBezTo>
                    <a:pt x="60" y="1"/>
                    <a:pt x="105"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81"/>
            <p:cNvSpPr/>
            <p:nvPr/>
          </p:nvSpPr>
          <p:spPr>
            <a:xfrm>
              <a:off x="1359788" y="1925441"/>
              <a:ext cx="204" cy="299"/>
            </a:xfrm>
            <a:custGeom>
              <a:rect b="b" l="l" r="r" t="t"/>
              <a:pathLst>
                <a:path extrusionOk="0" h="22" w="15">
                  <a:moveTo>
                    <a:pt x="0" y="22"/>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81"/>
            <p:cNvSpPr/>
            <p:nvPr/>
          </p:nvSpPr>
          <p:spPr>
            <a:xfrm>
              <a:off x="1359448" y="1925876"/>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81"/>
            <p:cNvSpPr/>
            <p:nvPr/>
          </p:nvSpPr>
          <p:spPr>
            <a:xfrm>
              <a:off x="1360113" y="1925115"/>
              <a:ext cx="163" cy="204"/>
            </a:xfrm>
            <a:custGeom>
              <a:rect b="b" l="l" r="r" t="t"/>
              <a:pathLst>
                <a:path extrusionOk="0" h="15" w="12">
                  <a:moveTo>
                    <a:pt x="1"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81"/>
            <p:cNvSpPr/>
            <p:nvPr/>
          </p:nvSpPr>
          <p:spPr>
            <a:xfrm>
              <a:off x="1361213" y="1923785"/>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81"/>
            <p:cNvSpPr/>
            <p:nvPr/>
          </p:nvSpPr>
          <p:spPr>
            <a:xfrm>
              <a:off x="1360643" y="1924450"/>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81"/>
            <p:cNvSpPr/>
            <p:nvPr/>
          </p:nvSpPr>
          <p:spPr>
            <a:xfrm>
              <a:off x="1360399" y="1924735"/>
              <a:ext cx="163" cy="244"/>
            </a:xfrm>
            <a:custGeom>
              <a:rect b="b" l="l" r="r" t="t"/>
              <a:pathLst>
                <a:path extrusionOk="0" h="18" w="12">
                  <a:moveTo>
                    <a:pt x="1"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81"/>
            <p:cNvSpPr/>
            <p:nvPr/>
          </p:nvSpPr>
          <p:spPr>
            <a:xfrm>
              <a:off x="1359068" y="1926351"/>
              <a:ext cx="258" cy="339"/>
            </a:xfrm>
            <a:custGeom>
              <a:rect b="b" l="l" r="r" t="t"/>
              <a:pathLst>
                <a:path extrusionOk="0" h="25" w="19">
                  <a:moveTo>
                    <a:pt x="1"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81"/>
            <p:cNvSpPr/>
            <p:nvPr/>
          </p:nvSpPr>
          <p:spPr>
            <a:xfrm>
              <a:off x="1380833" y="1905333"/>
              <a:ext cx="7386" cy="17841"/>
            </a:xfrm>
            <a:custGeom>
              <a:rect b="b" l="l" r="r" t="t"/>
              <a:pathLst>
                <a:path extrusionOk="0" h="1314" w="544">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81"/>
            <p:cNvSpPr/>
            <p:nvPr/>
          </p:nvSpPr>
          <p:spPr>
            <a:xfrm>
              <a:off x="1381973" y="1909664"/>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81"/>
            <p:cNvSpPr/>
            <p:nvPr/>
          </p:nvSpPr>
          <p:spPr>
            <a:xfrm>
              <a:off x="1381837" y="1909800"/>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81"/>
            <p:cNvSpPr/>
            <p:nvPr/>
          </p:nvSpPr>
          <p:spPr>
            <a:xfrm>
              <a:off x="1386970" y="1905618"/>
              <a:ext cx="68" cy="68"/>
            </a:xfrm>
            <a:custGeom>
              <a:rect b="b" l="l" r="r" t="t"/>
              <a:pathLst>
                <a:path extrusionOk="0" h="5" w="5">
                  <a:moveTo>
                    <a:pt x="1"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81"/>
            <p:cNvSpPr/>
            <p:nvPr/>
          </p:nvSpPr>
          <p:spPr>
            <a:xfrm>
              <a:off x="1382123" y="1909515"/>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81"/>
            <p:cNvSpPr/>
            <p:nvPr/>
          </p:nvSpPr>
          <p:spPr>
            <a:xfrm>
              <a:off x="1382543" y="1908374"/>
              <a:ext cx="584" cy="774"/>
            </a:xfrm>
            <a:custGeom>
              <a:rect b="b" l="l" r="r" t="t"/>
              <a:pathLst>
                <a:path extrusionOk="0" h="57" w="43">
                  <a:moveTo>
                    <a:pt x="1" y="57"/>
                  </a:moveTo>
                  <a:cubicBezTo>
                    <a:pt x="11" y="43"/>
                    <a:pt x="25" y="22"/>
                    <a:pt x="43" y="1"/>
                  </a:cubicBezTo>
                  <a:cubicBezTo>
                    <a:pt x="25" y="22"/>
                    <a:pt x="11" y="43"/>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81"/>
            <p:cNvSpPr/>
            <p:nvPr/>
          </p:nvSpPr>
          <p:spPr>
            <a:xfrm>
              <a:off x="1387214" y="1905767"/>
              <a:ext cx="244" cy="204"/>
            </a:xfrm>
            <a:custGeom>
              <a:rect b="b" l="l" r="r" t="t"/>
              <a:pathLst>
                <a:path extrusionOk="0" h="15" w="18">
                  <a:moveTo>
                    <a:pt x="0"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81"/>
            <p:cNvSpPr/>
            <p:nvPr/>
          </p:nvSpPr>
          <p:spPr>
            <a:xfrm>
              <a:off x="1382408" y="1909189"/>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81"/>
            <p:cNvSpPr/>
            <p:nvPr/>
          </p:nvSpPr>
          <p:spPr>
            <a:xfrm>
              <a:off x="1381593" y="19099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81"/>
            <p:cNvSpPr/>
            <p:nvPr/>
          </p:nvSpPr>
          <p:spPr>
            <a:xfrm>
              <a:off x="1387499" y="1905957"/>
              <a:ext cx="720" cy="584"/>
            </a:xfrm>
            <a:custGeom>
              <a:rect b="b" l="l" r="r" t="t"/>
              <a:pathLst>
                <a:path extrusionOk="0" h="43" w="53">
                  <a:moveTo>
                    <a:pt x="0" y="0"/>
                  </a:moveTo>
                  <a:cubicBezTo>
                    <a:pt x="14" y="14"/>
                    <a:pt x="32" y="25"/>
                    <a:pt x="53" y="42"/>
                  </a:cubicBezTo>
                  <a:cubicBezTo>
                    <a:pt x="32" y="25"/>
                    <a:pt x="1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81"/>
            <p:cNvSpPr/>
            <p:nvPr/>
          </p:nvSpPr>
          <p:spPr>
            <a:xfrm>
              <a:off x="1382258" y="190937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81"/>
            <p:cNvSpPr/>
            <p:nvPr/>
          </p:nvSpPr>
          <p:spPr>
            <a:xfrm>
              <a:off x="1381688" y="1909854"/>
              <a:ext cx="109" cy="54"/>
            </a:xfrm>
            <a:custGeom>
              <a:rect b="b" l="l" r="r" t="t"/>
              <a:pathLst>
                <a:path extrusionOk="0" h="4" w="8">
                  <a:moveTo>
                    <a:pt x="4" y="0"/>
                  </a:moveTo>
                  <a:lnTo>
                    <a:pt x="1" y="4"/>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81"/>
            <p:cNvSpPr/>
            <p:nvPr/>
          </p:nvSpPr>
          <p:spPr>
            <a:xfrm>
              <a:off x="1380833" y="1922875"/>
              <a:ext cx="2105" cy="299"/>
            </a:xfrm>
            <a:custGeom>
              <a:rect b="b" l="l" r="r" t="t"/>
              <a:pathLst>
                <a:path extrusionOk="0" h="22" w="155">
                  <a:moveTo>
                    <a:pt x="155" y="1"/>
                  </a:moveTo>
                  <a:lnTo>
                    <a:pt x="155" y="1"/>
                  </a:ln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81"/>
            <p:cNvSpPr/>
            <p:nvPr/>
          </p:nvSpPr>
          <p:spPr>
            <a:xfrm>
              <a:off x="1490539" y="1892285"/>
              <a:ext cx="19416" cy="14772"/>
            </a:xfrm>
            <a:custGeom>
              <a:rect b="b" l="l" r="r" t="t"/>
              <a:pathLst>
                <a:path extrusionOk="0" h="1088" w="143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81"/>
            <p:cNvSpPr/>
            <p:nvPr/>
          </p:nvSpPr>
          <p:spPr>
            <a:xfrm>
              <a:off x="1510647" y="1894932"/>
              <a:ext cx="23353" cy="13252"/>
            </a:xfrm>
            <a:custGeom>
              <a:rect b="b" l="l" r="r" t="t"/>
              <a:pathLst>
                <a:path extrusionOk="0" h="976" w="172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81"/>
            <p:cNvSpPr/>
            <p:nvPr/>
          </p:nvSpPr>
          <p:spPr>
            <a:xfrm>
              <a:off x="1510797" y="1904382"/>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81"/>
            <p:cNvSpPr/>
            <p:nvPr/>
          </p:nvSpPr>
          <p:spPr>
            <a:xfrm>
              <a:off x="1511598" y="1896453"/>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81"/>
            <p:cNvSpPr/>
            <p:nvPr/>
          </p:nvSpPr>
          <p:spPr>
            <a:xfrm>
              <a:off x="1510647" y="1905998"/>
              <a:ext cx="14" cy="448"/>
            </a:xfrm>
            <a:custGeom>
              <a:rect b="b" l="l" r="r" t="t"/>
              <a:pathLst>
                <a:path extrusionOk="0" h="33" w="1">
                  <a:moveTo>
                    <a:pt x="1" y="3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81"/>
            <p:cNvSpPr/>
            <p:nvPr/>
          </p:nvSpPr>
          <p:spPr>
            <a:xfrm>
              <a:off x="1510552" y="1907709"/>
              <a:ext cx="14" cy="204"/>
            </a:xfrm>
            <a:custGeom>
              <a:rect b="b" l="l" r="r" t="t"/>
              <a:pathLst>
                <a:path extrusionOk="0" h="15" w="1">
                  <a:moveTo>
                    <a:pt x="1" y="15"/>
                  </a:moveTo>
                  <a:lnTo>
                    <a:pt x="1" y="15"/>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81"/>
            <p:cNvSpPr/>
            <p:nvPr/>
          </p:nvSpPr>
          <p:spPr>
            <a:xfrm>
              <a:off x="1510932" y="190282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81"/>
            <p:cNvSpPr/>
            <p:nvPr/>
          </p:nvSpPr>
          <p:spPr>
            <a:xfrm>
              <a:off x="1511082" y="1901056"/>
              <a:ext cx="54" cy="353"/>
            </a:xfrm>
            <a:custGeom>
              <a:rect b="b" l="l" r="r" t="t"/>
              <a:pathLst>
                <a:path extrusionOk="0" h="26" w="4">
                  <a:moveTo>
                    <a:pt x="0" y="2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81"/>
            <p:cNvSpPr/>
            <p:nvPr/>
          </p:nvSpPr>
          <p:spPr>
            <a:xfrm>
              <a:off x="1511462" y="1897824"/>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81"/>
            <p:cNvSpPr/>
            <p:nvPr/>
          </p:nvSpPr>
          <p:spPr>
            <a:xfrm>
              <a:off x="1511272" y="1899399"/>
              <a:ext cx="54" cy="339"/>
            </a:xfrm>
            <a:custGeom>
              <a:rect b="b" l="l" r="r" t="t"/>
              <a:pathLst>
                <a:path extrusionOk="0" h="25" w="4">
                  <a:moveTo>
                    <a:pt x="0" y="25"/>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81"/>
            <p:cNvSpPr/>
            <p:nvPr/>
          </p:nvSpPr>
          <p:spPr>
            <a:xfrm>
              <a:off x="1511788" y="1895068"/>
              <a:ext cx="14" cy="163"/>
            </a:xfrm>
            <a:custGeom>
              <a:rect b="b" l="l" r="r" t="t"/>
              <a:pathLst>
                <a:path extrusionOk="0" h="12"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81"/>
            <p:cNvSpPr/>
            <p:nvPr/>
          </p:nvSpPr>
          <p:spPr>
            <a:xfrm>
              <a:off x="1394193" y="1931619"/>
              <a:ext cx="29585" cy="30481"/>
            </a:xfrm>
            <a:custGeom>
              <a:rect b="b" l="l" r="r" t="t"/>
              <a:pathLst>
                <a:path extrusionOk="0" h="2245" w="2179">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81"/>
            <p:cNvSpPr/>
            <p:nvPr/>
          </p:nvSpPr>
          <p:spPr>
            <a:xfrm>
              <a:off x="1418863" y="1933615"/>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81"/>
            <p:cNvSpPr/>
            <p:nvPr/>
          </p:nvSpPr>
          <p:spPr>
            <a:xfrm>
              <a:off x="1419488" y="1933194"/>
              <a:ext cx="244" cy="149"/>
            </a:xfrm>
            <a:custGeom>
              <a:rect b="b" l="l" r="r" t="t"/>
              <a:pathLst>
                <a:path extrusionOk="0" h="11" w="18">
                  <a:moveTo>
                    <a:pt x="0"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81"/>
            <p:cNvSpPr/>
            <p:nvPr/>
          </p:nvSpPr>
          <p:spPr>
            <a:xfrm>
              <a:off x="1421429" y="1932189"/>
              <a:ext cx="353" cy="163"/>
            </a:xfrm>
            <a:custGeom>
              <a:rect b="b" l="l" r="r" t="t"/>
              <a:pathLst>
                <a:path extrusionOk="0" h="12" w="26">
                  <a:moveTo>
                    <a:pt x="1" y="1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81"/>
            <p:cNvSpPr/>
            <p:nvPr/>
          </p:nvSpPr>
          <p:spPr>
            <a:xfrm>
              <a:off x="1420058" y="1932814"/>
              <a:ext cx="394" cy="204"/>
            </a:xfrm>
            <a:custGeom>
              <a:rect b="b" l="l" r="r" t="t"/>
              <a:pathLst>
                <a:path extrusionOk="0" h="15" w="29">
                  <a:moveTo>
                    <a:pt x="0" y="14"/>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81"/>
            <p:cNvSpPr/>
            <p:nvPr/>
          </p:nvSpPr>
          <p:spPr>
            <a:xfrm>
              <a:off x="1423575" y="193161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81"/>
            <p:cNvSpPr/>
            <p:nvPr/>
          </p:nvSpPr>
          <p:spPr>
            <a:xfrm>
              <a:off x="1422190" y="1931958"/>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81"/>
            <p:cNvSpPr/>
            <p:nvPr/>
          </p:nvSpPr>
          <p:spPr>
            <a:xfrm>
              <a:off x="1422814" y="1931768"/>
              <a:ext cx="394" cy="109"/>
            </a:xfrm>
            <a:custGeom>
              <a:rect b="b" l="l" r="r" t="t"/>
              <a:pathLst>
                <a:path extrusionOk="0" h="8" w="29">
                  <a:moveTo>
                    <a:pt x="0" y="7"/>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81"/>
            <p:cNvSpPr/>
            <p:nvPr/>
          </p:nvSpPr>
          <p:spPr>
            <a:xfrm>
              <a:off x="1399189" y="1944259"/>
              <a:ext cx="14" cy="14"/>
            </a:xfrm>
            <a:custGeom>
              <a:rect b="b" l="l" r="r" t="t"/>
              <a:pathLst>
                <a:path extrusionOk="0" h="1" w="1">
                  <a:moveTo>
                    <a:pt x="0" y="1"/>
                  </a:moveTo>
                  <a:lnTo>
                    <a:pt x="0" y="1"/>
                  </a:ln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81"/>
            <p:cNvSpPr/>
            <p:nvPr/>
          </p:nvSpPr>
          <p:spPr>
            <a:xfrm>
              <a:off x="1420669" y="1932433"/>
              <a:ext cx="489" cy="244"/>
            </a:xfrm>
            <a:custGeom>
              <a:rect b="b" l="l" r="r" t="t"/>
              <a:pathLst>
                <a:path extrusionOk="0" h="18" w="36">
                  <a:moveTo>
                    <a:pt x="1" y="18"/>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81"/>
            <p:cNvSpPr/>
            <p:nvPr/>
          </p:nvSpPr>
          <p:spPr>
            <a:xfrm>
              <a:off x="1399135" y="1942793"/>
              <a:ext cx="204" cy="1195"/>
            </a:xfrm>
            <a:custGeom>
              <a:rect b="b" l="l" r="r" t="t"/>
              <a:pathLst>
                <a:path extrusionOk="0" h="88" w="15">
                  <a:moveTo>
                    <a:pt x="1" y="0"/>
                  </a:moveTo>
                  <a:cubicBezTo>
                    <a:pt x="11" y="28"/>
                    <a:pt x="15" y="56"/>
                    <a:pt x="11" y="88"/>
                  </a:cubicBezTo>
                  <a:cubicBezTo>
                    <a:pt x="15" y="56"/>
                    <a:pt x="11"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81"/>
            <p:cNvSpPr/>
            <p:nvPr/>
          </p:nvSpPr>
          <p:spPr>
            <a:xfrm>
              <a:off x="1494680" y="2006254"/>
              <a:ext cx="293288" cy="299506"/>
            </a:xfrm>
            <a:custGeom>
              <a:rect b="b" l="l" r="r" t="t"/>
              <a:pathLst>
                <a:path extrusionOk="0" h="22059" w="21601">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81"/>
            <p:cNvSpPr/>
            <p:nvPr/>
          </p:nvSpPr>
          <p:spPr>
            <a:xfrm>
              <a:off x="1610849" y="2278130"/>
              <a:ext cx="35193" cy="37406"/>
            </a:xfrm>
            <a:custGeom>
              <a:rect b="b" l="l" r="r" t="t"/>
              <a:pathLst>
                <a:path extrusionOk="0" h="2755" w="2592">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81"/>
            <p:cNvSpPr/>
            <p:nvPr/>
          </p:nvSpPr>
          <p:spPr>
            <a:xfrm>
              <a:off x="1645078" y="2303846"/>
              <a:ext cx="54" cy="299"/>
            </a:xfrm>
            <a:custGeom>
              <a:rect b="b" l="l" r="r" t="t"/>
              <a:pathLst>
                <a:path extrusionOk="0" h="22" w="4">
                  <a:moveTo>
                    <a:pt x="0" y="1"/>
                  </a:moveTo>
                  <a:cubicBezTo>
                    <a:pt x="0" y="8"/>
                    <a:pt x="0" y="15"/>
                    <a:pt x="4" y="22"/>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81"/>
            <p:cNvSpPr/>
            <p:nvPr/>
          </p:nvSpPr>
          <p:spPr>
            <a:xfrm>
              <a:off x="1644983" y="2300289"/>
              <a:ext cx="54" cy="244"/>
            </a:xfrm>
            <a:custGeom>
              <a:rect b="b" l="l" r="r" t="t"/>
              <a:pathLst>
                <a:path extrusionOk="0" h="18" w="4">
                  <a:moveTo>
                    <a:pt x="4" y="0"/>
                  </a:moveTo>
                  <a:cubicBezTo>
                    <a:pt x="4" y="7"/>
                    <a:pt x="0"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81"/>
            <p:cNvSpPr/>
            <p:nvPr/>
          </p:nvSpPr>
          <p:spPr>
            <a:xfrm>
              <a:off x="1645173" y="2304471"/>
              <a:ext cx="54" cy="299"/>
            </a:xfrm>
            <a:custGeom>
              <a:rect b="b" l="l" r="r" t="t"/>
              <a:pathLst>
                <a:path extrusionOk="0" h="22" w="4">
                  <a:moveTo>
                    <a:pt x="0" y="0"/>
                  </a:moveTo>
                  <a:cubicBezTo>
                    <a:pt x="0" y="7"/>
                    <a:pt x="4" y="14"/>
                    <a:pt x="4"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81"/>
            <p:cNvSpPr/>
            <p:nvPr/>
          </p:nvSpPr>
          <p:spPr>
            <a:xfrm>
              <a:off x="1645024" y="2303235"/>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81"/>
            <p:cNvSpPr/>
            <p:nvPr/>
          </p:nvSpPr>
          <p:spPr>
            <a:xfrm>
              <a:off x="1645268" y="2305082"/>
              <a:ext cx="109" cy="299"/>
            </a:xfrm>
            <a:custGeom>
              <a:rect b="b" l="l" r="r" t="t"/>
              <a:pathLst>
                <a:path extrusionOk="0" h="22" w="8">
                  <a:moveTo>
                    <a:pt x="0" y="1"/>
                  </a:moveTo>
                  <a:cubicBezTo>
                    <a:pt x="0" y="8"/>
                    <a:pt x="4" y="15"/>
                    <a:pt x="7" y="22"/>
                  </a:cubicBezTo>
                  <a:cubicBezTo>
                    <a:pt x="4"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81"/>
            <p:cNvSpPr/>
            <p:nvPr/>
          </p:nvSpPr>
          <p:spPr>
            <a:xfrm>
              <a:off x="1644983" y="2301999"/>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81"/>
            <p:cNvSpPr/>
            <p:nvPr/>
          </p:nvSpPr>
          <p:spPr>
            <a:xfrm>
              <a:off x="1644983" y="2302610"/>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81"/>
            <p:cNvSpPr/>
            <p:nvPr/>
          </p:nvSpPr>
          <p:spPr>
            <a:xfrm>
              <a:off x="1644983" y="2300859"/>
              <a:ext cx="14" cy="244"/>
            </a:xfrm>
            <a:custGeom>
              <a:rect b="b" l="l" r="r" t="t"/>
              <a:pathLst>
                <a:path extrusionOk="0" h="18" w="1">
                  <a:moveTo>
                    <a:pt x="0" y="0"/>
                  </a:moveTo>
                  <a:lnTo>
                    <a:pt x="0" y="18"/>
                  </a:lnTo>
                  <a:cubicBezTo>
                    <a:pt x="0" y="11"/>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81"/>
            <p:cNvSpPr/>
            <p:nvPr/>
          </p:nvSpPr>
          <p:spPr>
            <a:xfrm>
              <a:off x="1645838" y="2306942"/>
              <a:ext cx="109" cy="299"/>
            </a:xfrm>
            <a:custGeom>
              <a:rect b="b" l="l" r="r" t="t"/>
              <a:pathLst>
                <a:path extrusionOk="0" h="22" w="8">
                  <a:moveTo>
                    <a:pt x="0" y="0"/>
                  </a:moveTo>
                  <a:cubicBezTo>
                    <a:pt x="4" y="7"/>
                    <a:pt x="4" y="14"/>
                    <a:pt x="7" y="21"/>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81"/>
            <p:cNvSpPr/>
            <p:nvPr/>
          </p:nvSpPr>
          <p:spPr>
            <a:xfrm>
              <a:off x="1645594" y="2306317"/>
              <a:ext cx="109" cy="299"/>
            </a:xfrm>
            <a:custGeom>
              <a:rect b="b" l="l" r="r" t="t"/>
              <a:pathLst>
                <a:path extrusionOk="0" h="22" w="8">
                  <a:moveTo>
                    <a:pt x="1" y="1"/>
                  </a:moveTo>
                  <a:cubicBezTo>
                    <a:pt x="4" y="8"/>
                    <a:pt x="4" y="15"/>
                    <a:pt x="8" y="22"/>
                  </a:cubicBezTo>
                  <a:cubicBezTo>
                    <a:pt x="8"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81"/>
            <p:cNvSpPr/>
            <p:nvPr/>
          </p:nvSpPr>
          <p:spPr>
            <a:xfrm>
              <a:off x="1645404" y="2305706"/>
              <a:ext cx="109" cy="299"/>
            </a:xfrm>
            <a:custGeom>
              <a:rect b="b" l="l" r="r" t="t"/>
              <a:pathLst>
                <a:path extrusionOk="0" h="22" w="8">
                  <a:moveTo>
                    <a:pt x="1" y="0"/>
                  </a:moveTo>
                  <a:cubicBezTo>
                    <a:pt x="1" y="7"/>
                    <a:pt x="4" y="14"/>
                    <a:pt x="8" y="21"/>
                  </a:cubicBezTo>
                  <a:cubicBezTo>
                    <a:pt x="8" y="14"/>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81"/>
            <p:cNvSpPr/>
            <p:nvPr/>
          </p:nvSpPr>
          <p:spPr>
            <a:xfrm>
              <a:off x="1617312" y="2278700"/>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81"/>
            <p:cNvSpPr/>
            <p:nvPr/>
          </p:nvSpPr>
          <p:spPr>
            <a:xfrm>
              <a:off x="1618032" y="2278660"/>
              <a:ext cx="244" cy="14"/>
            </a:xfrm>
            <a:custGeom>
              <a:rect b="b" l="l" r="r" t="t"/>
              <a:pathLst>
                <a:path extrusionOk="0" h="1" w="18">
                  <a:moveTo>
                    <a:pt x="0"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81"/>
            <p:cNvSpPr/>
            <p:nvPr/>
          </p:nvSpPr>
          <p:spPr>
            <a:xfrm>
              <a:off x="1645024" y="2299718"/>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81"/>
            <p:cNvSpPr/>
            <p:nvPr/>
          </p:nvSpPr>
          <p:spPr>
            <a:xfrm>
              <a:off x="1645078" y="2299189"/>
              <a:ext cx="14" cy="258"/>
            </a:xfrm>
            <a:custGeom>
              <a:rect b="b" l="l" r="r" t="t"/>
              <a:pathLst>
                <a:path extrusionOk="0" h="19" w="1">
                  <a:moveTo>
                    <a:pt x="0" y="1"/>
                  </a:moveTo>
                  <a:lnTo>
                    <a:pt x="0" y="18"/>
                  </a:lnTo>
                  <a:cubicBezTo>
                    <a:pt x="0" y="11"/>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81"/>
            <p:cNvSpPr/>
            <p:nvPr/>
          </p:nvSpPr>
          <p:spPr>
            <a:xfrm>
              <a:off x="1644983" y="2301429"/>
              <a:ext cx="14" cy="299"/>
            </a:xfrm>
            <a:custGeom>
              <a:rect b="b" l="l" r="r" t="t"/>
              <a:pathLst>
                <a:path extrusionOk="0" h="22"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81"/>
            <p:cNvSpPr/>
            <p:nvPr/>
          </p:nvSpPr>
          <p:spPr>
            <a:xfrm>
              <a:off x="1645119" y="2298673"/>
              <a:ext cx="14" cy="244"/>
            </a:xfrm>
            <a:custGeom>
              <a:rect b="b" l="l" r="r" t="t"/>
              <a:pathLst>
                <a:path extrusionOk="0" h="18" w="1">
                  <a:moveTo>
                    <a:pt x="1"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81"/>
            <p:cNvSpPr/>
            <p:nvPr/>
          </p:nvSpPr>
          <p:spPr>
            <a:xfrm>
              <a:off x="1618697" y="2278565"/>
              <a:ext cx="204" cy="54"/>
            </a:xfrm>
            <a:custGeom>
              <a:rect b="b" l="l" r="r" t="t"/>
              <a:pathLst>
                <a:path extrusionOk="0" h="4" w="15">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81"/>
            <p:cNvSpPr/>
            <p:nvPr/>
          </p:nvSpPr>
          <p:spPr>
            <a:xfrm>
              <a:off x="1533091" y="2481100"/>
              <a:ext cx="1575" cy="3014"/>
            </a:xfrm>
            <a:custGeom>
              <a:rect b="b" l="l" r="r" t="t"/>
              <a:pathLst>
                <a:path extrusionOk="0" h="222" w="116">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81"/>
            <p:cNvSpPr/>
            <p:nvPr/>
          </p:nvSpPr>
          <p:spPr>
            <a:xfrm>
              <a:off x="1496866" y="2211818"/>
              <a:ext cx="147845" cy="264069"/>
            </a:xfrm>
            <a:custGeom>
              <a:rect b="b" l="l" r="r" t="t"/>
              <a:pathLst>
                <a:path extrusionOk="0" h="19449" w="10889">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81"/>
            <p:cNvSpPr/>
            <p:nvPr/>
          </p:nvSpPr>
          <p:spPr>
            <a:xfrm>
              <a:off x="1532711" y="2487712"/>
              <a:ext cx="24589" cy="16850"/>
            </a:xfrm>
            <a:custGeom>
              <a:rect b="b" l="l" r="r" t="t"/>
              <a:pathLst>
                <a:path extrusionOk="0" h="1241" w="1811">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81"/>
            <p:cNvSpPr/>
            <p:nvPr/>
          </p:nvSpPr>
          <p:spPr>
            <a:xfrm>
              <a:off x="1640177" y="2240588"/>
              <a:ext cx="3245" cy="244"/>
            </a:xfrm>
            <a:custGeom>
              <a:rect b="b" l="l" r="r" t="t"/>
              <a:pathLst>
                <a:path extrusionOk="0" h="18" w="239">
                  <a:moveTo>
                    <a:pt x="1" y="0"/>
                  </a:moveTo>
                  <a:lnTo>
                    <a:pt x="1" y="0"/>
                  </a:lnTo>
                  <a:cubicBezTo>
                    <a:pt x="165" y="0"/>
                    <a:pt x="221" y="11"/>
                    <a:pt x="239" y="18"/>
                  </a:cubicBezTo>
                  <a:cubicBezTo>
                    <a:pt x="221" y="11"/>
                    <a:pt x="169"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81"/>
            <p:cNvSpPr/>
            <p:nvPr/>
          </p:nvSpPr>
          <p:spPr>
            <a:xfrm>
              <a:off x="1639946" y="224058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81"/>
            <p:cNvSpPr/>
            <p:nvPr/>
          </p:nvSpPr>
          <p:spPr>
            <a:xfrm>
              <a:off x="1620924" y="2257221"/>
              <a:ext cx="12709" cy="14555"/>
            </a:xfrm>
            <a:custGeom>
              <a:rect b="b" l="l" r="r" t="t"/>
              <a:pathLst>
                <a:path extrusionOk="0" h="1072" w="936">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81"/>
            <p:cNvSpPr/>
            <p:nvPr/>
          </p:nvSpPr>
          <p:spPr>
            <a:xfrm>
              <a:off x="1615031" y="2277560"/>
              <a:ext cx="733" cy="828"/>
            </a:xfrm>
            <a:custGeom>
              <a:rect b="b" l="l" r="r" t="t"/>
              <a:pathLst>
                <a:path extrusionOk="0" h="61" w="54">
                  <a:moveTo>
                    <a:pt x="53" y="1"/>
                  </a:moveTo>
                  <a:lnTo>
                    <a:pt x="1" y="60"/>
                  </a:lnTo>
                  <a:lnTo>
                    <a:pt x="8" y="60"/>
                  </a:lnTo>
                  <a:cubicBezTo>
                    <a:pt x="22" y="43"/>
                    <a:pt x="36" y="22"/>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81"/>
            <p:cNvSpPr/>
            <p:nvPr/>
          </p:nvSpPr>
          <p:spPr>
            <a:xfrm>
              <a:off x="1644453" y="2246291"/>
              <a:ext cx="109" cy="1100"/>
            </a:xfrm>
            <a:custGeom>
              <a:rect b="b" l="l" r="r" t="t"/>
              <a:pathLst>
                <a:path extrusionOk="0" h="81" w="8">
                  <a:moveTo>
                    <a:pt x="8" y="81"/>
                  </a:moveTo>
                  <a:cubicBezTo>
                    <a:pt x="8" y="56"/>
                    <a:pt x="4" y="28"/>
                    <a:pt x="1" y="0"/>
                  </a:cubicBezTo>
                  <a:cubicBezTo>
                    <a:pt x="4" y="28"/>
                    <a:pt x="8" y="56"/>
                    <a:pt x="8"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81"/>
            <p:cNvSpPr/>
            <p:nvPr/>
          </p:nvSpPr>
          <p:spPr>
            <a:xfrm>
              <a:off x="1644358" y="2245001"/>
              <a:ext cx="109" cy="1208"/>
            </a:xfrm>
            <a:custGeom>
              <a:rect b="b" l="l" r="r" t="t"/>
              <a:pathLst>
                <a:path extrusionOk="0" h="89" w="8">
                  <a:moveTo>
                    <a:pt x="8" y="88"/>
                  </a:moveTo>
                  <a:cubicBezTo>
                    <a:pt x="8" y="57"/>
                    <a:pt x="4" y="29"/>
                    <a:pt x="1" y="1"/>
                  </a:cubicBezTo>
                  <a:cubicBezTo>
                    <a:pt x="4" y="29"/>
                    <a:pt x="8" y="57"/>
                    <a:pt x="8"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81"/>
            <p:cNvSpPr/>
            <p:nvPr/>
          </p:nvSpPr>
          <p:spPr>
            <a:xfrm>
              <a:off x="1644168" y="2243671"/>
              <a:ext cx="68" cy="489"/>
            </a:xfrm>
            <a:custGeom>
              <a:rect b="b" l="l" r="r" t="t"/>
              <a:pathLst>
                <a:path extrusionOk="0" h="36" w="5">
                  <a:moveTo>
                    <a:pt x="1" y="1"/>
                  </a:moveTo>
                  <a:cubicBezTo>
                    <a:pt x="1" y="11"/>
                    <a:pt x="4" y="22"/>
                    <a:pt x="4" y="36"/>
                  </a:cubicBezTo>
                  <a:cubicBezTo>
                    <a:pt x="4"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81"/>
            <p:cNvSpPr/>
            <p:nvPr/>
          </p:nvSpPr>
          <p:spPr>
            <a:xfrm>
              <a:off x="1644358" y="224490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81"/>
            <p:cNvSpPr/>
            <p:nvPr/>
          </p:nvSpPr>
          <p:spPr>
            <a:xfrm>
              <a:off x="1635710" y="2253745"/>
              <a:ext cx="3720" cy="1914"/>
            </a:xfrm>
            <a:custGeom>
              <a:rect b="b" l="l" r="r" t="t"/>
              <a:pathLst>
                <a:path extrusionOk="0" h="141" w="274">
                  <a:moveTo>
                    <a:pt x="0" y="141"/>
                  </a:moveTo>
                  <a:cubicBezTo>
                    <a:pt x="88" y="88"/>
                    <a:pt x="179" y="43"/>
                    <a:pt x="274" y="1"/>
                  </a:cubicBezTo>
                  <a:cubicBezTo>
                    <a:pt x="179" y="43"/>
                    <a:pt x="88" y="88"/>
                    <a:pt x="0" y="1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81"/>
            <p:cNvSpPr/>
            <p:nvPr/>
          </p:nvSpPr>
          <p:spPr>
            <a:xfrm>
              <a:off x="1614081" y="2280031"/>
              <a:ext cx="14" cy="68"/>
            </a:xfrm>
            <a:custGeom>
              <a:rect b="b" l="l" r="r" t="t"/>
              <a:pathLst>
                <a:path extrusionOk="0" h="5" w="1">
                  <a:moveTo>
                    <a:pt x="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81"/>
            <p:cNvSpPr/>
            <p:nvPr/>
          </p:nvSpPr>
          <p:spPr>
            <a:xfrm>
              <a:off x="1611284" y="2310119"/>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81"/>
            <p:cNvSpPr/>
            <p:nvPr/>
          </p:nvSpPr>
          <p:spPr>
            <a:xfrm>
              <a:off x="1611379" y="230973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81"/>
            <p:cNvSpPr/>
            <p:nvPr/>
          </p:nvSpPr>
          <p:spPr>
            <a:xfrm>
              <a:off x="1611379" y="23095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81"/>
            <p:cNvSpPr/>
            <p:nvPr/>
          </p:nvSpPr>
          <p:spPr>
            <a:xfrm>
              <a:off x="1613700" y="2281226"/>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81"/>
            <p:cNvSpPr/>
            <p:nvPr/>
          </p:nvSpPr>
          <p:spPr>
            <a:xfrm>
              <a:off x="1611134" y="231055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81"/>
            <p:cNvSpPr/>
            <p:nvPr/>
          </p:nvSpPr>
          <p:spPr>
            <a:xfrm>
              <a:off x="1481659" y="2178417"/>
              <a:ext cx="61465" cy="331549"/>
            </a:xfrm>
            <a:custGeom>
              <a:rect b="b" l="l" r="r" t="t"/>
              <a:pathLst>
                <a:path extrusionOk="0" h="24419" w="4527">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81"/>
            <p:cNvSpPr/>
            <p:nvPr/>
          </p:nvSpPr>
          <p:spPr>
            <a:xfrm>
              <a:off x="1538223" y="2504929"/>
              <a:ext cx="4671" cy="855"/>
            </a:xfrm>
            <a:custGeom>
              <a:rect b="b" l="l" r="r" t="t"/>
              <a:pathLst>
                <a:path extrusionOk="0" h="63" w="344">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81"/>
            <p:cNvSpPr/>
            <p:nvPr/>
          </p:nvSpPr>
          <p:spPr>
            <a:xfrm>
              <a:off x="1490593" y="2404157"/>
              <a:ext cx="3476" cy="4236"/>
            </a:xfrm>
            <a:custGeom>
              <a:rect b="b" l="l" r="r" t="t"/>
              <a:pathLst>
                <a:path extrusionOk="0" h="312" w="256">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81"/>
            <p:cNvSpPr/>
            <p:nvPr/>
          </p:nvSpPr>
          <p:spPr>
            <a:xfrm>
              <a:off x="1481225" y="2421916"/>
              <a:ext cx="163" cy="869"/>
            </a:xfrm>
            <a:custGeom>
              <a:rect b="b" l="l" r="r" t="t"/>
              <a:pathLst>
                <a:path extrusionOk="0" h="64" w="12">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81"/>
            <p:cNvSpPr/>
            <p:nvPr/>
          </p:nvSpPr>
          <p:spPr>
            <a:xfrm>
              <a:off x="1543206" y="2219000"/>
              <a:ext cx="14" cy="204"/>
            </a:xfrm>
            <a:custGeom>
              <a:rect b="b" l="l" r="r" t="t"/>
              <a:pathLst>
                <a:path extrusionOk="0" h="15" w="1">
                  <a:moveTo>
                    <a:pt x="1" y="15"/>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81"/>
            <p:cNvSpPr/>
            <p:nvPr/>
          </p:nvSpPr>
          <p:spPr>
            <a:xfrm>
              <a:off x="1542351" y="2224132"/>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81"/>
            <p:cNvSpPr/>
            <p:nvPr/>
          </p:nvSpPr>
          <p:spPr>
            <a:xfrm>
              <a:off x="1542446" y="2223617"/>
              <a:ext cx="109" cy="434"/>
            </a:xfrm>
            <a:custGeom>
              <a:rect b="b" l="l" r="r" t="t"/>
              <a:pathLst>
                <a:path extrusionOk="0" h="32" w="8">
                  <a:moveTo>
                    <a:pt x="8" y="0"/>
                  </a:moveTo>
                  <a:cubicBezTo>
                    <a:pt x="4" y="11"/>
                    <a:pt x="1" y="21"/>
                    <a:pt x="1" y="32"/>
                  </a:cubicBezTo>
                  <a:cubicBezTo>
                    <a:pt x="1" y="21"/>
                    <a:pt x="4" y="11"/>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81"/>
            <p:cNvSpPr/>
            <p:nvPr/>
          </p:nvSpPr>
          <p:spPr>
            <a:xfrm>
              <a:off x="1542256" y="2224513"/>
              <a:ext cx="68" cy="204"/>
            </a:xfrm>
            <a:custGeom>
              <a:rect b="b" l="l" r="r" t="t"/>
              <a:pathLst>
                <a:path extrusionOk="0" h="15" w="5">
                  <a:moveTo>
                    <a:pt x="4"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81"/>
            <p:cNvSpPr/>
            <p:nvPr/>
          </p:nvSpPr>
          <p:spPr>
            <a:xfrm>
              <a:off x="1542066" y="2225137"/>
              <a:ext cx="68" cy="204"/>
            </a:xfrm>
            <a:custGeom>
              <a:rect b="b" l="l" r="r" t="t"/>
              <a:pathLst>
                <a:path extrusionOk="0" h="15" w="5">
                  <a:moveTo>
                    <a:pt x="4"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81"/>
            <p:cNvSpPr/>
            <p:nvPr/>
          </p:nvSpPr>
          <p:spPr>
            <a:xfrm>
              <a:off x="1532466" y="2238158"/>
              <a:ext cx="1874" cy="6381"/>
            </a:xfrm>
            <a:custGeom>
              <a:rect b="b" l="l" r="r" t="t"/>
              <a:pathLst>
                <a:path extrusionOk="0" h="470" w="138">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81"/>
            <p:cNvSpPr/>
            <p:nvPr/>
          </p:nvSpPr>
          <p:spPr>
            <a:xfrm>
              <a:off x="1542161" y="2224893"/>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81"/>
            <p:cNvSpPr/>
            <p:nvPr/>
          </p:nvSpPr>
          <p:spPr>
            <a:xfrm>
              <a:off x="1543016" y="2220141"/>
              <a:ext cx="68" cy="584"/>
            </a:xfrm>
            <a:custGeom>
              <a:rect b="b" l="l" r="r" t="t"/>
              <a:pathLst>
                <a:path extrusionOk="0" h="43" w="5">
                  <a:moveTo>
                    <a:pt x="4" y="1"/>
                  </a:moveTo>
                  <a:cubicBezTo>
                    <a:pt x="4" y="15"/>
                    <a:pt x="1" y="29"/>
                    <a:pt x="1" y="43"/>
                  </a:cubicBezTo>
                  <a:cubicBezTo>
                    <a:pt x="1" y="29"/>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81"/>
            <p:cNvSpPr/>
            <p:nvPr/>
          </p:nvSpPr>
          <p:spPr>
            <a:xfrm>
              <a:off x="1531611" y="2504576"/>
              <a:ext cx="204" cy="299"/>
            </a:xfrm>
            <a:custGeom>
              <a:rect b="b" l="l" r="r" t="t"/>
              <a:pathLst>
                <a:path extrusionOk="0" h="22" w="15">
                  <a:moveTo>
                    <a:pt x="15" y="22"/>
                  </a:moveTo>
                  <a:cubicBezTo>
                    <a:pt x="8" y="15"/>
                    <a:pt x="4" y="8"/>
                    <a:pt x="1" y="1"/>
                  </a:cubicBezTo>
                  <a:cubicBezTo>
                    <a:pt x="4" y="8"/>
                    <a:pt x="8" y="15"/>
                    <a:pt x="15"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81"/>
            <p:cNvSpPr/>
            <p:nvPr/>
          </p:nvSpPr>
          <p:spPr>
            <a:xfrm>
              <a:off x="1508556" y="2474447"/>
              <a:ext cx="1059" cy="149"/>
            </a:xfrm>
            <a:custGeom>
              <a:rect b="b" l="l" r="r" t="t"/>
              <a:pathLst>
                <a:path extrusionOk="0" h="11" w="78">
                  <a:moveTo>
                    <a:pt x="78" y="7"/>
                  </a:moveTo>
                  <a:lnTo>
                    <a:pt x="78" y="7"/>
                  </a:lnTo>
                  <a:cubicBezTo>
                    <a:pt x="53" y="11"/>
                    <a:pt x="25" y="7"/>
                    <a:pt x="1" y="0"/>
                  </a:cubicBezTo>
                  <a:cubicBezTo>
                    <a:pt x="25" y="7"/>
                    <a:pt x="53" y="11"/>
                    <a:pt x="78"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81"/>
            <p:cNvSpPr/>
            <p:nvPr/>
          </p:nvSpPr>
          <p:spPr>
            <a:xfrm>
              <a:off x="1542921" y="2220955"/>
              <a:ext cx="68" cy="339"/>
            </a:xfrm>
            <a:custGeom>
              <a:rect b="b" l="l" r="r" t="t"/>
              <a:pathLst>
                <a:path extrusionOk="0" h="25" w="5">
                  <a:moveTo>
                    <a:pt x="4"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81"/>
            <p:cNvSpPr/>
            <p:nvPr/>
          </p:nvSpPr>
          <p:spPr>
            <a:xfrm>
              <a:off x="1532996" y="250510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81"/>
            <p:cNvSpPr/>
            <p:nvPr/>
          </p:nvSpPr>
          <p:spPr>
            <a:xfrm>
              <a:off x="1542826" y="2221566"/>
              <a:ext cx="68" cy="299"/>
            </a:xfrm>
            <a:custGeom>
              <a:rect b="b" l="l" r="r" t="t"/>
              <a:pathLst>
                <a:path extrusionOk="0" h="22" w="5">
                  <a:moveTo>
                    <a:pt x="4" y="1"/>
                  </a:moveTo>
                  <a:lnTo>
                    <a:pt x="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81"/>
            <p:cNvSpPr/>
            <p:nvPr/>
          </p:nvSpPr>
          <p:spPr>
            <a:xfrm>
              <a:off x="1540830" y="2504861"/>
              <a:ext cx="638" cy="68"/>
            </a:xfrm>
            <a:custGeom>
              <a:rect b="b" l="l" r="r" t="t"/>
              <a:pathLst>
                <a:path extrusionOk="0" h="5" w="47">
                  <a:moveTo>
                    <a:pt x="1" y="1"/>
                  </a:moveTo>
                  <a:lnTo>
                    <a:pt x="46"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81"/>
            <p:cNvSpPr/>
            <p:nvPr/>
          </p:nvSpPr>
          <p:spPr>
            <a:xfrm>
              <a:off x="1543111" y="2219530"/>
              <a:ext cx="68" cy="299"/>
            </a:xfrm>
            <a:custGeom>
              <a:rect b="b" l="l" r="r" t="t"/>
              <a:pathLst>
                <a:path extrusionOk="0" h="22" w="5">
                  <a:moveTo>
                    <a:pt x="4"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81"/>
            <p:cNvSpPr/>
            <p:nvPr/>
          </p:nvSpPr>
          <p:spPr>
            <a:xfrm>
              <a:off x="1508516" y="2416173"/>
              <a:ext cx="149" cy="1059"/>
            </a:xfrm>
            <a:custGeom>
              <a:rect b="b" l="l" r="r" t="t"/>
              <a:pathLst>
                <a:path extrusionOk="0" h="78" w="11">
                  <a:moveTo>
                    <a:pt x="0" y="77"/>
                  </a:moveTo>
                  <a:cubicBezTo>
                    <a:pt x="0" y="49"/>
                    <a:pt x="4" y="25"/>
                    <a:pt x="11" y="0"/>
                  </a:cubicBezTo>
                  <a:cubicBezTo>
                    <a:pt x="4" y="25"/>
                    <a:pt x="0" y="49"/>
                    <a:pt x="0" y="7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81"/>
            <p:cNvSpPr/>
            <p:nvPr/>
          </p:nvSpPr>
          <p:spPr>
            <a:xfrm>
              <a:off x="1512738" y="2402867"/>
              <a:ext cx="68" cy="244"/>
            </a:xfrm>
            <a:custGeom>
              <a:rect b="b" l="l" r="r" t="t"/>
              <a:pathLst>
                <a:path extrusionOk="0" h="18" w="5">
                  <a:moveTo>
                    <a:pt x="1" y="18"/>
                  </a:moveTo>
                  <a:lnTo>
                    <a:pt x="1" y="18"/>
                  </a:lnTo>
                  <a:cubicBezTo>
                    <a:pt x="4" y="11"/>
                    <a:pt x="4" y="7"/>
                    <a:pt x="4" y="0"/>
                  </a:cubicBezTo>
                  <a:cubicBezTo>
                    <a:pt x="4" y="7"/>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81"/>
            <p:cNvSpPr/>
            <p:nvPr/>
          </p:nvSpPr>
          <p:spPr>
            <a:xfrm>
              <a:off x="1507660" y="2400396"/>
              <a:ext cx="3910" cy="1724"/>
            </a:xfrm>
            <a:custGeom>
              <a:rect b="b" l="l" r="r" t="t"/>
              <a:pathLst>
                <a:path extrusionOk="0" h="127" w="288">
                  <a:moveTo>
                    <a:pt x="287" y="91"/>
                  </a:moveTo>
                  <a:cubicBezTo>
                    <a:pt x="168" y="126"/>
                    <a:pt x="56" y="91"/>
                    <a:pt x="0" y="0"/>
                  </a:cubicBezTo>
                  <a:cubicBezTo>
                    <a:pt x="56" y="91"/>
                    <a:pt x="168" y="126"/>
                    <a:pt x="287"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81"/>
            <p:cNvSpPr/>
            <p:nvPr/>
          </p:nvSpPr>
          <p:spPr>
            <a:xfrm>
              <a:off x="1542541" y="2223141"/>
              <a:ext cx="109" cy="339"/>
            </a:xfrm>
            <a:custGeom>
              <a:rect b="b" l="l" r="r" t="t"/>
              <a:pathLst>
                <a:path extrusionOk="0" h="25" w="8">
                  <a:moveTo>
                    <a:pt x="8" y="0"/>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81"/>
            <p:cNvSpPr/>
            <p:nvPr/>
          </p:nvSpPr>
          <p:spPr>
            <a:xfrm>
              <a:off x="1542785" y="2222137"/>
              <a:ext cx="54" cy="299"/>
            </a:xfrm>
            <a:custGeom>
              <a:rect b="b" l="l" r="r" t="t"/>
              <a:pathLst>
                <a:path extrusionOk="0" h="22" w="4">
                  <a:moveTo>
                    <a:pt x="4"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81"/>
            <p:cNvSpPr/>
            <p:nvPr/>
          </p:nvSpPr>
          <p:spPr>
            <a:xfrm>
              <a:off x="1541590" y="25049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81"/>
            <p:cNvSpPr/>
            <p:nvPr/>
          </p:nvSpPr>
          <p:spPr>
            <a:xfrm>
              <a:off x="1542636" y="2222666"/>
              <a:ext cx="109" cy="299"/>
            </a:xfrm>
            <a:custGeom>
              <a:rect b="b" l="l" r="r" t="t"/>
              <a:pathLst>
                <a:path extrusionOk="0" h="22" w="8">
                  <a:moveTo>
                    <a:pt x="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81"/>
            <p:cNvSpPr/>
            <p:nvPr/>
          </p:nvSpPr>
          <p:spPr>
            <a:xfrm>
              <a:off x="1514978" y="2347728"/>
              <a:ext cx="204" cy="1195"/>
            </a:xfrm>
            <a:custGeom>
              <a:rect b="b" l="l" r="r" t="t"/>
              <a:pathLst>
                <a:path extrusionOk="0" h="88" w="15">
                  <a:moveTo>
                    <a:pt x="7" y="88"/>
                  </a:moveTo>
                  <a:cubicBezTo>
                    <a:pt x="14" y="60"/>
                    <a:pt x="14" y="28"/>
                    <a:pt x="0" y="0"/>
                  </a:cubicBezTo>
                  <a:cubicBezTo>
                    <a:pt x="14" y="28"/>
                    <a:pt x="14" y="60"/>
                    <a:pt x="7"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81"/>
            <p:cNvSpPr/>
            <p:nvPr/>
          </p:nvSpPr>
          <p:spPr>
            <a:xfrm>
              <a:off x="1530620" y="2480530"/>
              <a:ext cx="1005" cy="24059"/>
            </a:xfrm>
            <a:custGeom>
              <a:rect b="b" l="l" r="r" t="t"/>
              <a:pathLst>
                <a:path extrusionOk="0" h="1772" w="74">
                  <a:moveTo>
                    <a:pt x="74" y="1772"/>
                  </a:moveTo>
                  <a:cubicBezTo>
                    <a:pt x="25" y="1681"/>
                    <a:pt x="0" y="1338"/>
                    <a:pt x="63" y="0"/>
                  </a:cubicBezTo>
                  <a:lnTo>
                    <a:pt x="63" y="0"/>
                  </a:lnTo>
                  <a:cubicBezTo>
                    <a:pt x="0" y="1338"/>
                    <a:pt x="25" y="1681"/>
                    <a:pt x="74" y="17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81"/>
            <p:cNvSpPr/>
            <p:nvPr/>
          </p:nvSpPr>
          <p:spPr>
            <a:xfrm>
              <a:off x="1523858" y="2474868"/>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81"/>
            <p:cNvSpPr/>
            <p:nvPr/>
          </p:nvSpPr>
          <p:spPr>
            <a:xfrm>
              <a:off x="1525243" y="2475724"/>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81"/>
            <p:cNvSpPr/>
            <p:nvPr/>
          </p:nvSpPr>
          <p:spPr>
            <a:xfrm>
              <a:off x="1524483" y="247524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81"/>
            <p:cNvSpPr/>
            <p:nvPr/>
          </p:nvSpPr>
          <p:spPr>
            <a:xfrm>
              <a:off x="1523057" y="2474488"/>
              <a:ext cx="149" cy="109"/>
            </a:xfrm>
            <a:custGeom>
              <a:rect b="b" l="l" r="r" t="t"/>
              <a:pathLst>
                <a:path extrusionOk="0" h="8" w="11">
                  <a:moveTo>
                    <a:pt x="0"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81"/>
            <p:cNvSpPr/>
            <p:nvPr/>
          </p:nvSpPr>
          <p:spPr>
            <a:xfrm>
              <a:off x="1495386" y="2453008"/>
              <a:ext cx="1208" cy="2539"/>
            </a:xfrm>
            <a:custGeom>
              <a:rect b="b" l="l" r="r" t="t"/>
              <a:pathLst>
                <a:path extrusionOk="0" h="187" w="89">
                  <a:moveTo>
                    <a:pt x="1" y="0"/>
                  </a:moveTo>
                  <a:cubicBezTo>
                    <a:pt x="11" y="70"/>
                    <a:pt x="40" y="134"/>
                    <a:pt x="89" y="186"/>
                  </a:cubicBezTo>
                  <a:cubicBezTo>
                    <a:pt x="40" y="134"/>
                    <a:pt x="11" y="7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81"/>
            <p:cNvSpPr/>
            <p:nvPr/>
          </p:nvSpPr>
          <p:spPr>
            <a:xfrm>
              <a:off x="1542215" y="2504956"/>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81"/>
            <p:cNvSpPr/>
            <p:nvPr/>
          </p:nvSpPr>
          <p:spPr>
            <a:xfrm>
              <a:off x="1531801" y="2504861"/>
              <a:ext cx="543" cy="258"/>
            </a:xfrm>
            <a:custGeom>
              <a:rect b="b" l="l" r="r" t="t"/>
              <a:pathLst>
                <a:path extrusionOk="0" h="19" w="40">
                  <a:moveTo>
                    <a:pt x="1" y="1"/>
                  </a:moveTo>
                  <a:cubicBezTo>
                    <a:pt x="11" y="11"/>
                    <a:pt x="25" y="15"/>
                    <a:pt x="39" y="18"/>
                  </a:cubicBezTo>
                  <a:cubicBezTo>
                    <a:pt x="25" y="15"/>
                    <a:pt x="11"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81"/>
            <p:cNvSpPr/>
            <p:nvPr/>
          </p:nvSpPr>
          <p:spPr>
            <a:xfrm>
              <a:off x="153246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81"/>
            <p:cNvSpPr/>
            <p:nvPr/>
          </p:nvSpPr>
          <p:spPr>
            <a:xfrm>
              <a:off x="1532656" y="250510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81"/>
            <p:cNvSpPr/>
            <p:nvPr/>
          </p:nvSpPr>
          <p:spPr>
            <a:xfrm>
              <a:off x="1542785" y="2505105"/>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81"/>
            <p:cNvSpPr/>
            <p:nvPr/>
          </p:nvSpPr>
          <p:spPr>
            <a:xfrm>
              <a:off x="1522297" y="2306412"/>
              <a:ext cx="625" cy="3014"/>
            </a:xfrm>
            <a:custGeom>
              <a:rect b="b" l="l" r="r" t="t"/>
              <a:pathLst>
                <a:path extrusionOk="0" h="222" w="46">
                  <a:moveTo>
                    <a:pt x="46" y="1"/>
                  </a:moveTo>
                  <a:cubicBezTo>
                    <a:pt x="25" y="71"/>
                    <a:pt x="7" y="144"/>
                    <a:pt x="0" y="221"/>
                  </a:cubicBezTo>
                  <a:cubicBezTo>
                    <a:pt x="7" y="144"/>
                    <a:pt x="25" y="71"/>
                    <a:pt x="4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81"/>
            <p:cNvSpPr/>
            <p:nvPr/>
          </p:nvSpPr>
          <p:spPr>
            <a:xfrm>
              <a:off x="1541930" y="2225368"/>
              <a:ext cx="109" cy="204"/>
            </a:xfrm>
            <a:custGeom>
              <a:rect b="b" l="l" r="r" t="t"/>
              <a:pathLst>
                <a:path extrusionOk="0" h="15" w="8">
                  <a:moveTo>
                    <a:pt x="7" y="1"/>
                  </a:moveTo>
                  <a:cubicBezTo>
                    <a:pt x="4" y="4"/>
                    <a:pt x="4" y="11"/>
                    <a:pt x="0" y="15"/>
                  </a:cubicBezTo>
                  <a:cubicBezTo>
                    <a:pt x="4" y="11"/>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81"/>
            <p:cNvSpPr/>
            <p:nvPr/>
          </p:nvSpPr>
          <p:spPr>
            <a:xfrm>
              <a:off x="1538223" y="2504834"/>
              <a:ext cx="2620" cy="41"/>
            </a:xfrm>
            <a:custGeom>
              <a:rect b="b" l="l" r="r" t="t"/>
              <a:pathLst>
                <a:path extrusionOk="0" h="3" w="193">
                  <a:moveTo>
                    <a:pt x="97" y="0"/>
                  </a:moveTo>
                  <a:cubicBezTo>
                    <a:pt x="64" y="0"/>
                    <a:pt x="32" y="1"/>
                    <a:pt x="0" y="3"/>
                  </a:cubicBezTo>
                  <a:lnTo>
                    <a:pt x="193" y="3"/>
                  </a:lnTo>
                  <a:cubicBezTo>
                    <a:pt x="161" y="1"/>
                    <a:pt x="129" y="0"/>
                    <a:pt x="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81"/>
            <p:cNvSpPr/>
            <p:nvPr/>
          </p:nvSpPr>
          <p:spPr>
            <a:xfrm>
              <a:off x="1518495" y="2283982"/>
              <a:ext cx="815" cy="434"/>
            </a:xfrm>
            <a:custGeom>
              <a:rect b="b" l="l" r="r" t="t"/>
              <a:pathLst>
                <a:path extrusionOk="0" h="32" w="60">
                  <a:moveTo>
                    <a:pt x="60" y="0"/>
                  </a:moveTo>
                  <a:cubicBezTo>
                    <a:pt x="39" y="4"/>
                    <a:pt x="14" y="14"/>
                    <a:pt x="0" y="32"/>
                  </a:cubicBezTo>
                  <a:cubicBezTo>
                    <a:pt x="14" y="14"/>
                    <a:pt x="39" y="4"/>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81"/>
            <p:cNvSpPr/>
            <p:nvPr/>
          </p:nvSpPr>
          <p:spPr>
            <a:xfrm>
              <a:off x="1578290" y="2191723"/>
              <a:ext cx="61669" cy="63298"/>
            </a:xfrm>
            <a:custGeom>
              <a:rect b="b" l="l" r="r" t="t"/>
              <a:pathLst>
                <a:path extrusionOk="0" h="4662" w="4542">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81"/>
            <p:cNvSpPr/>
            <p:nvPr/>
          </p:nvSpPr>
          <p:spPr>
            <a:xfrm>
              <a:off x="1613184" y="2195620"/>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81"/>
            <p:cNvSpPr/>
            <p:nvPr/>
          </p:nvSpPr>
          <p:spPr>
            <a:xfrm>
              <a:off x="1612804" y="2194954"/>
              <a:ext cx="204" cy="339"/>
            </a:xfrm>
            <a:custGeom>
              <a:rect b="b" l="l" r="r" t="t"/>
              <a:pathLst>
                <a:path extrusionOk="0" h="25" w="15">
                  <a:moveTo>
                    <a:pt x="0" y="0"/>
                  </a:moveTo>
                  <a:cubicBezTo>
                    <a:pt x="7" y="11"/>
                    <a:pt x="11" y="18"/>
                    <a:pt x="14" y="25"/>
                  </a:cubicBezTo>
                  <a:cubicBezTo>
                    <a:pt x="11" y="18"/>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81"/>
            <p:cNvSpPr/>
            <p:nvPr/>
          </p:nvSpPr>
          <p:spPr>
            <a:xfrm>
              <a:off x="1613035" y="2195335"/>
              <a:ext cx="109" cy="204"/>
            </a:xfrm>
            <a:custGeom>
              <a:rect b="b" l="l" r="r" t="t"/>
              <a:pathLst>
                <a:path extrusionOk="0" h="15" w="8">
                  <a:moveTo>
                    <a:pt x="1" y="0"/>
                  </a:moveTo>
                  <a:lnTo>
                    <a:pt x="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81"/>
            <p:cNvSpPr/>
            <p:nvPr/>
          </p:nvSpPr>
          <p:spPr>
            <a:xfrm>
              <a:off x="1638086" y="2239733"/>
              <a:ext cx="109" cy="910"/>
            </a:xfrm>
            <a:custGeom>
              <a:rect b="b" l="l" r="r" t="t"/>
              <a:pathLst>
                <a:path extrusionOk="0" h="67" w="8">
                  <a:moveTo>
                    <a:pt x="1" y="0"/>
                  </a:moveTo>
                  <a:lnTo>
                    <a:pt x="1" y="67"/>
                  </a:lnTo>
                  <a:lnTo>
                    <a:pt x="8" y="67"/>
                  </a:lnTo>
                  <a:cubicBezTo>
                    <a:pt x="4" y="53"/>
                    <a:pt x="4" y="42"/>
                    <a:pt x="4" y="32"/>
                  </a:cubicBezTo>
                  <a:lnTo>
                    <a:pt x="4" y="18"/>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81"/>
            <p:cNvSpPr/>
            <p:nvPr/>
          </p:nvSpPr>
          <p:spPr>
            <a:xfrm>
              <a:off x="1612560" y="2194615"/>
              <a:ext cx="204" cy="299"/>
            </a:xfrm>
            <a:custGeom>
              <a:rect b="b" l="l" r="r" t="t"/>
              <a:pathLst>
                <a:path extrusionOk="0" h="22" w="15">
                  <a:moveTo>
                    <a:pt x="15" y="22"/>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81"/>
            <p:cNvSpPr/>
            <p:nvPr/>
          </p:nvSpPr>
          <p:spPr>
            <a:xfrm>
              <a:off x="1625201" y="2214031"/>
              <a:ext cx="299" cy="54"/>
            </a:xfrm>
            <a:custGeom>
              <a:rect b="b" l="l" r="r" t="t"/>
              <a:pathLst>
                <a:path extrusionOk="0" h="4" w="22">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81"/>
            <p:cNvSpPr/>
            <p:nvPr/>
          </p:nvSpPr>
          <p:spPr>
            <a:xfrm>
              <a:off x="1613184" y="2196095"/>
              <a:ext cx="149" cy="244"/>
            </a:xfrm>
            <a:custGeom>
              <a:rect b="b" l="l" r="r" t="t"/>
              <a:pathLst>
                <a:path extrusionOk="0" h="18" w="11">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81"/>
            <p:cNvSpPr/>
            <p:nvPr/>
          </p:nvSpPr>
          <p:spPr>
            <a:xfrm>
              <a:off x="1639280" y="2227228"/>
              <a:ext cx="434" cy="679"/>
            </a:xfrm>
            <a:custGeom>
              <a:rect b="b" l="l" r="r" t="t"/>
              <a:pathLst>
                <a:path extrusionOk="0" h="50" w="32">
                  <a:moveTo>
                    <a:pt x="32" y="49"/>
                  </a:moveTo>
                  <a:cubicBezTo>
                    <a:pt x="28" y="32"/>
                    <a:pt x="18" y="11"/>
                    <a:pt x="0" y="0"/>
                  </a:cubicBezTo>
                  <a:lnTo>
                    <a:pt x="0" y="0"/>
                  </a:lnTo>
                  <a:cubicBezTo>
                    <a:pt x="18" y="11"/>
                    <a:pt x="28" y="32"/>
                    <a:pt x="3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81"/>
            <p:cNvSpPr/>
            <p:nvPr/>
          </p:nvSpPr>
          <p:spPr>
            <a:xfrm>
              <a:off x="1613320" y="2196000"/>
              <a:ext cx="14" cy="109"/>
            </a:xfrm>
            <a:custGeom>
              <a:rect b="b" l="l" r="r" t="t"/>
              <a:pathLst>
                <a:path extrusionOk="0" h="8" w="1">
                  <a:moveTo>
                    <a:pt x="1" y="0"/>
                  </a:moveTo>
                  <a:cubicBezTo>
                    <a:pt x="1" y="4"/>
                    <a:pt x="1" y="4"/>
                    <a:pt x="1" y="7"/>
                  </a:cubicBezTo>
                  <a:cubicBezTo>
                    <a:pt x="1" y="4"/>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81"/>
            <p:cNvSpPr/>
            <p:nvPr/>
          </p:nvSpPr>
          <p:spPr>
            <a:xfrm>
              <a:off x="1613280" y="2195810"/>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81"/>
            <p:cNvSpPr/>
            <p:nvPr/>
          </p:nvSpPr>
          <p:spPr>
            <a:xfrm>
              <a:off x="1638181" y="2226943"/>
              <a:ext cx="1113" cy="299"/>
            </a:xfrm>
            <a:custGeom>
              <a:rect b="b" l="l" r="r" t="t"/>
              <a:pathLst>
                <a:path extrusionOk="0" h="22" w="82">
                  <a:moveTo>
                    <a:pt x="1" y="0"/>
                  </a:moveTo>
                  <a:cubicBezTo>
                    <a:pt x="29" y="4"/>
                    <a:pt x="57" y="11"/>
                    <a:pt x="81" y="21"/>
                  </a:cubicBezTo>
                  <a:cubicBezTo>
                    <a:pt x="57" y="11"/>
                    <a:pt x="29"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81"/>
            <p:cNvSpPr/>
            <p:nvPr/>
          </p:nvSpPr>
          <p:spPr>
            <a:xfrm>
              <a:off x="1634759" y="2250514"/>
              <a:ext cx="584" cy="14"/>
            </a:xfrm>
            <a:custGeom>
              <a:rect b="b" l="l" r="r" t="t"/>
              <a:pathLst>
                <a:path extrusionOk="0" h="1" w="43">
                  <a:moveTo>
                    <a:pt x="0" y="1"/>
                  </a:moveTo>
                  <a:cubicBezTo>
                    <a:pt x="14" y="1"/>
                    <a:pt x="28" y="1"/>
                    <a:pt x="42" y="1"/>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81"/>
            <p:cNvSpPr/>
            <p:nvPr/>
          </p:nvSpPr>
          <p:spPr>
            <a:xfrm>
              <a:off x="1581101" y="2216013"/>
              <a:ext cx="489" cy="489"/>
            </a:xfrm>
            <a:custGeom>
              <a:rect b="b" l="l" r="r" t="t"/>
              <a:pathLst>
                <a:path extrusionOk="0" h="36" w="36">
                  <a:moveTo>
                    <a:pt x="35" y="3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81"/>
            <p:cNvSpPr/>
            <p:nvPr/>
          </p:nvSpPr>
          <p:spPr>
            <a:xfrm>
              <a:off x="1580436" y="2215294"/>
              <a:ext cx="489" cy="489"/>
            </a:xfrm>
            <a:custGeom>
              <a:rect b="b" l="l" r="r" t="t"/>
              <a:pathLst>
                <a:path extrusionOk="0" h="36" w="36">
                  <a:moveTo>
                    <a:pt x="35" y="36"/>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81"/>
            <p:cNvSpPr/>
            <p:nvPr/>
          </p:nvSpPr>
          <p:spPr>
            <a:xfrm>
              <a:off x="1581807" y="2216719"/>
              <a:ext cx="448" cy="489"/>
            </a:xfrm>
            <a:custGeom>
              <a:rect b="b" l="l" r="r" t="t"/>
              <a:pathLst>
                <a:path extrusionOk="0" h="36" w="33">
                  <a:moveTo>
                    <a:pt x="32"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81"/>
            <p:cNvSpPr/>
            <p:nvPr/>
          </p:nvSpPr>
          <p:spPr>
            <a:xfrm>
              <a:off x="1582472" y="2217439"/>
              <a:ext cx="543" cy="530"/>
            </a:xfrm>
            <a:custGeom>
              <a:rect b="b" l="l" r="r" t="t"/>
              <a:pathLst>
                <a:path extrusionOk="0" h="39" w="40">
                  <a:moveTo>
                    <a:pt x="39" y="39"/>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81"/>
            <p:cNvSpPr/>
            <p:nvPr/>
          </p:nvSpPr>
          <p:spPr>
            <a:xfrm>
              <a:off x="1638140" y="2238878"/>
              <a:ext cx="14" cy="869"/>
            </a:xfrm>
            <a:custGeom>
              <a:rect b="b" l="l" r="r" t="t"/>
              <a:pathLst>
                <a:path extrusionOk="0" h="64" w="1">
                  <a:moveTo>
                    <a:pt x="0" y="0"/>
                  </a:moveTo>
                  <a:lnTo>
                    <a:pt x="0" y="63"/>
                  </a:lnTo>
                  <a:lnTo>
                    <a:pt x="0" y="56"/>
                  </a:lnTo>
                  <a:lnTo>
                    <a:pt x="0" y="28"/>
                  </a:lnTo>
                  <a:lnTo>
                    <a:pt x="0" y="2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81"/>
            <p:cNvSpPr/>
            <p:nvPr/>
          </p:nvSpPr>
          <p:spPr>
            <a:xfrm>
              <a:off x="1579662" y="2214438"/>
              <a:ext cx="638" cy="679"/>
            </a:xfrm>
            <a:custGeom>
              <a:rect b="b" l="l" r="r" t="t"/>
              <a:pathLst>
                <a:path extrusionOk="0" h="50" w="47">
                  <a:moveTo>
                    <a:pt x="46"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81"/>
            <p:cNvSpPr/>
            <p:nvPr/>
          </p:nvSpPr>
          <p:spPr>
            <a:xfrm>
              <a:off x="1579146" y="2213773"/>
              <a:ext cx="530" cy="679"/>
            </a:xfrm>
            <a:custGeom>
              <a:rect b="b" l="l" r="r" t="t"/>
              <a:pathLst>
                <a:path extrusionOk="0" h="50" w="39">
                  <a:moveTo>
                    <a:pt x="39" y="50"/>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81"/>
            <p:cNvSpPr/>
            <p:nvPr/>
          </p:nvSpPr>
          <p:spPr>
            <a:xfrm>
              <a:off x="1578290" y="2212687"/>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81"/>
            <p:cNvSpPr/>
            <p:nvPr/>
          </p:nvSpPr>
          <p:spPr>
            <a:xfrm>
              <a:off x="1619932" y="2254220"/>
              <a:ext cx="774" cy="68"/>
            </a:xfrm>
            <a:custGeom>
              <a:rect b="b" l="l" r="r" t="t"/>
              <a:pathLst>
                <a:path extrusionOk="0" h="5" w="57">
                  <a:moveTo>
                    <a:pt x="56" y="1"/>
                  </a:moveTo>
                  <a:cubicBezTo>
                    <a:pt x="39" y="1"/>
                    <a:pt x="18" y="1"/>
                    <a:pt x="0" y="4"/>
                  </a:cubicBezTo>
                  <a:cubicBezTo>
                    <a:pt x="18" y="4"/>
                    <a:pt x="39"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81"/>
            <p:cNvSpPr/>
            <p:nvPr/>
          </p:nvSpPr>
          <p:spPr>
            <a:xfrm>
              <a:off x="1578616" y="2213108"/>
              <a:ext cx="394" cy="489"/>
            </a:xfrm>
            <a:custGeom>
              <a:rect b="b" l="l" r="r" t="t"/>
              <a:pathLst>
                <a:path extrusionOk="0" h="36" w="29">
                  <a:moveTo>
                    <a:pt x="29" y="36"/>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81"/>
            <p:cNvSpPr/>
            <p:nvPr/>
          </p:nvSpPr>
          <p:spPr>
            <a:xfrm>
              <a:off x="1622254" y="225441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81"/>
            <p:cNvSpPr/>
            <p:nvPr/>
          </p:nvSpPr>
          <p:spPr>
            <a:xfrm>
              <a:off x="1618982" y="2254275"/>
              <a:ext cx="774" cy="109"/>
            </a:xfrm>
            <a:custGeom>
              <a:rect b="b" l="l" r="r" t="t"/>
              <a:pathLst>
                <a:path extrusionOk="0" h="8" w="57">
                  <a:moveTo>
                    <a:pt x="56"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81"/>
            <p:cNvSpPr/>
            <p:nvPr/>
          </p:nvSpPr>
          <p:spPr>
            <a:xfrm>
              <a:off x="1621263" y="225422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81"/>
            <p:cNvSpPr/>
            <p:nvPr/>
          </p:nvSpPr>
          <p:spPr>
            <a:xfrm>
              <a:off x="1617461" y="2254370"/>
              <a:ext cx="1534" cy="109"/>
            </a:xfrm>
            <a:custGeom>
              <a:rect b="b" l="l" r="r" t="t"/>
              <a:pathLst>
                <a:path extrusionOk="0" h="8" w="113">
                  <a:moveTo>
                    <a:pt x="112" y="0"/>
                  </a:moveTo>
                  <a:cubicBezTo>
                    <a:pt x="74" y="4"/>
                    <a:pt x="39" y="7"/>
                    <a:pt x="0" y="7"/>
                  </a:cubicBezTo>
                  <a:cubicBezTo>
                    <a:pt x="39" y="7"/>
                    <a:pt x="74" y="4"/>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81"/>
            <p:cNvSpPr/>
            <p:nvPr/>
          </p:nvSpPr>
          <p:spPr>
            <a:xfrm>
              <a:off x="1622824" y="2254600"/>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81"/>
            <p:cNvSpPr/>
            <p:nvPr/>
          </p:nvSpPr>
          <p:spPr>
            <a:xfrm>
              <a:off x="1621779" y="2254315"/>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81"/>
            <p:cNvSpPr/>
            <p:nvPr/>
          </p:nvSpPr>
          <p:spPr>
            <a:xfrm>
              <a:off x="1584712" y="2219475"/>
              <a:ext cx="489" cy="448"/>
            </a:xfrm>
            <a:custGeom>
              <a:rect b="b" l="l" r="r" t="t"/>
              <a:pathLst>
                <a:path extrusionOk="0" h="33" w="36">
                  <a:moveTo>
                    <a:pt x="35" y="3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81"/>
            <p:cNvSpPr/>
            <p:nvPr/>
          </p:nvSpPr>
          <p:spPr>
            <a:xfrm>
              <a:off x="1583137" y="2218050"/>
              <a:ext cx="679" cy="679"/>
            </a:xfrm>
            <a:custGeom>
              <a:rect b="b" l="l" r="r" t="t"/>
              <a:pathLst>
                <a:path extrusionOk="0" h="50" w="50">
                  <a:moveTo>
                    <a:pt x="50" y="50"/>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81"/>
            <p:cNvSpPr/>
            <p:nvPr/>
          </p:nvSpPr>
          <p:spPr>
            <a:xfrm>
              <a:off x="1586084" y="2220616"/>
              <a:ext cx="448" cy="299"/>
            </a:xfrm>
            <a:custGeom>
              <a:rect b="b" l="l" r="r" t="t"/>
              <a:pathLst>
                <a:path extrusionOk="0" h="22" w="33">
                  <a:moveTo>
                    <a:pt x="32"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81"/>
            <p:cNvSpPr/>
            <p:nvPr/>
          </p:nvSpPr>
          <p:spPr>
            <a:xfrm>
              <a:off x="1583952" y="2218810"/>
              <a:ext cx="584" cy="543"/>
            </a:xfrm>
            <a:custGeom>
              <a:rect b="b" l="l" r="r" t="t"/>
              <a:pathLst>
                <a:path extrusionOk="0" h="40" w="43">
                  <a:moveTo>
                    <a:pt x="42" y="3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81"/>
            <p:cNvSpPr/>
            <p:nvPr/>
          </p:nvSpPr>
          <p:spPr>
            <a:xfrm>
              <a:off x="1585418" y="2220100"/>
              <a:ext cx="448" cy="339"/>
            </a:xfrm>
            <a:custGeom>
              <a:rect b="b" l="l" r="r" t="t"/>
              <a:pathLst>
                <a:path extrusionOk="0" h="25" w="33">
                  <a:moveTo>
                    <a:pt x="3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81"/>
            <p:cNvSpPr/>
            <p:nvPr/>
          </p:nvSpPr>
          <p:spPr>
            <a:xfrm>
              <a:off x="1586749" y="2221050"/>
              <a:ext cx="584" cy="394"/>
            </a:xfrm>
            <a:custGeom>
              <a:rect b="b" l="l" r="r" t="t"/>
              <a:pathLst>
                <a:path extrusionOk="0" h="29" w="43">
                  <a:moveTo>
                    <a:pt x="43" y="28"/>
                  </a:moveTo>
                  <a:cubicBezTo>
                    <a:pt x="29" y="21"/>
                    <a:pt x="15" y="11"/>
                    <a:pt x="1" y="0"/>
                  </a:cubicBezTo>
                  <a:cubicBezTo>
                    <a:pt x="15" y="11"/>
                    <a:pt x="29" y="2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81"/>
            <p:cNvSpPr/>
            <p:nvPr/>
          </p:nvSpPr>
          <p:spPr>
            <a:xfrm>
              <a:off x="1638086" y="2239638"/>
              <a:ext cx="14" cy="339"/>
            </a:xfrm>
            <a:custGeom>
              <a:rect b="b" l="l" r="r" t="t"/>
              <a:pathLst>
                <a:path extrusionOk="0" h="25" w="1">
                  <a:moveTo>
                    <a:pt x="1" y="7"/>
                  </a:moveTo>
                  <a:lnTo>
                    <a:pt x="1" y="25"/>
                  </a:lnTo>
                  <a:lnTo>
                    <a:pt x="1" y="0"/>
                  </a:ln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81"/>
            <p:cNvSpPr/>
            <p:nvPr/>
          </p:nvSpPr>
          <p:spPr>
            <a:xfrm>
              <a:off x="1638086" y="2240168"/>
              <a:ext cx="68" cy="475"/>
            </a:xfrm>
            <a:custGeom>
              <a:rect b="b" l="l" r="r" t="t"/>
              <a:pathLst>
                <a:path extrusionOk="0" h="35" w="5">
                  <a:moveTo>
                    <a:pt x="1" y="0"/>
                  </a:moveTo>
                  <a:cubicBezTo>
                    <a:pt x="1" y="11"/>
                    <a:pt x="4" y="24"/>
                    <a:pt x="4" y="35"/>
                  </a:cubicBezTo>
                  <a:cubicBezTo>
                    <a:pt x="4" y="21"/>
                    <a:pt x="1" y="1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81"/>
            <p:cNvSpPr/>
            <p:nvPr/>
          </p:nvSpPr>
          <p:spPr>
            <a:xfrm>
              <a:off x="1638140" y="223916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81"/>
            <p:cNvSpPr/>
            <p:nvPr/>
          </p:nvSpPr>
          <p:spPr>
            <a:xfrm>
              <a:off x="1405367" y="1962046"/>
              <a:ext cx="22118" cy="18031"/>
            </a:xfrm>
            <a:custGeom>
              <a:rect b="b" l="l" r="r" t="t"/>
              <a:pathLst>
                <a:path extrusionOk="0" h="1328" w="1629">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81"/>
            <p:cNvSpPr/>
            <p:nvPr/>
          </p:nvSpPr>
          <p:spPr>
            <a:xfrm>
              <a:off x="1408599" y="1961951"/>
              <a:ext cx="434" cy="54"/>
            </a:xfrm>
            <a:custGeom>
              <a:rect b="b" l="l" r="r" t="t"/>
              <a:pathLst>
                <a:path extrusionOk="0" h="4" w="32">
                  <a:moveTo>
                    <a:pt x="0"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81"/>
            <p:cNvSpPr/>
            <p:nvPr/>
          </p:nvSpPr>
          <p:spPr>
            <a:xfrm>
              <a:off x="140755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81"/>
            <p:cNvSpPr/>
            <p:nvPr/>
          </p:nvSpPr>
          <p:spPr>
            <a:xfrm>
              <a:off x="1418918" y="1963988"/>
              <a:ext cx="339" cy="14"/>
            </a:xfrm>
            <a:custGeom>
              <a:rect b="b" l="l" r="r" t="t"/>
              <a:pathLst>
                <a:path extrusionOk="0" h="1" w="25">
                  <a:moveTo>
                    <a:pt x="0" y="1"/>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81"/>
            <p:cNvSpPr/>
            <p:nvPr/>
          </p:nvSpPr>
          <p:spPr>
            <a:xfrm>
              <a:off x="1408123" y="196195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81"/>
            <p:cNvSpPr/>
            <p:nvPr/>
          </p:nvSpPr>
          <p:spPr>
            <a:xfrm>
              <a:off x="1407214" y="1961951"/>
              <a:ext cx="204" cy="14"/>
            </a:xfrm>
            <a:custGeom>
              <a:rect b="b" l="l" r="r" t="t"/>
              <a:pathLst>
                <a:path extrusionOk="0" h="1" w="15">
                  <a:moveTo>
                    <a:pt x="1" y="0"/>
                  </a:moveTo>
                  <a:lnTo>
                    <a:pt x="1"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81"/>
            <p:cNvSpPr/>
            <p:nvPr/>
          </p:nvSpPr>
          <p:spPr>
            <a:xfrm>
              <a:off x="1419773" y="196404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81"/>
            <p:cNvSpPr/>
            <p:nvPr/>
          </p:nvSpPr>
          <p:spPr>
            <a:xfrm>
              <a:off x="1420533" y="1963988"/>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81"/>
            <p:cNvSpPr/>
            <p:nvPr/>
          </p:nvSpPr>
          <p:spPr>
            <a:xfrm>
              <a:off x="1418442" y="1963893"/>
              <a:ext cx="339" cy="68"/>
            </a:xfrm>
            <a:custGeom>
              <a:rect b="b" l="l" r="r" t="t"/>
              <a:pathLst>
                <a:path extrusionOk="0" h="5" w="25">
                  <a:moveTo>
                    <a:pt x="0"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81"/>
            <p:cNvSpPr/>
            <p:nvPr/>
          </p:nvSpPr>
          <p:spPr>
            <a:xfrm>
              <a:off x="1417057" y="1963322"/>
              <a:ext cx="353" cy="258"/>
            </a:xfrm>
            <a:custGeom>
              <a:rect b="b" l="l" r="r" t="t"/>
              <a:pathLst>
                <a:path extrusionOk="0" h="19" w="26">
                  <a:moveTo>
                    <a:pt x="1" y="1"/>
                  </a:moveTo>
                  <a:cubicBezTo>
                    <a:pt x="8" y="8"/>
                    <a:pt x="18" y="11"/>
                    <a:pt x="25" y="18"/>
                  </a:cubicBezTo>
                  <a:cubicBezTo>
                    <a:pt x="18" y="11"/>
                    <a:pt x="8"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81"/>
            <p:cNvSpPr/>
            <p:nvPr/>
          </p:nvSpPr>
          <p:spPr>
            <a:xfrm>
              <a:off x="1417533" y="1963607"/>
              <a:ext cx="299" cy="109"/>
            </a:xfrm>
            <a:custGeom>
              <a:rect b="b" l="l" r="r" t="t"/>
              <a:pathLst>
                <a:path extrusionOk="0" h="8" w="22">
                  <a:moveTo>
                    <a:pt x="1" y="1"/>
                  </a:moveTo>
                  <a:cubicBezTo>
                    <a:pt x="8" y="4"/>
                    <a:pt x="15" y="8"/>
                    <a:pt x="22" y="8"/>
                  </a:cubicBezTo>
                  <a:cubicBezTo>
                    <a:pt x="15" y="8"/>
                    <a:pt x="8"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81"/>
            <p:cNvSpPr/>
            <p:nvPr/>
          </p:nvSpPr>
          <p:spPr>
            <a:xfrm>
              <a:off x="1409115" y="1961992"/>
              <a:ext cx="353" cy="68"/>
            </a:xfrm>
            <a:custGeom>
              <a:rect b="b" l="l" r="r" t="t"/>
              <a:pathLst>
                <a:path extrusionOk="0" h="5" w="26">
                  <a:moveTo>
                    <a:pt x="1" y="1"/>
                  </a:moveTo>
                  <a:lnTo>
                    <a:pt x="2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81"/>
            <p:cNvSpPr/>
            <p:nvPr/>
          </p:nvSpPr>
          <p:spPr>
            <a:xfrm>
              <a:off x="1409549" y="1962087"/>
              <a:ext cx="299" cy="109"/>
            </a:xfrm>
            <a:custGeom>
              <a:rect b="b" l="l" r="r" t="t"/>
              <a:pathLst>
                <a:path extrusionOk="0" h="8" w="22">
                  <a:moveTo>
                    <a:pt x="0" y="1"/>
                  </a:moveTo>
                  <a:cubicBezTo>
                    <a:pt x="7" y="1"/>
                    <a:pt x="14" y="4"/>
                    <a:pt x="21" y="8"/>
                  </a:cubicBezTo>
                  <a:cubicBezTo>
                    <a:pt x="14" y="4"/>
                    <a:pt x="7"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81"/>
            <p:cNvSpPr/>
            <p:nvPr/>
          </p:nvSpPr>
          <p:spPr>
            <a:xfrm>
              <a:off x="1417913" y="1963757"/>
              <a:ext cx="448" cy="149"/>
            </a:xfrm>
            <a:custGeom>
              <a:rect b="b" l="l" r="r" t="t"/>
              <a:pathLst>
                <a:path extrusionOk="0" h="11" w="33">
                  <a:moveTo>
                    <a:pt x="1" y="0"/>
                  </a:moveTo>
                  <a:cubicBezTo>
                    <a:pt x="11" y="4"/>
                    <a:pt x="22" y="7"/>
                    <a:pt x="32" y="11"/>
                  </a:cubicBezTo>
                  <a:cubicBezTo>
                    <a:pt x="22" y="7"/>
                    <a:pt x="1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81"/>
            <p:cNvSpPr/>
            <p:nvPr/>
          </p:nvSpPr>
          <p:spPr>
            <a:xfrm>
              <a:off x="1427662" y="1972433"/>
              <a:ext cx="41031" cy="16768"/>
            </a:xfrm>
            <a:custGeom>
              <a:rect b="b" l="l" r="r" t="t"/>
              <a:pathLst>
                <a:path extrusionOk="0" h="1235" w="3022">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81"/>
            <p:cNvSpPr/>
            <p:nvPr/>
          </p:nvSpPr>
          <p:spPr>
            <a:xfrm>
              <a:off x="1428272" y="1975013"/>
              <a:ext cx="109" cy="489"/>
            </a:xfrm>
            <a:custGeom>
              <a:rect b="b" l="l" r="r" t="t"/>
              <a:pathLst>
                <a:path extrusionOk="0" h="36" w="8">
                  <a:moveTo>
                    <a:pt x="8" y="1"/>
                  </a:moveTo>
                  <a:cubicBezTo>
                    <a:pt x="4" y="11"/>
                    <a:pt x="1" y="25"/>
                    <a:pt x="1" y="36"/>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81"/>
            <p:cNvSpPr/>
            <p:nvPr/>
          </p:nvSpPr>
          <p:spPr>
            <a:xfrm>
              <a:off x="1428272" y="1975637"/>
              <a:ext cx="14" cy="299"/>
            </a:xfrm>
            <a:custGeom>
              <a:rect b="b" l="l" r="r" t="t"/>
              <a:pathLst>
                <a:path extrusionOk="0" h="22" w="1">
                  <a:moveTo>
                    <a:pt x="1" y="22"/>
                  </a:moveTo>
                  <a:lnTo>
                    <a:pt x="1" y="1"/>
                  </a:lnTo>
                  <a:cubicBezTo>
                    <a:pt x="1" y="8"/>
                    <a:pt x="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81"/>
            <p:cNvSpPr/>
            <p:nvPr/>
          </p:nvSpPr>
          <p:spPr>
            <a:xfrm>
              <a:off x="1428707" y="1973641"/>
              <a:ext cx="109" cy="149"/>
            </a:xfrm>
            <a:custGeom>
              <a:rect b="b" l="l" r="r" t="t"/>
              <a:pathLst>
                <a:path extrusionOk="0" h="11" w="8">
                  <a:moveTo>
                    <a:pt x="7" y="0"/>
                  </a:moveTo>
                  <a:lnTo>
                    <a:pt x="0" y="11"/>
                  </a:lnTo>
                  <a:cubicBezTo>
                    <a:pt x="4" y="7"/>
                    <a:pt x="7"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81"/>
            <p:cNvSpPr/>
            <p:nvPr/>
          </p:nvSpPr>
          <p:spPr>
            <a:xfrm>
              <a:off x="1428272" y="1976072"/>
              <a:ext cx="14" cy="244"/>
            </a:xfrm>
            <a:custGeom>
              <a:rect b="b" l="l" r="r" t="t"/>
              <a:pathLst>
                <a:path extrusionOk="0" h="18" w="1">
                  <a:moveTo>
                    <a:pt x="1" y="18"/>
                  </a:moveTo>
                  <a:lnTo>
                    <a:pt x="1" y="0"/>
                  </a:lnTo>
                  <a:cubicBezTo>
                    <a:pt x="1" y="7"/>
                    <a:pt x="1" y="14"/>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81"/>
            <p:cNvSpPr/>
            <p:nvPr/>
          </p:nvSpPr>
          <p:spPr>
            <a:xfrm>
              <a:off x="1427797" y="1978923"/>
              <a:ext cx="299" cy="869"/>
            </a:xfrm>
            <a:custGeom>
              <a:rect b="b" l="l" r="r" t="t"/>
              <a:pathLst>
                <a:path extrusionOk="0" h="64" w="22">
                  <a:moveTo>
                    <a:pt x="22" y="0"/>
                  </a:moveTo>
                  <a:lnTo>
                    <a:pt x="22" y="0"/>
                  </a:lnTo>
                  <a:cubicBezTo>
                    <a:pt x="15" y="18"/>
                    <a:pt x="8" y="42"/>
                    <a:pt x="1" y="63"/>
                  </a:cubicBezTo>
                  <a:cubicBezTo>
                    <a:pt x="11" y="42"/>
                    <a:pt x="18" y="2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81"/>
            <p:cNvSpPr/>
            <p:nvPr/>
          </p:nvSpPr>
          <p:spPr>
            <a:xfrm>
              <a:off x="1428082" y="1976642"/>
              <a:ext cx="394" cy="2295"/>
            </a:xfrm>
            <a:custGeom>
              <a:rect b="b" l="l" r="r" t="t"/>
              <a:pathLst>
                <a:path extrusionOk="0" h="169" w="29">
                  <a:moveTo>
                    <a:pt x="18" y="0"/>
                  </a:moveTo>
                  <a:lnTo>
                    <a:pt x="18" y="0"/>
                  </a:lnTo>
                  <a:cubicBezTo>
                    <a:pt x="29" y="56"/>
                    <a:pt x="25" y="116"/>
                    <a:pt x="1" y="168"/>
                  </a:cubicBezTo>
                  <a:cubicBezTo>
                    <a:pt x="25" y="116"/>
                    <a:pt x="29" y="56"/>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81"/>
            <p:cNvSpPr/>
            <p:nvPr/>
          </p:nvSpPr>
          <p:spPr>
            <a:xfrm>
              <a:off x="1428272" y="1976397"/>
              <a:ext cx="68" cy="258"/>
            </a:xfrm>
            <a:custGeom>
              <a:rect b="b" l="l" r="r" t="t"/>
              <a:pathLst>
                <a:path extrusionOk="0" h="19" w="5">
                  <a:moveTo>
                    <a:pt x="4" y="18"/>
                  </a:moveTo>
                  <a:cubicBezTo>
                    <a:pt x="4" y="11"/>
                    <a:pt x="1" y="8"/>
                    <a:pt x="1" y="1"/>
                  </a:cubicBezTo>
                  <a:cubicBezTo>
                    <a:pt x="1"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81"/>
            <p:cNvSpPr/>
            <p:nvPr/>
          </p:nvSpPr>
          <p:spPr>
            <a:xfrm>
              <a:off x="1428368" y="1974497"/>
              <a:ext cx="109" cy="489"/>
            </a:xfrm>
            <a:custGeom>
              <a:rect b="b" l="l" r="r" t="t"/>
              <a:pathLst>
                <a:path extrusionOk="0" h="36" w="8">
                  <a:moveTo>
                    <a:pt x="8" y="1"/>
                  </a:moveTo>
                  <a:lnTo>
                    <a:pt x="8" y="1"/>
                  </a:lnTo>
                  <a:cubicBezTo>
                    <a:pt x="4" y="15"/>
                    <a:pt x="1" y="25"/>
                    <a:pt x="1" y="35"/>
                  </a:cubicBezTo>
                  <a:cubicBezTo>
                    <a:pt x="4" y="25"/>
                    <a:pt x="4" y="15"/>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81"/>
            <p:cNvSpPr/>
            <p:nvPr/>
          </p:nvSpPr>
          <p:spPr>
            <a:xfrm>
              <a:off x="1427662" y="1979778"/>
              <a:ext cx="149" cy="489"/>
            </a:xfrm>
            <a:custGeom>
              <a:rect b="b" l="l" r="r" t="t"/>
              <a:pathLst>
                <a:path extrusionOk="0" h="36" w="11">
                  <a:moveTo>
                    <a:pt x="0" y="35"/>
                  </a:moveTo>
                  <a:lnTo>
                    <a:pt x="0" y="35"/>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81"/>
            <p:cNvSpPr/>
            <p:nvPr/>
          </p:nvSpPr>
          <p:spPr>
            <a:xfrm>
              <a:off x="1428558" y="1973967"/>
              <a:ext cx="109" cy="394"/>
            </a:xfrm>
            <a:custGeom>
              <a:rect b="b" l="l" r="r" t="t"/>
              <a:pathLst>
                <a:path extrusionOk="0" h="29" w="8">
                  <a:moveTo>
                    <a:pt x="8" y="1"/>
                  </a:moveTo>
                  <a:lnTo>
                    <a:pt x="8" y="1"/>
                  </a:lnTo>
                  <a:cubicBezTo>
                    <a:pt x="4" y="8"/>
                    <a:pt x="1" y="18"/>
                    <a:pt x="1" y="29"/>
                  </a:cubicBezTo>
                  <a:cubicBezTo>
                    <a:pt x="1" y="18"/>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81"/>
            <p:cNvSpPr/>
            <p:nvPr/>
          </p:nvSpPr>
          <p:spPr>
            <a:xfrm>
              <a:off x="1456704" y="1951401"/>
              <a:ext cx="86665" cy="123066"/>
            </a:xfrm>
            <a:custGeom>
              <a:rect b="b" l="l" r="r" t="t"/>
              <a:pathLst>
                <a:path extrusionOk="0" h="9064" w="6383">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81"/>
            <p:cNvSpPr/>
            <p:nvPr/>
          </p:nvSpPr>
          <p:spPr>
            <a:xfrm>
              <a:off x="1525392" y="2067095"/>
              <a:ext cx="54" cy="434"/>
            </a:xfrm>
            <a:custGeom>
              <a:rect b="b" l="l" r="r" t="t"/>
              <a:pathLst>
                <a:path extrusionOk="0" h="32" w="4">
                  <a:moveTo>
                    <a:pt x="4" y="0"/>
                  </a:moveTo>
                  <a:cubicBezTo>
                    <a:pt x="0" y="11"/>
                    <a:pt x="0" y="21"/>
                    <a:pt x="0" y="32"/>
                  </a:cubicBezTo>
                  <a:cubicBezTo>
                    <a:pt x="0"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81"/>
            <p:cNvSpPr/>
            <p:nvPr/>
          </p:nvSpPr>
          <p:spPr>
            <a:xfrm>
              <a:off x="1536743" y="2029771"/>
              <a:ext cx="2675" cy="679"/>
            </a:xfrm>
            <a:custGeom>
              <a:rect b="b" l="l" r="r" t="t"/>
              <a:pathLst>
                <a:path extrusionOk="0" h="50" w="197">
                  <a:moveTo>
                    <a:pt x="1" y="50"/>
                  </a:moveTo>
                  <a:cubicBezTo>
                    <a:pt x="67" y="39"/>
                    <a:pt x="134" y="22"/>
                    <a:pt x="197" y="1"/>
                  </a:cubicBezTo>
                  <a:cubicBezTo>
                    <a:pt x="134" y="22"/>
                    <a:pt x="67" y="39"/>
                    <a:pt x="1" y="5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81"/>
            <p:cNvSpPr/>
            <p:nvPr/>
          </p:nvSpPr>
          <p:spPr>
            <a:xfrm>
              <a:off x="1540124" y="2029540"/>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81"/>
            <p:cNvSpPr/>
            <p:nvPr/>
          </p:nvSpPr>
          <p:spPr>
            <a:xfrm>
              <a:off x="1536363" y="2030436"/>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81"/>
            <p:cNvSpPr/>
            <p:nvPr/>
          </p:nvSpPr>
          <p:spPr>
            <a:xfrm>
              <a:off x="1542215" y="2028440"/>
              <a:ext cx="720" cy="353"/>
            </a:xfrm>
            <a:custGeom>
              <a:rect b="b" l="l" r="r" t="t"/>
              <a:pathLst>
                <a:path extrusionOk="0" h="26" w="53">
                  <a:moveTo>
                    <a:pt x="53" y="1"/>
                  </a:moveTo>
                  <a:lnTo>
                    <a:pt x="28" y="11"/>
                  </a:lnTo>
                  <a:lnTo>
                    <a:pt x="0" y="25"/>
                  </a:lnTo>
                  <a:lnTo>
                    <a:pt x="0" y="25"/>
                  </a:ln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81"/>
            <p:cNvSpPr/>
            <p:nvPr/>
          </p:nvSpPr>
          <p:spPr>
            <a:xfrm>
              <a:off x="1525433" y="2066335"/>
              <a:ext cx="68" cy="489"/>
            </a:xfrm>
            <a:custGeom>
              <a:rect b="b" l="l" r="r" t="t"/>
              <a:pathLst>
                <a:path extrusionOk="0" h="36" w="5">
                  <a:moveTo>
                    <a:pt x="1" y="0"/>
                  </a:moveTo>
                  <a:lnTo>
                    <a:pt x="1" y="35"/>
                  </a:lnTo>
                  <a:cubicBezTo>
                    <a:pt x="4" y="25"/>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81"/>
            <p:cNvSpPr/>
            <p:nvPr/>
          </p:nvSpPr>
          <p:spPr>
            <a:xfrm>
              <a:off x="1525487" y="2065520"/>
              <a:ext cx="54" cy="638"/>
            </a:xfrm>
            <a:custGeom>
              <a:rect b="b" l="l" r="r" t="t"/>
              <a:pathLst>
                <a:path extrusionOk="0" h="47" w="4">
                  <a:moveTo>
                    <a:pt x="0" y="1"/>
                  </a:moveTo>
                  <a:lnTo>
                    <a:pt x="0" y="46"/>
                  </a:lnTo>
                  <a:cubicBezTo>
                    <a:pt x="0" y="29"/>
                    <a:pt x="4"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81"/>
            <p:cNvSpPr/>
            <p:nvPr/>
          </p:nvSpPr>
          <p:spPr>
            <a:xfrm>
              <a:off x="1539459" y="2029676"/>
              <a:ext cx="339" cy="109"/>
            </a:xfrm>
            <a:custGeom>
              <a:rect b="b" l="l" r="r" t="t"/>
              <a:pathLst>
                <a:path extrusionOk="0" h="8" w="25">
                  <a:moveTo>
                    <a:pt x="0" y="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81"/>
            <p:cNvSpPr/>
            <p:nvPr/>
          </p:nvSpPr>
          <p:spPr>
            <a:xfrm>
              <a:off x="1525202" y="2068521"/>
              <a:ext cx="109" cy="434"/>
            </a:xfrm>
            <a:custGeom>
              <a:rect b="b" l="l" r="r" t="t"/>
              <a:pathLst>
                <a:path extrusionOk="0" h="32" w="8">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81"/>
            <p:cNvSpPr/>
            <p:nvPr/>
          </p:nvSpPr>
          <p:spPr>
            <a:xfrm>
              <a:off x="1524157" y="2073178"/>
              <a:ext cx="95" cy="394"/>
            </a:xfrm>
            <a:custGeom>
              <a:rect b="b" l="l" r="r" t="t"/>
              <a:pathLst>
                <a:path extrusionOk="0" h="29" w="7">
                  <a:moveTo>
                    <a:pt x="7" y="0"/>
                  </a:moveTo>
                  <a:cubicBezTo>
                    <a:pt x="4" y="11"/>
                    <a:pt x="4" y="18"/>
                    <a:pt x="0" y="28"/>
                  </a:cubicBezTo>
                  <a:cubicBezTo>
                    <a:pt x="4" y="18"/>
                    <a:pt x="7"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81"/>
            <p:cNvSpPr/>
            <p:nvPr/>
          </p:nvSpPr>
          <p:spPr>
            <a:xfrm>
              <a:off x="1525338" y="2067855"/>
              <a:ext cx="68" cy="434"/>
            </a:xfrm>
            <a:custGeom>
              <a:rect b="b" l="l" r="r" t="t"/>
              <a:pathLst>
                <a:path extrusionOk="0" h="32" w="5">
                  <a:moveTo>
                    <a:pt x="4" y="0"/>
                  </a:moveTo>
                  <a:cubicBezTo>
                    <a:pt x="1" y="7"/>
                    <a:pt x="1" y="18"/>
                    <a:pt x="1" y="32"/>
                  </a:cubicBezTo>
                  <a:cubicBezTo>
                    <a:pt x="1" y="21"/>
                    <a:pt x="1"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81"/>
            <p:cNvSpPr/>
            <p:nvPr/>
          </p:nvSpPr>
          <p:spPr>
            <a:xfrm>
              <a:off x="1524483" y="2071983"/>
              <a:ext cx="163" cy="448"/>
            </a:xfrm>
            <a:custGeom>
              <a:rect b="b" l="l" r="r" t="t"/>
              <a:pathLst>
                <a:path extrusionOk="0" h="33" w="12">
                  <a:moveTo>
                    <a:pt x="11" y="1"/>
                  </a:moveTo>
                  <a:lnTo>
                    <a:pt x="1" y="32"/>
                  </a:lnTo>
                  <a:cubicBezTo>
                    <a:pt x="4" y="25"/>
                    <a:pt x="8" y="15"/>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81"/>
            <p:cNvSpPr/>
            <p:nvPr/>
          </p:nvSpPr>
          <p:spPr>
            <a:xfrm>
              <a:off x="1523953" y="2073653"/>
              <a:ext cx="163" cy="339"/>
            </a:xfrm>
            <a:custGeom>
              <a:rect b="b" l="l" r="r" t="t"/>
              <a:pathLst>
                <a:path extrusionOk="0" h="25" w="12">
                  <a:moveTo>
                    <a:pt x="1" y="25"/>
                  </a:moveTo>
                  <a:cubicBezTo>
                    <a:pt x="4" y="18"/>
                    <a:pt x="8" y="11"/>
                    <a:pt x="12" y="0"/>
                  </a:cubicBezTo>
                  <a:cubicBezTo>
                    <a:pt x="8" y="11"/>
                    <a:pt x="4"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81"/>
            <p:cNvSpPr/>
            <p:nvPr/>
          </p:nvSpPr>
          <p:spPr>
            <a:xfrm>
              <a:off x="1523532" y="207460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81"/>
            <p:cNvSpPr/>
            <p:nvPr/>
          </p:nvSpPr>
          <p:spPr>
            <a:xfrm>
              <a:off x="1523573" y="2074413"/>
              <a:ext cx="163" cy="149"/>
            </a:xfrm>
            <a:custGeom>
              <a:rect b="b" l="l" r="r" t="t"/>
              <a:pathLst>
                <a:path extrusionOk="0" h="11" w="12">
                  <a:moveTo>
                    <a:pt x="1" y="11"/>
                  </a:moveTo>
                  <a:cubicBezTo>
                    <a:pt x="4" y="7"/>
                    <a:pt x="8" y="4"/>
                    <a:pt x="11" y="0"/>
                  </a:cubicBezTo>
                  <a:cubicBezTo>
                    <a:pt x="8" y="4"/>
                    <a:pt x="4"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81"/>
            <p:cNvSpPr/>
            <p:nvPr/>
          </p:nvSpPr>
          <p:spPr>
            <a:xfrm>
              <a:off x="1523763" y="2074074"/>
              <a:ext cx="163" cy="258"/>
            </a:xfrm>
            <a:custGeom>
              <a:rect b="b" l="l" r="r" t="t"/>
              <a:pathLst>
                <a:path extrusionOk="0" h="19" w="12">
                  <a:moveTo>
                    <a:pt x="1" y="18"/>
                  </a:moveTo>
                  <a:cubicBezTo>
                    <a:pt x="4" y="15"/>
                    <a:pt x="8" y="8"/>
                    <a:pt x="11" y="1"/>
                  </a:cubicBezTo>
                  <a:cubicBezTo>
                    <a:pt x="8" y="8"/>
                    <a:pt x="4" y="15"/>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81"/>
            <p:cNvSpPr/>
            <p:nvPr/>
          </p:nvSpPr>
          <p:spPr>
            <a:xfrm>
              <a:off x="1524347" y="2072608"/>
              <a:ext cx="95" cy="434"/>
            </a:xfrm>
            <a:custGeom>
              <a:rect b="b" l="l" r="r" t="t"/>
              <a:pathLst>
                <a:path extrusionOk="0" h="32" w="7">
                  <a:moveTo>
                    <a:pt x="0" y="32"/>
                  </a:moveTo>
                  <a:cubicBezTo>
                    <a:pt x="0" y="21"/>
                    <a:pt x="4" y="11"/>
                    <a:pt x="7"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81"/>
            <p:cNvSpPr/>
            <p:nvPr/>
          </p:nvSpPr>
          <p:spPr>
            <a:xfrm>
              <a:off x="1525107" y="2069281"/>
              <a:ext cx="54" cy="434"/>
            </a:xfrm>
            <a:custGeom>
              <a:rect b="b" l="l" r="r" t="t"/>
              <a:pathLst>
                <a:path extrusionOk="0" h="32" w="4">
                  <a:moveTo>
                    <a:pt x="0" y="32"/>
                  </a:moveTo>
                  <a:cubicBezTo>
                    <a:pt x="0" y="21"/>
                    <a:pt x="4" y="11"/>
                    <a:pt x="4" y="0"/>
                  </a:cubicBezTo>
                  <a:cubicBezTo>
                    <a:pt x="4" y="11"/>
                    <a:pt x="0" y="21"/>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81"/>
            <p:cNvSpPr/>
            <p:nvPr/>
          </p:nvSpPr>
          <p:spPr>
            <a:xfrm>
              <a:off x="1524822" y="2070707"/>
              <a:ext cx="95" cy="434"/>
            </a:xfrm>
            <a:custGeom>
              <a:rect b="b" l="l" r="r" t="t"/>
              <a:pathLst>
                <a:path extrusionOk="0" h="32" w="7">
                  <a:moveTo>
                    <a:pt x="7" y="0"/>
                  </a:moveTo>
                  <a:cubicBezTo>
                    <a:pt x="4" y="11"/>
                    <a:pt x="0" y="21"/>
                    <a:pt x="0" y="32"/>
                  </a:cubicBezTo>
                  <a:cubicBezTo>
                    <a:pt x="4" y="21"/>
                    <a:pt x="4" y="11"/>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81"/>
            <p:cNvSpPr/>
            <p:nvPr/>
          </p:nvSpPr>
          <p:spPr>
            <a:xfrm>
              <a:off x="1524958" y="2069987"/>
              <a:ext cx="109" cy="448"/>
            </a:xfrm>
            <a:custGeom>
              <a:rect b="b" l="l" r="r" t="t"/>
              <a:pathLst>
                <a:path extrusionOk="0" h="33" w="8">
                  <a:moveTo>
                    <a:pt x="8" y="1"/>
                  </a:moveTo>
                  <a:lnTo>
                    <a:pt x="8" y="1"/>
                  </a:lnTo>
                  <a:cubicBezTo>
                    <a:pt x="4" y="11"/>
                    <a:pt x="1" y="22"/>
                    <a:pt x="1" y="32"/>
                  </a:cubicBezTo>
                  <a:cubicBezTo>
                    <a:pt x="4" y="22"/>
                    <a:pt x="4" y="11"/>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81"/>
            <p:cNvSpPr/>
            <p:nvPr/>
          </p:nvSpPr>
          <p:spPr>
            <a:xfrm>
              <a:off x="1524673" y="2071372"/>
              <a:ext cx="109" cy="489"/>
            </a:xfrm>
            <a:custGeom>
              <a:rect b="b" l="l" r="r" t="t"/>
              <a:pathLst>
                <a:path extrusionOk="0" h="36" w="8">
                  <a:moveTo>
                    <a:pt x="8" y="0"/>
                  </a:moveTo>
                  <a:cubicBezTo>
                    <a:pt x="4" y="11"/>
                    <a:pt x="1" y="21"/>
                    <a:pt x="1" y="35"/>
                  </a:cubicBezTo>
                  <a:cubicBezTo>
                    <a:pt x="1" y="25"/>
                    <a:pt x="4" y="1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81"/>
            <p:cNvSpPr/>
            <p:nvPr/>
          </p:nvSpPr>
          <p:spPr>
            <a:xfrm>
              <a:off x="1467063" y="1987667"/>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81"/>
            <p:cNvSpPr/>
            <p:nvPr/>
          </p:nvSpPr>
          <p:spPr>
            <a:xfrm>
              <a:off x="1467783" y="1986906"/>
              <a:ext cx="244" cy="299"/>
            </a:xfrm>
            <a:custGeom>
              <a:rect b="b" l="l" r="r" t="t"/>
              <a:pathLst>
                <a:path extrusionOk="0" h="22" w="18">
                  <a:moveTo>
                    <a:pt x="0" y="2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81"/>
            <p:cNvSpPr/>
            <p:nvPr/>
          </p:nvSpPr>
          <p:spPr>
            <a:xfrm>
              <a:off x="1466724" y="1987993"/>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81"/>
            <p:cNvSpPr/>
            <p:nvPr/>
          </p:nvSpPr>
          <p:spPr>
            <a:xfrm>
              <a:off x="1467389" y="1987287"/>
              <a:ext cx="258" cy="244"/>
            </a:xfrm>
            <a:custGeom>
              <a:rect b="b" l="l" r="r" t="t"/>
              <a:pathLst>
                <a:path extrusionOk="0" h="18" w="19">
                  <a:moveTo>
                    <a:pt x="1" y="18"/>
                  </a:moveTo>
                  <a:lnTo>
                    <a:pt x="1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81"/>
            <p:cNvSpPr/>
            <p:nvPr/>
          </p:nvSpPr>
          <p:spPr>
            <a:xfrm>
              <a:off x="1468163" y="1986662"/>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81"/>
            <p:cNvSpPr/>
            <p:nvPr/>
          </p:nvSpPr>
          <p:spPr>
            <a:xfrm>
              <a:off x="1469344" y="1985481"/>
              <a:ext cx="353" cy="299"/>
            </a:xfrm>
            <a:custGeom>
              <a:rect b="b" l="l" r="r" t="t"/>
              <a:pathLst>
                <a:path extrusionOk="0" h="22" w="26">
                  <a:moveTo>
                    <a:pt x="25" y="0"/>
                  </a:moveTo>
                  <a:cubicBezTo>
                    <a:pt x="15" y="7"/>
                    <a:pt x="8" y="14"/>
                    <a:pt x="1" y="21"/>
                  </a:cubicBezTo>
                  <a:cubicBezTo>
                    <a:pt x="8" y="14"/>
                    <a:pt x="18" y="7"/>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81"/>
            <p:cNvSpPr/>
            <p:nvPr/>
          </p:nvSpPr>
          <p:spPr>
            <a:xfrm>
              <a:off x="1465828" y="198899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81"/>
            <p:cNvSpPr/>
            <p:nvPr/>
          </p:nvSpPr>
          <p:spPr>
            <a:xfrm>
              <a:off x="1466059" y="1988658"/>
              <a:ext cx="204" cy="204"/>
            </a:xfrm>
            <a:custGeom>
              <a:rect b="b" l="l" r="r" t="t"/>
              <a:pathLst>
                <a:path extrusionOk="0" h="15" w="15">
                  <a:moveTo>
                    <a:pt x="1" y="15"/>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81"/>
            <p:cNvSpPr/>
            <p:nvPr/>
          </p:nvSpPr>
          <p:spPr>
            <a:xfrm>
              <a:off x="1466398" y="1988332"/>
              <a:ext cx="204" cy="204"/>
            </a:xfrm>
            <a:custGeom>
              <a:rect b="b" l="l" r="r" t="t"/>
              <a:pathLst>
                <a:path extrusionOk="0" h="15" w="15">
                  <a:moveTo>
                    <a:pt x="0" y="1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81"/>
            <p:cNvSpPr/>
            <p:nvPr/>
          </p:nvSpPr>
          <p:spPr>
            <a:xfrm>
              <a:off x="1470010" y="1984476"/>
              <a:ext cx="258" cy="489"/>
            </a:xfrm>
            <a:custGeom>
              <a:rect b="b" l="l" r="r" t="t"/>
              <a:pathLst>
                <a:path extrusionOk="0" h="36" w="19">
                  <a:moveTo>
                    <a:pt x="1" y="36"/>
                  </a:moveTo>
                  <a:cubicBezTo>
                    <a:pt x="8" y="25"/>
                    <a:pt x="11" y="15"/>
                    <a:pt x="18" y="1"/>
                  </a:cubicBezTo>
                  <a:cubicBezTo>
                    <a:pt x="11" y="15"/>
                    <a:pt x="8" y="25"/>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81"/>
            <p:cNvSpPr/>
            <p:nvPr/>
          </p:nvSpPr>
          <p:spPr>
            <a:xfrm>
              <a:off x="1468448" y="1986377"/>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81"/>
            <p:cNvSpPr/>
            <p:nvPr/>
          </p:nvSpPr>
          <p:spPr>
            <a:xfrm>
              <a:off x="1469154" y="1985766"/>
              <a:ext cx="204" cy="149"/>
            </a:xfrm>
            <a:custGeom>
              <a:rect b="b" l="l" r="r" t="t"/>
              <a:pathLst>
                <a:path extrusionOk="0" h="11" w="15">
                  <a:moveTo>
                    <a:pt x="1" y="11"/>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81"/>
            <p:cNvSpPr/>
            <p:nvPr/>
          </p:nvSpPr>
          <p:spPr>
            <a:xfrm>
              <a:off x="1470295" y="1983811"/>
              <a:ext cx="204" cy="584"/>
            </a:xfrm>
            <a:custGeom>
              <a:rect b="b" l="l" r="r" t="t"/>
              <a:pathLst>
                <a:path extrusionOk="0" h="43" w="15">
                  <a:moveTo>
                    <a:pt x="1" y="43"/>
                  </a:moveTo>
                  <a:cubicBezTo>
                    <a:pt x="4" y="29"/>
                    <a:pt x="11" y="15"/>
                    <a:pt x="15" y="1"/>
                  </a:cubicBezTo>
                  <a:cubicBezTo>
                    <a:pt x="11" y="15"/>
                    <a:pt x="4" y="29"/>
                    <a:pt x="1"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81"/>
            <p:cNvSpPr/>
            <p:nvPr/>
          </p:nvSpPr>
          <p:spPr>
            <a:xfrm>
              <a:off x="1469725" y="1985006"/>
              <a:ext cx="299" cy="394"/>
            </a:xfrm>
            <a:custGeom>
              <a:rect b="b" l="l" r="r" t="t"/>
              <a:pathLst>
                <a:path extrusionOk="0" h="29" w="22">
                  <a:moveTo>
                    <a:pt x="1" y="28"/>
                  </a:moveTo>
                  <a:cubicBezTo>
                    <a:pt x="8" y="18"/>
                    <a:pt x="15" y="11"/>
                    <a:pt x="22" y="0"/>
                  </a:cubicBezTo>
                  <a:cubicBezTo>
                    <a:pt x="15" y="11"/>
                    <a:pt x="8"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81"/>
            <p:cNvSpPr/>
            <p:nvPr/>
          </p:nvSpPr>
          <p:spPr>
            <a:xfrm>
              <a:off x="1468679" y="198614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81"/>
            <p:cNvSpPr/>
            <p:nvPr/>
          </p:nvSpPr>
          <p:spPr>
            <a:xfrm>
              <a:off x="1468964" y="1985956"/>
              <a:ext cx="163" cy="149"/>
            </a:xfrm>
            <a:custGeom>
              <a:rect b="b" l="l" r="r" t="t"/>
              <a:pathLst>
                <a:path extrusionOk="0" h="11" w="12">
                  <a:moveTo>
                    <a:pt x="1"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81"/>
            <p:cNvSpPr/>
            <p:nvPr/>
          </p:nvSpPr>
          <p:spPr>
            <a:xfrm>
              <a:off x="1527008" y="2118853"/>
              <a:ext cx="88322" cy="99360"/>
            </a:xfrm>
            <a:custGeom>
              <a:rect b="b" l="l" r="r" t="t"/>
              <a:pathLst>
                <a:path extrusionOk="0" h="7318" w="6505">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81"/>
            <p:cNvSpPr/>
            <p:nvPr/>
          </p:nvSpPr>
          <p:spPr>
            <a:xfrm>
              <a:off x="1596443" y="2164147"/>
              <a:ext cx="8812" cy="4820"/>
            </a:xfrm>
            <a:custGeom>
              <a:rect b="b" l="l" r="r" t="t"/>
              <a:pathLst>
                <a:path extrusionOk="0" h="355" w="649">
                  <a:moveTo>
                    <a:pt x="648" y="337"/>
                  </a:moveTo>
                  <a:cubicBezTo>
                    <a:pt x="134" y="354"/>
                    <a:pt x="11" y="165"/>
                    <a:pt x="1" y="1"/>
                  </a:cubicBezTo>
                  <a:cubicBezTo>
                    <a:pt x="11" y="165"/>
                    <a:pt x="134" y="354"/>
                    <a:pt x="648" y="33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81"/>
            <p:cNvSpPr/>
            <p:nvPr/>
          </p:nvSpPr>
          <p:spPr>
            <a:xfrm>
              <a:off x="1614230" y="2188587"/>
              <a:ext cx="54" cy="625"/>
            </a:xfrm>
            <a:custGeom>
              <a:rect b="b" l="l" r="r" t="t"/>
              <a:pathLst>
                <a:path extrusionOk="0" h="46" w="4">
                  <a:moveTo>
                    <a:pt x="0" y="0"/>
                  </a:moveTo>
                  <a:cubicBezTo>
                    <a:pt x="4" y="14"/>
                    <a:pt x="4" y="32"/>
                    <a:pt x="4" y="46"/>
                  </a:cubicBezTo>
                  <a:cubicBezTo>
                    <a:pt x="4" y="32"/>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81"/>
            <p:cNvSpPr/>
            <p:nvPr/>
          </p:nvSpPr>
          <p:spPr>
            <a:xfrm>
              <a:off x="1584047" y="2146754"/>
              <a:ext cx="4616" cy="923"/>
            </a:xfrm>
            <a:custGeom>
              <a:rect b="b" l="l" r="r" t="t"/>
              <a:pathLst>
                <a:path extrusionOk="0" h="68" w="340">
                  <a:moveTo>
                    <a:pt x="340" y="60"/>
                  </a:moveTo>
                  <a:cubicBezTo>
                    <a:pt x="200" y="64"/>
                    <a:pt x="67" y="67"/>
                    <a:pt x="0" y="1"/>
                  </a:cubicBezTo>
                  <a:cubicBezTo>
                    <a:pt x="67" y="67"/>
                    <a:pt x="200" y="64"/>
                    <a:pt x="340"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81"/>
            <p:cNvSpPr/>
            <p:nvPr/>
          </p:nvSpPr>
          <p:spPr>
            <a:xfrm>
              <a:off x="1612370" y="2190433"/>
              <a:ext cx="1724" cy="2349"/>
            </a:xfrm>
            <a:custGeom>
              <a:rect b="b" l="l" r="r" t="t"/>
              <a:pathLst>
                <a:path extrusionOk="0" h="173" w="127">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81"/>
            <p:cNvSpPr/>
            <p:nvPr/>
          </p:nvSpPr>
          <p:spPr>
            <a:xfrm>
              <a:off x="1614040" y="2189917"/>
              <a:ext cx="149" cy="530"/>
            </a:xfrm>
            <a:custGeom>
              <a:rect b="b" l="l" r="r" t="t"/>
              <a:pathLst>
                <a:path extrusionOk="0" h="39" w="11">
                  <a:moveTo>
                    <a:pt x="11" y="0"/>
                  </a:moveTo>
                  <a:cubicBezTo>
                    <a:pt x="7" y="11"/>
                    <a:pt x="4" y="25"/>
                    <a:pt x="0" y="39"/>
                  </a:cubicBezTo>
                  <a:cubicBezTo>
                    <a:pt x="4" y="25"/>
                    <a:pt x="7"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81"/>
            <p:cNvSpPr/>
            <p:nvPr/>
          </p:nvSpPr>
          <p:spPr>
            <a:xfrm>
              <a:off x="1529140" y="2128031"/>
              <a:ext cx="163" cy="54"/>
            </a:xfrm>
            <a:custGeom>
              <a:rect b="b" l="l" r="r" t="t"/>
              <a:pathLst>
                <a:path extrusionOk="0" h="4" w="12">
                  <a:moveTo>
                    <a:pt x="11" y="4"/>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81"/>
            <p:cNvSpPr/>
            <p:nvPr/>
          </p:nvSpPr>
          <p:spPr>
            <a:xfrm>
              <a:off x="1614230" y="2189293"/>
              <a:ext cx="54" cy="489"/>
            </a:xfrm>
            <a:custGeom>
              <a:rect b="b" l="l" r="r" t="t"/>
              <a:pathLst>
                <a:path extrusionOk="0" h="36" w="4">
                  <a:moveTo>
                    <a:pt x="4" y="1"/>
                  </a:moveTo>
                  <a:cubicBezTo>
                    <a:pt x="4" y="15"/>
                    <a:pt x="0" y="25"/>
                    <a:pt x="0" y="36"/>
                  </a:cubicBezTo>
                  <a:cubicBezTo>
                    <a:pt x="0" y="25"/>
                    <a:pt x="4" y="15"/>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81"/>
            <p:cNvSpPr/>
            <p:nvPr/>
          </p:nvSpPr>
          <p:spPr>
            <a:xfrm>
              <a:off x="1529425" y="2128126"/>
              <a:ext cx="394" cy="149"/>
            </a:xfrm>
            <a:custGeom>
              <a:rect b="b" l="l" r="r" t="t"/>
              <a:pathLst>
                <a:path extrusionOk="0" h="11" w="29">
                  <a:moveTo>
                    <a:pt x="1" y="0"/>
                  </a:moveTo>
                  <a:lnTo>
                    <a:pt x="29"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81"/>
            <p:cNvSpPr/>
            <p:nvPr/>
          </p:nvSpPr>
          <p:spPr>
            <a:xfrm>
              <a:off x="1575290" y="214080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81"/>
            <p:cNvSpPr/>
            <p:nvPr/>
          </p:nvSpPr>
          <p:spPr>
            <a:xfrm>
              <a:off x="1615085" y="2180983"/>
              <a:ext cx="299" cy="2009"/>
            </a:xfrm>
            <a:custGeom>
              <a:rect b="b" l="l" r="r" t="t"/>
              <a:pathLst>
                <a:path extrusionOk="0" h="148" w="22">
                  <a:moveTo>
                    <a:pt x="21" y="0"/>
                  </a:moveTo>
                  <a:cubicBezTo>
                    <a:pt x="18" y="49"/>
                    <a:pt x="11" y="98"/>
                    <a:pt x="0" y="147"/>
                  </a:cubicBezTo>
                  <a:cubicBezTo>
                    <a:pt x="11" y="98"/>
                    <a:pt x="18" y="49"/>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81"/>
            <p:cNvSpPr/>
            <p:nvPr/>
          </p:nvSpPr>
          <p:spPr>
            <a:xfrm>
              <a:off x="1595493" y="2161391"/>
              <a:ext cx="964" cy="2770"/>
            </a:xfrm>
            <a:custGeom>
              <a:rect b="b" l="l" r="r" t="t"/>
              <a:pathLst>
                <a:path extrusionOk="0" h="204" w="71">
                  <a:moveTo>
                    <a:pt x="1" y="1"/>
                  </a:moveTo>
                  <a:cubicBezTo>
                    <a:pt x="36" y="64"/>
                    <a:pt x="60" y="134"/>
                    <a:pt x="71" y="204"/>
                  </a:cubicBezTo>
                  <a:cubicBezTo>
                    <a:pt x="60" y="134"/>
                    <a:pt x="36" y="6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81"/>
            <p:cNvSpPr/>
            <p:nvPr/>
          </p:nvSpPr>
          <p:spPr>
            <a:xfrm>
              <a:off x="1543736" y="2212822"/>
              <a:ext cx="4711" cy="3775"/>
            </a:xfrm>
            <a:custGeom>
              <a:rect b="b" l="l" r="r" t="t"/>
              <a:pathLst>
                <a:path extrusionOk="0" h="278" w="347">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81"/>
            <p:cNvSpPr/>
            <p:nvPr/>
          </p:nvSpPr>
          <p:spPr>
            <a:xfrm>
              <a:off x="1568542" y="2210324"/>
              <a:ext cx="8092" cy="855"/>
            </a:xfrm>
            <a:custGeom>
              <a:rect b="b" l="l" r="r" t="t"/>
              <a:pathLst>
                <a:path extrusionOk="0" h="63" w="596">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81"/>
            <p:cNvSpPr/>
            <p:nvPr/>
          </p:nvSpPr>
          <p:spPr>
            <a:xfrm>
              <a:off x="1530375" y="2180128"/>
              <a:ext cx="163" cy="244"/>
            </a:xfrm>
            <a:custGeom>
              <a:rect b="b" l="l" r="r" t="t"/>
              <a:pathLst>
                <a:path extrusionOk="0" h="18" w="12">
                  <a:moveTo>
                    <a:pt x="11" y="18"/>
                  </a:moveTo>
                  <a:cubicBezTo>
                    <a:pt x="8" y="11"/>
                    <a:pt x="4" y="7"/>
                    <a:pt x="1" y="0"/>
                  </a:cubicBezTo>
                  <a:cubicBezTo>
                    <a:pt x="4" y="7"/>
                    <a:pt x="8" y="11"/>
                    <a:pt x="1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81"/>
            <p:cNvSpPr/>
            <p:nvPr/>
          </p:nvSpPr>
          <p:spPr>
            <a:xfrm>
              <a:off x="1527049" y="2176177"/>
              <a:ext cx="2675" cy="3340"/>
            </a:xfrm>
            <a:custGeom>
              <a:rect b="b" l="l" r="r" t="t"/>
              <a:pathLst>
                <a:path extrusionOk="0" h="246" w="197">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81"/>
            <p:cNvSpPr/>
            <p:nvPr/>
          </p:nvSpPr>
          <p:spPr>
            <a:xfrm>
              <a:off x="1540314" y="2216583"/>
              <a:ext cx="3435" cy="1629"/>
            </a:xfrm>
            <a:custGeom>
              <a:rect b="b" l="l" r="r" t="t"/>
              <a:pathLst>
                <a:path extrusionOk="0" h="120" w="253">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81"/>
            <p:cNvSpPr/>
            <p:nvPr/>
          </p:nvSpPr>
          <p:spPr>
            <a:xfrm>
              <a:off x="1530565" y="2180413"/>
              <a:ext cx="353" cy="489"/>
            </a:xfrm>
            <a:custGeom>
              <a:rect b="b" l="l" r="r" t="t"/>
              <a:pathLst>
                <a:path extrusionOk="0" h="36" w="26">
                  <a:moveTo>
                    <a:pt x="25" y="35"/>
                  </a:moveTo>
                  <a:cubicBezTo>
                    <a:pt x="18" y="25"/>
                    <a:pt x="11" y="11"/>
                    <a:pt x="1" y="0"/>
                  </a:cubicBezTo>
                  <a:cubicBezTo>
                    <a:pt x="11" y="11"/>
                    <a:pt x="18" y="25"/>
                    <a:pt x="25"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81"/>
            <p:cNvSpPr/>
            <p:nvPr/>
          </p:nvSpPr>
          <p:spPr>
            <a:xfrm>
              <a:off x="1540260" y="2217819"/>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81"/>
            <p:cNvSpPr/>
            <p:nvPr/>
          </p:nvSpPr>
          <p:spPr>
            <a:xfrm>
              <a:off x="1540124" y="2216149"/>
              <a:ext cx="109" cy="1018"/>
            </a:xfrm>
            <a:custGeom>
              <a:rect b="b" l="l" r="r" t="t"/>
              <a:pathLst>
                <a:path extrusionOk="0" h="75" w="8">
                  <a:moveTo>
                    <a:pt x="0" y="1"/>
                  </a:moveTo>
                  <a:cubicBezTo>
                    <a:pt x="4" y="25"/>
                    <a:pt x="4" y="50"/>
                    <a:pt x="7" y="74"/>
                  </a:cubicBezTo>
                  <a:cubicBezTo>
                    <a:pt x="7" y="50"/>
                    <a:pt x="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81"/>
            <p:cNvSpPr/>
            <p:nvPr/>
          </p:nvSpPr>
          <p:spPr>
            <a:xfrm>
              <a:off x="1540219" y="2217289"/>
              <a:ext cx="54" cy="258"/>
            </a:xfrm>
            <a:custGeom>
              <a:rect b="b" l="l" r="r" t="t"/>
              <a:pathLst>
                <a:path extrusionOk="0" h="19" w="4">
                  <a:moveTo>
                    <a:pt x="4" y="1"/>
                  </a:moveTo>
                  <a:cubicBezTo>
                    <a:pt x="0" y="8"/>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81"/>
            <p:cNvSpPr/>
            <p:nvPr/>
          </p:nvSpPr>
          <p:spPr>
            <a:xfrm>
              <a:off x="1533512" y="2195335"/>
              <a:ext cx="869" cy="2675"/>
            </a:xfrm>
            <a:custGeom>
              <a:rect b="b" l="l" r="r" t="t"/>
              <a:pathLst>
                <a:path extrusionOk="0" h="197" w="64">
                  <a:moveTo>
                    <a:pt x="60" y="0"/>
                  </a:moveTo>
                  <a:cubicBezTo>
                    <a:pt x="64" y="70"/>
                    <a:pt x="43" y="140"/>
                    <a:pt x="1" y="196"/>
                  </a:cubicBezTo>
                  <a:cubicBezTo>
                    <a:pt x="43" y="140"/>
                    <a:pt x="64" y="70"/>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81"/>
            <p:cNvSpPr/>
            <p:nvPr/>
          </p:nvSpPr>
          <p:spPr>
            <a:xfrm>
              <a:off x="1530090" y="217988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81"/>
            <p:cNvSpPr/>
            <p:nvPr/>
          </p:nvSpPr>
          <p:spPr>
            <a:xfrm>
              <a:off x="1543355" y="2216108"/>
              <a:ext cx="1100" cy="720"/>
            </a:xfrm>
            <a:custGeom>
              <a:rect b="b" l="l" r="r" t="t"/>
              <a:pathLst>
                <a:path extrusionOk="0" h="53" w="81">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81"/>
            <p:cNvSpPr/>
            <p:nvPr/>
          </p:nvSpPr>
          <p:spPr>
            <a:xfrm>
              <a:off x="1579281" y="2208980"/>
              <a:ext cx="109" cy="299"/>
            </a:xfrm>
            <a:custGeom>
              <a:rect b="b" l="l" r="r" t="t"/>
              <a:pathLst>
                <a:path extrusionOk="0" h="22" w="8">
                  <a:moveTo>
                    <a:pt x="1" y="2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81"/>
            <p:cNvSpPr/>
            <p:nvPr/>
          </p:nvSpPr>
          <p:spPr>
            <a:xfrm>
              <a:off x="1579376" y="2208641"/>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81"/>
            <p:cNvSpPr/>
            <p:nvPr/>
          </p:nvSpPr>
          <p:spPr>
            <a:xfrm>
              <a:off x="1576620" y="2210786"/>
              <a:ext cx="2105" cy="122"/>
            </a:xfrm>
            <a:custGeom>
              <a:rect b="b" l="l" r="r" t="t"/>
              <a:pathLst>
                <a:path extrusionOk="0" h="9" w="155">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81"/>
            <p:cNvSpPr/>
            <p:nvPr/>
          </p:nvSpPr>
          <p:spPr>
            <a:xfrm>
              <a:off x="1595588" y="2189958"/>
              <a:ext cx="5621" cy="1018"/>
            </a:xfrm>
            <a:custGeom>
              <a:rect b="b" l="l" r="r" t="t"/>
              <a:pathLst>
                <a:path extrusionOk="0" h="75" w="414">
                  <a:moveTo>
                    <a:pt x="414" y="1"/>
                  </a:moveTo>
                  <a:cubicBezTo>
                    <a:pt x="263" y="1"/>
                    <a:pt x="116" y="15"/>
                    <a:pt x="1" y="74"/>
                  </a:cubicBezTo>
                  <a:cubicBezTo>
                    <a:pt x="116" y="15"/>
                    <a:pt x="263" y="4"/>
                    <a:pt x="4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81"/>
            <p:cNvSpPr/>
            <p:nvPr/>
          </p:nvSpPr>
          <p:spPr>
            <a:xfrm>
              <a:off x="1611609" y="2192768"/>
              <a:ext cx="774" cy="299"/>
            </a:xfrm>
            <a:custGeom>
              <a:rect b="b" l="l" r="r" t="t"/>
              <a:pathLst>
                <a:path extrusionOk="0" h="22" w="57">
                  <a:moveTo>
                    <a:pt x="57" y="0"/>
                  </a:moveTo>
                  <a:cubicBezTo>
                    <a:pt x="39" y="11"/>
                    <a:pt x="18" y="18"/>
                    <a:pt x="1" y="21"/>
                  </a:cubicBezTo>
                  <a:cubicBezTo>
                    <a:pt x="15" y="21"/>
                    <a:pt x="29" y="18"/>
                    <a:pt x="43" y="11"/>
                  </a:cubicBezTo>
                  <a:lnTo>
                    <a:pt x="5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81"/>
            <p:cNvSpPr/>
            <p:nvPr/>
          </p:nvSpPr>
          <p:spPr>
            <a:xfrm>
              <a:off x="1579526" y="220826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81"/>
            <p:cNvSpPr/>
            <p:nvPr/>
          </p:nvSpPr>
          <p:spPr>
            <a:xfrm>
              <a:off x="1612180" y="2192619"/>
              <a:ext cx="394" cy="258"/>
            </a:xfrm>
            <a:custGeom>
              <a:rect b="b" l="l" r="r" t="t"/>
              <a:pathLst>
                <a:path extrusionOk="0" h="19" w="29">
                  <a:moveTo>
                    <a:pt x="29" y="1"/>
                  </a:moveTo>
                  <a:lnTo>
                    <a:pt x="29" y="1"/>
                  </a:lnTo>
                  <a:cubicBezTo>
                    <a:pt x="18" y="8"/>
                    <a:pt x="8" y="15"/>
                    <a:pt x="1" y="18"/>
                  </a:cubicBezTo>
                  <a:lnTo>
                    <a:pt x="15" y="1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81"/>
            <p:cNvSpPr/>
            <p:nvPr/>
          </p:nvSpPr>
          <p:spPr>
            <a:xfrm>
              <a:off x="1575385" y="2210636"/>
              <a:ext cx="1724" cy="204"/>
            </a:xfrm>
            <a:custGeom>
              <a:rect b="b" l="l" r="r" t="t"/>
              <a:pathLst>
                <a:path extrusionOk="0" h="15" w="127">
                  <a:moveTo>
                    <a:pt x="1" y="1"/>
                  </a:moveTo>
                  <a:lnTo>
                    <a:pt x="92" y="11"/>
                  </a:lnTo>
                  <a:lnTo>
                    <a:pt x="127" y="15"/>
                  </a:lnTo>
                  <a:lnTo>
                    <a:pt x="127" y="15"/>
                  </a:ln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81"/>
            <p:cNvSpPr/>
            <p:nvPr/>
          </p:nvSpPr>
          <p:spPr>
            <a:xfrm>
              <a:off x="1438877" y="2046607"/>
              <a:ext cx="93508" cy="136291"/>
            </a:xfrm>
            <a:custGeom>
              <a:rect b="b" l="l" r="r" t="t"/>
              <a:pathLst>
                <a:path extrusionOk="0" h="10038" w="6887">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81"/>
            <p:cNvSpPr/>
            <p:nvPr/>
          </p:nvSpPr>
          <p:spPr>
            <a:xfrm>
              <a:off x="1518685" y="2074223"/>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81"/>
            <p:cNvSpPr/>
            <p:nvPr/>
          </p:nvSpPr>
          <p:spPr>
            <a:xfrm>
              <a:off x="1517545" y="2074549"/>
              <a:ext cx="299" cy="163"/>
            </a:xfrm>
            <a:custGeom>
              <a:rect b="b" l="l" r="r" t="t"/>
              <a:pathLst>
                <a:path extrusionOk="0" h="12" w="22">
                  <a:moveTo>
                    <a:pt x="0" y="1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81"/>
            <p:cNvSpPr/>
            <p:nvPr/>
          </p:nvSpPr>
          <p:spPr>
            <a:xfrm>
              <a:off x="1518305" y="2074318"/>
              <a:ext cx="299" cy="54"/>
            </a:xfrm>
            <a:custGeom>
              <a:rect b="b" l="l" r="r" t="t"/>
              <a:pathLst>
                <a:path extrusionOk="0" h="4" w="22">
                  <a:moveTo>
                    <a:pt x="0" y="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81"/>
            <p:cNvSpPr/>
            <p:nvPr/>
          </p:nvSpPr>
          <p:spPr>
            <a:xfrm>
              <a:off x="1517110" y="207479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81"/>
            <p:cNvSpPr/>
            <p:nvPr/>
          </p:nvSpPr>
          <p:spPr>
            <a:xfrm>
              <a:off x="1516594" y="2075024"/>
              <a:ext cx="434" cy="353"/>
            </a:xfrm>
            <a:custGeom>
              <a:rect b="b" l="l" r="r" t="t"/>
              <a:pathLst>
                <a:path extrusionOk="0" h="26" w="32">
                  <a:moveTo>
                    <a:pt x="0" y="25"/>
                  </a:moveTo>
                  <a:cubicBezTo>
                    <a:pt x="11" y="15"/>
                    <a:pt x="21" y="8"/>
                    <a:pt x="32" y="1"/>
                  </a:cubicBezTo>
                  <a:cubicBezTo>
                    <a:pt x="21" y="8"/>
                    <a:pt x="11"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81"/>
            <p:cNvSpPr/>
            <p:nvPr/>
          </p:nvSpPr>
          <p:spPr>
            <a:xfrm>
              <a:off x="1519065" y="207422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81"/>
            <p:cNvSpPr/>
            <p:nvPr/>
          </p:nvSpPr>
          <p:spPr>
            <a:xfrm>
              <a:off x="1504184" y="2079356"/>
              <a:ext cx="2349" cy="964"/>
            </a:xfrm>
            <a:custGeom>
              <a:rect b="b" l="l" r="r" t="t"/>
              <a:pathLst>
                <a:path extrusionOk="0" h="71" w="173">
                  <a:moveTo>
                    <a:pt x="1" y="70"/>
                  </a:moveTo>
                  <a:cubicBezTo>
                    <a:pt x="60" y="49"/>
                    <a:pt x="120" y="28"/>
                    <a:pt x="172" y="0"/>
                  </a:cubicBezTo>
                  <a:cubicBezTo>
                    <a:pt x="120" y="28"/>
                    <a:pt x="60" y="49"/>
                    <a:pt x="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81"/>
            <p:cNvSpPr/>
            <p:nvPr/>
          </p:nvSpPr>
          <p:spPr>
            <a:xfrm>
              <a:off x="1517925" y="2074413"/>
              <a:ext cx="299" cy="109"/>
            </a:xfrm>
            <a:custGeom>
              <a:rect b="b" l="l" r="r" t="t"/>
              <a:pathLst>
                <a:path extrusionOk="0" h="8" w="22">
                  <a:moveTo>
                    <a:pt x="0" y="7"/>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81"/>
            <p:cNvSpPr/>
            <p:nvPr/>
          </p:nvSpPr>
          <p:spPr>
            <a:xfrm>
              <a:off x="1522052" y="2182355"/>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81"/>
            <p:cNvSpPr/>
            <p:nvPr/>
          </p:nvSpPr>
          <p:spPr>
            <a:xfrm>
              <a:off x="1518305" y="2072988"/>
              <a:ext cx="394" cy="394"/>
            </a:xfrm>
            <a:custGeom>
              <a:rect b="b" l="l" r="r" t="t"/>
              <a:pathLst>
                <a:path extrusionOk="0" h="29" w="29">
                  <a:moveTo>
                    <a:pt x="28" y="28"/>
                  </a:moveTo>
                  <a:cubicBezTo>
                    <a:pt x="18" y="21"/>
                    <a:pt x="11" y="11"/>
                    <a:pt x="0" y="0"/>
                  </a:cubicBezTo>
                  <a:cubicBezTo>
                    <a:pt x="11" y="11"/>
                    <a:pt x="18" y="21"/>
                    <a:pt x="28"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81"/>
            <p:cNvSpPr/>
            <p:nvPr/>
          </p:nvSpPr>
          <p:spPr>
            <a:xfrm>
              <a:off x="1485176" y="204622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81"/>
            <p:cNvSpPr/>
            <p:nvPr/>
          </p:nvSpPr>
          <p:spPr>
            <a:xfrm>
              <a:off x="1485692"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81"/>
            <p:cNvSpPr/>
            <p:nvPr/>
          </p:nvSpPr>
          <p:spPr>
            <a:xfrm>
              <a:off x="1486411" y="204626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81"/>
            <p:cNvSpPr/>
            <p:nvPr/>
          </p:nvSpPr>
          <p:spPr>
            <a:xfrm>
              <a:off x="1486982"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81"/>
            <p:cNvSpPr/>
            <p:nvPr/>
          </p:nvSpPr>
          <p:spPr>
            <a:xfrm>
              <a:off x="1486506" y="2046322"/>
              <a:ext cx="109" cy="14"/>
            </a:xfrm>
            <a:custGeom>
              <a:rect b="b" l="l" r="r" t="t"/>
              <a:pathLst>
                <a:path extrusionOk="0" h="1" w="8">
                  <a:moveTo>
                    <a:pt x="7"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81"/>
            <p:cNvSpPr/>
            <p:nvPr/>
          </p:nvSpPr>
          <p:spPr>
            <a:xfrm>
              <a:off x="1486792" y="2046417"/>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81"/>
            <p:cNvSpPr/>
            <p:nvPr/>
          </p:nvSpPr>
          <p:spPr>
            <a:xfrm>
              <a:off x="1486887" y="2046457"/>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81"/>
            <p:cNvSpPr/>
            <p:nvPr/>
          </p:nvSpPr>
          <p:spPr>
            <a:xfrm>
              <a:off x="1517965" y="2072513"/>
              <a:ext cx="299" cy="434"/>
            </a:xfrm>
            <a:custGeom>
              <a:rect b="b" l="l" r="r" t="t"/>
              <a:pathLst>
                <a:path extrusionOk="0" h="32" w="22">
                  <a:moveTo>
                    <a:pt x="22" y="32"/>
                  </a:moveTo>
                  <a:cubicBezTo>
                    <a:pt x="15" y="21"/>
                    <a:pt x="8" y="11"/>
                    <a:pt x="1" y="0"/>
                  </a:cubicBezTo>
                  <a:cubicBezTo>
                    <a:pt x="8" y="11"/>
                    <a:pt x="15" y="21"/>
                    <a:pt x="2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81"/>
            <p:cNvSpPr/>
            <p:nvPr/>
          </p:nvSpPr>
          <p:spPr>
            <a:xfrm>
              <a:off x="1484171" y="204626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81"/>
            <p:cNvSpPr/>
            <p:nvPr/>
          </p:nvSpPr>
          <p:spPr>
            <a:xfrm>
              <a:off x="1485407" y="204622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81"/>
            <p:cNvSpPr/>
            <p:nvPr/>
          </p:nvSpPr>
          <p:spPr>
            <a:xfrm>
              <a:off x="1483655" y="204636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81"/>
            <p:cNvSpPr/>
            <p:nvPr/>
          </p:nvSpPr>
          <p:spPr>
            <a:xfrm>
              <a:off x="1482800" y="2046417"/>
              <a:ext cx="584" cy="109"/>
            </a:xfrm>
            <a:custGeom>
              <a:rect b="b" l="l" r="r" t="t"/>
              <a:pathLst>
                <a:path extrusionOk="0" h="8" w="43">
                  <a:moveTo>
                    <a:pt x="0" y="7"/>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81"/>
            <p:cNvSpPr/>
            <p:nvPr/>
          </p:nvSpPr>
          <p:spPr>
            <a:xfrm>
              <a:off x="1519201" y="2073789"/>
              <a:ext cx="543" cy="353"/>
            </a:xfrm>
            <a:custGeom>
              <a:rect b="b" l="l" r="r" t="t"/>
              <a:pathLst>
                <a:path extrusionOk="0" h="26" w="40">
                  <a:moveTo>
                    <a:pt x="39" y="25"/>
                  </a:moveTo>
                  <a:cubicBezTo>
                    <a:pt x="25" y="18"/>
                    <a:pt x="15" y="8"/>
                    <a:pt x="1" y="1"/>
                  </a:cubicBezTo>
                  <a:cubicBezTo>
                    <a:pt x="15" y="8"/>
                    <a:pt x="25" y="18"/>
                    <a:pt x="3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81"/>
            <p:cNvSpPr/>
            <p:nvPr/>
          </p:nvSpPr>
          <p:spPr>
            <a:xfrm>
              <a:off x="1510606" y="2062248"/>
              <a:ext cx="1249" cy="299"/>
            </a:xfrm>
            <a:custGeom>
              <a:rect b="b" l="l" r="r" t="t"/>
              <a:pathLst>
                <a:path extrusionOk="0" h="22" w="92">
                  <a:moveTo>
                    <a:pt x="0" y="0"/>
                  </a:moveTo>
                  <a:cubicBezTo>
                    <a:pt x="32" y="0"/>
                    <a:pt x="63" y="7"/>
                    <a:pt x="91" y="21"/>
                  </a:cubicBezTo>
                  <a:cubicBezTo>
                    <a:pt x="63" y="7"/>
                    <a:pt x="32"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81"/>
            <p:cNvSpPr/>
            <p:nvPr/>
          </p:nvSpPr>
          <p:spPr>
            <a:xfrm>
              <a:off x="1518726" y="2073463"/>
              <a:ext cx="448" cy="299"/>
            </a:xfrm>
            <a:custGeom>
              <a:rect b="b" l="l" r="r" t="t"/>
              <a:pathLst>
                <a:path extrusionOk="0" h="22" w="33">
                  <a:moveTo>
                    <a:pt x="32" y="21"/>
                  </a:moveTo>
                  <a:cubicBezTo>
                    <a:pt x="22" y="14"/>
                    <a:pt x="11" y="7"/>
                    <a:pt x="1" y="0"/>
                  </a:cubicBezTo>
                  <a:cubicBezTo>
                    <a:pt x="11" y="7"/>
                    <a:pt x="22" y="14"/>
                    <a:pt x="32"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81"/>
            <p:cNvSpPr/>
            <p:nvPr/>
          </p:nvSpPr>
          <p:spPr>
            <a:xfrm>
              <a:off x="1484646" y="204626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81"/>
            <p:cNvSpPr/>
            <p:nvPr/>
          </p:nvSpPr>
          <p:spPr>
            <a:xfrm>
              <a:off x="1486642" y="2046362"/>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81"/>
            <p:cNvSpPr/>
            <p:nvPr/>
          </p:nvSpPr>
          <p:spPr>
            <a:xfrm>
              <a:off x="1526003" y="2172945"/>
              <a:ext cx="394" cy="299"/>
            </a:xfrm>
            <a:custGeom>
              <a:rect b="b" l="l" r="r" t="t"/>
              <a:pathLst>
                <a:path extrusionOk="0" h="22" w="29">
                  <a:moveTo>
                    <a:pt x="29" y="1"/>
                  </a:moveTo>
                  <a:cubicBezTo>
                    <a:pt x="18" y="8"/>
                    <a:pt x="11" y="15"/>
                    <a:pt x="1" y="22"/>
                  </a:cubicBezTo>
                  <a:cubicBezTo>
                    <a:pt x="11" y="15"/>
                    <a:pt x="18" y="8"/>
                    <a:pt x="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81"/>
            <p:cNvSpPr/>
            <p:nvPr/>
          </p:nvSpPr>
          <p:spPr>
            <a:xfrm>
              <a:off x="1525677" y="2173325"/>
              <a:ext cx="299" cy="353"/>
            </a:xfrm>
            <a:custGeom>
              <a:rect b="b" l="l" r="r" t="t"/>
              <a:pathLst>
                <a:path extrusionOk="0" h="26" w="22">
                  <a:moveTo>
                    <a:pt x="0" y="25"/>
                  </a:moveTo>
                  <a:cubicBezTo>
                    <a:pt x="7" y="15"/>
                    <a:pt x="14" y="8"/>
                    <a:pt x="21" y="1"/>
                  </a:cubicBezTo>
                  <a:cubicBezTo>
                    <a:pt x="14" y="8"/>
                    <a:pt x="7" y="1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81"/>
            <p:cNvSpPr/>
            <p:nvPr/>
          </p:nvSpPr>
          <p:spPr>
            <a:xfrm>
              <a:off x="1529425" y="21325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81"/>
            <p:cNvSpPr/>
            <p:nvPr/>
          </p:nvSpPr>
          <p:spPr>
            <a:xfrm>
              <a:off x="1527714" y="2129212"/>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81"/>
            <p:cNvSpPr/>
            <p:nvPr/>
          </p:nvSpPr>
          <p:spPr>
            <a:xfrm>
              <a:off x="1527049" y="2127787"/>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81"/>
            <p:cNvSpPr/>
            <p:nvPr/>
          </p:nvSpPr>
          <p:spPr>
            <a:xfrm>
              <a:off x="1527388" y="2128452"/>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81"/>
            <p:cNvSpPr/>
            <p:nvPr/>
          </p:nvSpPr>
          <p:spPr>
            <a:xfrm>
              <a:off x="1525202" y="2175661"/>
              <a:ext cx="54" cy="339"/>
            </a:xfrm>
            <a:custGeom>
              <a:rect b="b" l="l" r="r" t="t"/>
              <a:pathLst>
                <a:path extrusionOk="0" h="25" w="4">
                  <a:moveTo>
                    <a:pt x="0" y="0"/>
                  </a:moveTo>
                  <a:lnTo>
                    <a:pt x="0" y="25"/>
                  </a:lnTo>
                  <a:cubicBezTo>
                    <a:pt x="4" y="18"/>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81"/>
            <p:cNvSpPr/>
            <p:nvPr/>
          </p:nvSpPr>
          <p:spPr>
            <a:xfrm>
              <a:off x="1525243" y="2176041"/>
              <a:ext cx="14" cy="394"/>
            </a:xfrm>
            <a:custGeom>
              <a:rect b="b" l="l" r="r" t="t"/>
              <a:pathLst>
                <a:path extrusionOk="0" h="29" w="1">
                  <a:moveTo>
                    <a:pt x="1" y="0"/>
                  </a:moveTo>
                  <a:cubicBezTo>
                    <a:pt x="1" y="11"/>
                    <a:pt x="1" y="21"/>
                    <a:pt x="1" y="28"/>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81"/>
            <p:cNvSpPr/>
            <p:nvPr/>
          </p:nvSpPr>
          <p:spPr>
            <a:xfrm>
              <a:off x="1528094" y="2129973"/>
              <a:ext cx="163" cy="299"/>
            </a:xfrm>
            <a:custGeom>
              <a:rect b="b" l="l" r="r" t="t"/>
              <a:pathLst>
                <a:path extrusionOk="0" h="22" w="12">
                  <a:moveTo>
                    <a:pt x="1" y="1"/>
                  </a:moveTo>
                  <a:lnTo>
                    <a:pt x="1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81"/>
            <p:cNvSpPr/>
            <p:nvPr/>
          </p:nvSpPr>
          <p:spPr>
            <a:xfrm>
              <a:off x="1525243" y="2174615"/>
              <a:ext cx="68" cy="434"/>
            </a:xfrm>
            <a:custGeom>
              <a:rect b="b" l="l" r="r" t="t"/>
              <a:pathLst>
                <a:path extrusionOk="0" h="32" w="5">
                  <a:moveTo>
                    <a:pt x="4" y="0"/>
                  </a:moveTo>
                  <a:cubicBezTo>
                    <a:pt x="4" y="11"/>
                    <a:pt x="1" y="21"/>
                    <a:pt x="1" y="32"/>
                  </a:cubicBezTo>
                  <a:cubicBezTo>
                    <a:pt x="1"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81"/>
            <p:cNvSpPr/>
            <p:nvPr/>
          </p:nvSpPr>
          <p:spPr>
            <a:xfrm>
              <a:off x="1525297" y="2174181"/>
              <a:ext cx="149" cy="394"/>
            </a:xfrm>
            <a:custGeom>
              <a:rect b="b" l="l" r="r" t="t"/>
              <a:pathLst>
                <a:path extrusionOk="0" h="29" w="11">
                  <a:moveTo>
                    <a:pt x="11" y="1"/>
                  </a:moveTo>
                  <a:cubicBezTo>
                    <a:pt x="7" y="8"/>
                    <a:pt x="4" y="18"/>
                    <a:pt x="0" y="29"/>
                  </a:cubicBezTo>
                  <a:cubicBezTo>
                    <a:pt x="4" y="18"/>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81"/>
            <p:cNvSpPr/>
            <p:nvPr/>
          </p:nvSpPr>
          <p:spPr>
            <a:xfrm>
              <a:off x="1525433" y="2173706"/>
              <a:ext cx="204" cy="448"/>
            </a:xfrm>
            <a:custGeom>
              <a:rect b="b" l="l" r="r" t="t"/>
              <a:pathLst>
                <a:path extrusionOk="0" h="33" w="15">
                  <a:moveTo>
                    <a:pt x="15" y="1"/>
                  </a:moveTo>
                  <a:cubicBezTo>
                    <a:pt x="11" y="11"/>
                    <a:pt x="4" y="22"/>
                    <a:pt x="1" y="32"/>
                  </a:cubicBezTo>
                  <a:cubicBezTo>
                    <a:pt x="4" y="22"/>
                    <a:pt x="11" y="11"/>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81"/>
            <p:cNvSpPr/>
            <p:nvPr/>
          </p:nvSpPr>
          <p:spPr>
            <a:xfrm>
              <a:off x="1528950" y="2131683"/>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81"/>
            <p:cNvSpPr/>
            <p:nvPr/>
          </p:nvSpPr>
          <p:spPr>
            <a:xfrm>
              <a:off x="1525202" y="2175131"/>
              <a:ext cx="54" cy="448"/>
            </a:xfrm>
            <a:custGeom>
              <a:rect b="b" l="l" r="r" t="t"/>
              <a:pathLst>
                <a:path extrusionOk="0" h="33" w="4">
                  <a:moveTo>
                    <a:pt x="0" y="1"/>
                  </a:moveTo>
                  <a:lnTo>
                    <a:pt x="0" y="32"/>
                  </a:lnTo>
                  <a:cubicBezTo>
                    <a:pt x="0" y="22"/>
                    <a:pt x="4"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81"/>
            <p:cNvSpPr/>
            <p:nvPr/>
          </p:nvSpPr>
          <p:spPr>
            <a:xfrm>
              <a:off x="1528529" y="2130787"/>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81"/>
            <p:cNvSpPr/>
            <p:nvPr/>
          </p:nvSpPr>
          <p:spPr>
            <a:xfrm>
              <a:off x="1499201" y="1953967"/>
              <a:ext cx="99781" cy="84031"/>
            </a:xfrm>
            <a:custGeom>
              <a:rect b="b" l="l" r="r" t="t"/>
              <a:pathLst>
                <a:path extrusionOk="0" h="6189" w="7349">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81"/>
            <p:cNvSpPr/>
            <p:nvPr/>
          </p:nvSpPr>
          <p:spPr>
            <a:xfrm>
              <a:off x="1578575" y="2011862"/>
              <a:ext cx="4915" cy="1385"/>
            </a:xfrm>
            <a:custGeom>
              <a:rect b="b" l="l" r="r" t="t"/>
              <a:pathLst>
                <a:path extrusionOk="0" h="102" w="362">
                  <a:moveTo>
                    <a:pt x="0" y="102"/>
                  </a:moveTo>
                  <a:cubicBezTo>
                    <a:pt x="105" y="28"/>
                    <a:pt x="235" y="0"/>
                    <a:pt x="361" y="28"/>
                  </a:cubicBezTo>
                  <a:cubicBezTo>
                    <a:pt x="235" y="0"/>
                    <a:pt x="105" y="28"/>
                    <a:pt x="0"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81"/>
            <p:cNvSpPr/>
            <p:nvPr/>
          </p:nvSpPr>
          <p:spPr>
            <a:xfrm>
              <a:off x="1547062" y="2032676"/>
              <a:ext cx="489" cy="774"/>
            </a:xfrm>
            <a:custGeom>
              <a:rect b="b" l="l" r="r" t="t"/>
              <a:pathLst>
                <a:path extrusionOk="0" h="57" w="36">
                  <a:moveTo>
                    <a:pt x="35" y="57"/>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81"/>
            <p:cNvSpPr/>
            <p:nvPr/>
          </p:nvSpPr>
          <p:spPr>
            <a:xfrm>
              <a:off x="1557381" y="2036817"/>
              <a:ext cx="625" cy="339"/>
            </a:xfrm>
            <a:custGeom>
              <a:rect b="b" l="l" r="r" t="t"/>
              <a:pathLst>
                <a:path extrusionOk="0" h="25" w="46">
                  <a:moveTo>
                    <a:pt x="0" y="0"/>
                  </a:moveTo>
                  <a:cubicBezTo>
                    <a:pt x="14" y="7"/>
                    <a:pt x="28" y="14"/>
                    <a:pt x="39" y="21"/>
                  </a:cubicBezTo>
                  <a:lnTo>
                    <a:pt x="46" y="25"/>
                  </a:lnTo>
                  <a:lnTo>
                    <a:pt x="39" y="21"/>
                  </a:lnTo>
                  <a:cubicBezTo>
                    <a:pt x="28" y="14"/>
                    <a:pt x="1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81"/>
            <p:cNvSpPr/>
            <p:nvPr/>
          </p:nvSpPr>
          <p:spPr>
            <a:xfrm>
              <a:off x="1592316" y="2006960"/>
              <a:ext cx="1100" cy="1684"/>
            </a:xfrm>
            <a:custGeom>
              <a:rect b="b" l="l" r="r" t="t"/>
              <a:pathLst>
                <a:path extrusionOk="0" h="124" w="81">
                  <a:moveTo>
                    <a:pt x="74" y="15"/>
                  </a:moveTo>
                  <a:cubicBezTo>
                    <a:pt x="56" y="57"/>
                    <a:pt x="32" y="92"/>
                    <a:pt x="0" y="123"/>
                  </a:cubicBezTo>
                  <a:cubicBezTo>
                    <a:pt x="32" y="92"/>
                    <a:pt x="56" y="57"/>
                    <a:pt x="74" y="15"/>
                  </a:cubicBezTo>
                  <a:lnTo>
                    <a:pt x="81" y="1"/>
                  </a:lnTo>
                  <a:lnTo>
                    <a:pt x="8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81"/>
            <p:cNvSpPr/>
            <p:nvPr/>
          </p:nvSpPr>
          <p:spPr>
            <a:xfrm>
              <a:off x="1547537" y="2033436"/>
              <a:ext cx="2009" cy="2634"/>
            </a:xfrm>
            <a:custGeom>
              <a:rect b="b" l="l" r="r" t="t"/>
              <a:pathLst>
                <a:path extrusionOk="0" h="194" w="148">
                  <a:moveTo>
                    <a:pt x="0" y="1"/>
                  </a:moveTo>
                  <a:cubicBezTo>
                    <a:pt x="39" y="71"/>
                    <a:pt x="88" y="137"/>
                    <a:pt x="147" y="193"/>
                  </a:cubicBezTo>
                  <a:cubicBezTo>
                    <a:pt x="88" y="137"/>
                    <a:pt x="39" y="7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81"/>
            <p:cNvSpPr/>
            <p:nvPr/>
          </p:nvSpPr>
          <p:spPr>
            <a:xfrm>
              <a:off x="1546397" y="2031576"/>
              <a:ext cx="530" cy="869"/>
            </a:xfrm>
            <a:custGeom>
              <a:rect b="b" l="l" r="r" t="t"/>
              <a:pathLst>
                <a:path extrusionOk="0" h="64" w="39">
                  <a:moveTo>
                    <a:pt x="0" y="1"/>
                  </a:moveTo>
                  <a:lnTo>
                    <a:pt x="0" y="1"/>
                  </a:lnTo>
                  <a:cubicBezTo>
                    <a:pt x="14" y="26"/>
                    <a:pt x="28" y="43"/>
                    <a:pt x="39" y="64"/>
                  </a:cubicBezTo>
                  <a:cubicBezTo>
                    <a:pt x="28" y="43"/>
                    <a:pt x="14"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81"/>
            <p:cNvSpPr/>
            <p:nvPr/>
          </p:nvSpPr>
          <p:spPr>
            <a:xfrm>
              <a:off x="1545582" y="2030544"/>
              <a:ext cx="679" cy="910"/>
            </a:xfrm>
            <a:custGeom>
              <a:rect b="b" l="l" r="r" t="t"/>
              <a:pathLst>
                <a:path extrusionOk="0" h="67" w="50">
                  <a:moveTo>
                    <a:pt x="1" y="0"/>
                  </a:moveTo>
                  <a:cubicBezTo>
                    <a:pt x="18" y="21"/>
                    <a:pt x="36" y="46"/>
                    <a:pt x="50" y="66"/>
                  </a:cubicBezTo>
                  <a:cubicBezTo>
                    <a:pt x="36" y="42"/>
                    <a:pt x="18" y="2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81"/>
            <p:cNvSpPr/>
            <p:nvPr/>
          </p:nvSpPr>
          <p:spPr>
            <a:xfrm>
              <a:off x="1544822" y="2029580"/>
              <a:ext cx="774" cy="923"/>
            </a:xfrm>
            <a:custGeom>
              <a:rect b="b" l="l" r="r" t="t"/>
              <a:pathLst>
                <a:path extrusionOk="0" h="68" w="57">
                  <a:moveTo>
                    <a:pt x="1" y="1"/>
                  </a:moveTo>
                  <a:cubicBezTo>
                    <a:pt x="18" y="25"/>
                    <a:pt x="39" y="50"/>
                    <a:pt x="57" y="67"/>
                  </a:cubicBezTo>
                  <a:cubicBezTo>
                    <a:pt x="39" y="46"/>
                    <a:pt x="22"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81"/>
            <p:cNvSpPr/>
            <p:nvPr/>
          </p:nvSpPr>
          <p:spPr>
            <a:xfrm>
              <a:off x="1506941" y="1960376"/>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81"/>
            <p:cNvSpPr/>
            <p:nvPr/>
          </p:nvSpPr>
          <p:spPr>
            <a:xfrm>
              <a:off x="1508651" y="1958434"/>
              <a:ext cx="109" cy="109"/>
            </a:xfrm>
            <a:custGeom>
              <a:rect b="b" l="l" r="r" t="t"/>
              <a:pathLst>
                <a:path extrusionOk="0" h="8" w="8">
                  <a:moveTo>
                    <a:pt x="8" y="0"/>
                  </a:moveTo>
                  <a:lnTo>
                    <a:pt x="1" y="7"/>
                  </a:ln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81"/>
            <p:cNvSpPr/>
            <p:nvPr/>
          </p:nvSpPr>
          <p:spPr>
            <a:xfrm>
              <a:off x="1508271" y="1958624"/>
              <a:ext cx="299" cy="299"/>
            </a:xfrm>
            <a:custGeom>
              <a:rect b="b" l="l" r="r" t="t"/>
              <a:pathLst>
                <a:path extrusionOk="0" h="22" w="22">
                  <a:moveTo>
                    <a:pt x="1" y="21"/>
                  </a:moveTo>
                  <a:cubicBezTo>
                    <a:pt x="8" y="14"/>
                    <a:pt x="15" y="7"/>
                    <a:pt x="22" y="0"/>
                  </a:cubicBezTo>
                  <a:cubicBezTo>
                    <a:pt x="15" y="7"/>
                    <a:pt x="8"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81"/>
            <p:cNvSpPr/>
            <p:nvPr/>
          </p:nvSpPr>
          <p:spPr>
            <a:xfrm>
              <a:off x="1507280" y="1990084"/>
              <a:ext cx="3096" cy="1086"/>
            </a:xfrm>
            <a:custGeom>
              <a:rect b="b" l="l" r="r" t="t"/>
              <a:pathLst>
                <a:path extrusionOk="0" h="80" w="228">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81"/>
            <p:cNvSpPr/>
            <p:nvPr/>
          </p:nvSpPr>
          <p:spPr>
            <a:xfrm>
              <a:off x="1614271" y="1998868"/>
              <a:ext cx="28730" cy="30970"/>
            </a:xfrm>
            <a:custGeom>
              <a:rect b="b" l="l" r="r" t="t"/>
              <a:pathLst>
                <a:path extrusionOk="0" h="2281" w="2116">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81"/>
            <p:cNvSpPr/>
            <p:nvPr/>
          </p:nvSpPr>
          <p:spPr>
            <a:xfrm>
              <a:off x="1636321"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81"/>
            <p:cNvSpPr/>
            <p:nvPr/>
          </p:nvSpPr>
          <p:spPr>
            <a:xfrm>
              <a:off x="1639185" y="202444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81"/>
            <p:cNvSpPr/>
            <p:nvPr/>
          </p:nvSpPr>
          <p:spPr>
            <a:xfrm>
              <a:off x="1636796" y="202416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81"/>
            <p:cNvSpPr/>
            <p:nvPr/>
          </p:nvSpPr>
          <p:spPr>
            <a:xfrm>
              <a:off x="1638900" y="2024312"/>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81"/>
            <p:cNvSpPr/>
            <p:nvPr/>
          </p:nvSpPr>
          <p:spPr>
            <a:xfrm>
              <a:off x="1626871" y="202963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81"/>
            <p:cNvSpPr/>
            <p:nvPr/>
          </p:nvSpPr>
          <p:spPr>
            <a:xfrm>
              <a:off x="1639471" y="202459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81"/>
            <p:cNvSpPr/>
            <p:nvPr/>
          </p:nvSpPr>
          <p:spPr>
            <a:xfrm>
              <a:off x="1627441" y="2029255"/>
              <a:ext cx="530" cy="339"/>
            </a:xfrm>
            <a:custGeom>
              <a:rect b="b" l="l" r="r" t="t"/>
              <a:pathLst>
                <a:path extrusionOk="0" h="25" w="39">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81"/>
            <p:cNvSpPr/>
            <p:nvPr/>
          </p:nvSpPr>
          <p:spPr>
            <a:xfrm>
              <a:off x="1627156" y="2029580"/>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81"/>
            <p:cNvSpPr/>
            <p:nvPr/>
          </p:nvSpPr>
          <p:spPr>
            <a:xfrm>
              <a:off x="1638561" y="2024258"/>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81"/>
            <p:cNvSpPr/>
            <p:nvPr/>
          </p:nvSpPr>
          <p:spPr>
            <a:xfrm>
              <a:off x="1637475" y="20241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81"/>
            <p:cNvSpPr/>
            <p:nvPr/>
          </p:nvSpPr>
          <p:spPr>
            <a:xfrm>
              <a:off x="1637230" y="20241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81"/>
            <p:cNvSpPr/>
            <p:nvPr/>
          </p:nvSpPr>
          <p:spPr>
            <a:xfrm>
              <a:off x="1638235" y="2024217"/>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81"/>
            <p:cNvSpPr/>
            <p:nvPr/>
          </p:nvSpPr>
          <p:spPr>
            <a:xfrm>
              <a:off x="1639756" y="2024788"/>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81"/>
            <p:cNvSpPr/>
            <p:nvPr/>
          </p:nvSpPr>
          <p:spPr>
            <a:xfrm>
              <a:off x="1637855" y="202416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81"/>
            <p:cNvSpPr/>
            <p:nvPr/>
          </p:nvSpPr>
          <p:spPr>
            <a:xfrm>
              <a:off x="1639946" y="2025018"/>
              <a:ext cx="149" cy="163"/>
            </a:xfrm>
            <a:custGeom>
              <a:rect b="b" l="l" r="r" t="t"/>
              <a:pathLst>
                <a:path extrusionOk="0" h="12" w="11">
                  <a:moveTo>
                    <a:pt x="11"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81"/>
            <p:cNvSpPr/>
            <p:nvPr/>
          </p:nvSpPr>
          <p:spPr>
            <a:xfrm>
              <a:off x="1589940" y="1981910"/>
              <a:ext cx="32613" cy="51690"/>
            </a:xfrm>
            <a:custGeom>
              <a:rect b="b" l="l" r="r" t="t"/>
              <a:pathLst>
                <a:path extrusionOk="0" h="3807" w="2402">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81"/>
            <p:cNvSpPr/>
            <p:nvPr/>
          </p:nvSpPr>
          <p:spPr>
            <a:xfrm>
              <a:off x="1596688" y="2004394"/>
              <a:ext cx="584" cy="54"/>
            </a:xfrm>
            <a:custGeom>
              <a:rect b="b" l="l" r="r" t="t"/>
              <a:pathLst>
                <a:path extrusionOk="0" h="4" w="43">
                  <a:moveTo>
                    <a:pt x="0" y="1"/>
                  </a:moveTo>
                  <a:cubicBezTo>
                    <a:pt x="14" y="1"/>
                    <a:pt x="28" y="1"/>
                    <a:pt x="42" y="4"/>
                  </a:cubicBezTo>
                  <a:cubicBezTo>
                    <a:pt x="28" y="1"/>
                    <a:pt x="14"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81"/>
            <p:cNvSpPr/>
            <p:nvPr/>
          </p:nvSpPr>
          <p:spPr>
            <a:xfrm>
              <a:off x="1594502" y="2005155"/>
              <a:ext cx="109" cy="163"/>
            </a:xfrm>
            <a:custGeom>
              <a:rect b="b" l="l" r="r" t="t"/>
              <a:pathLst>
                <a:path extrusionOk="0" h="12" w="8">
                  <a:moveTo>
                    <a:pt x="0" y="1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81"/>
            <p:cNvSpPr/>
            <p:nvPr/>
          </p:nvSpPr>
          <p:spPr>
            <a:xfrm>
              <a:off x="1621019" y="202849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81"/>
            <p:cNvSpPr/>
            <p:nvPr/>
          </p:nvSpPr>
          <p:spPr>
            <a:xfrm>
              <a:off x="1594638" y="2004394"/>
              <a:ext cx="1969" cy="774"/>
            </a:xfrm>
            <a:custGeom>
              <a:rect b="b" l="l" r="r" t="t"/>
              <a:pathLst>
                <a:path extrusionOk="0" h="57" w="145">
                  <a:moveTo>
                    <a:pt x="144" y="1"/>
                  </a:moveTo>
                  <a:cubicBezTo>
                    <a:pt x="92" y="1"/>
                    <a:pt x="39" y="18"/>
                    <a:pt x="1" y="57"/>
                  </a:cubicBezTo>
                  <a:cubicBezTo>
                    <a:pt x="39" y="18"/>
                    <a:pt x="92" y="1"/>
                    <a:pt x="1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81"/>
            <p:cNvSpPr/>
            <p:nvPr/>
          </p:nvSpPr>
          <p:spPr>
            <a:xfrm>
              <a:off x="1621494" y="2028535"/>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81"/>
            <p:cNvSpPr/>
            <p:nvPr/>
          </p:nvSpPr>
          <p:spPr>
            <a:xfrm>
              <a:off x="1619878" y="2028589"/>
              <a:ext cx="353" cy="54"/>
            </a:xfrm>
            <a:custGeom>
              <a:rect b="b" l="l" r="r" t="t"/>
              <a:pathLst>
                <a:path extrusionOk="0" h="4" w="26">
                  <a:moveTo>
                    <a:pt x="25"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81"/>
            <p:cNvSpPr/>
            <p:nvPr/>
          </p:nvSpPr>
          <p:spPr>
            <a:xfrm>
              <a:off x="1619362" y="2028684"/>
              <a:ext cx="434" cy="149"/>
            </a:xfrm>
            <a:custGeom>
              <a:rect b="b" l="l" r="r" t="t"/>
              <a:pathLst>
                <a:path extrusionOk="0" h="11" w="32">
                  <a:moveTo>
                    <a:pt x="32" y="0"/>
                  </a:moveTo>
                  <a:cubicBezTo>
                    <a:pt x="21" y="4"/>
                    <a:pt x="11" y="7"/>
                    <a:pt x="0" y="11"/>
                  </a:cubicBezTo>
                  <a:cubicBezTo>
                    <a:pt x="11" y="7"/>
                    <a:pt x="21"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81"/>
            <p:cNvSpPr/>
            <p:nvPr/>
          </p:nvSpPr>
          <p:spPr>
            <a:xfrm>
              <a:off x="1620353" y="2028494"/>
              <a:ext cx="448" cy="54"/>
            </a:xfrm>
            <a:custGeom>
              <a:rect b="b" l="l" r="r" t="t"/>
              <a:pathLst>
                <a:path extrusionOk="0" h="4" w="33">
                  <a:moveTo>
                    <a:pt x="32" y="0"/>
                  </a:moveTo>
                  <a:cubicBezTo>
                    <a:pt x="22" y="0"/>
                    <a:pt x="11" y="0"/>
                    <a:pt x="1" y="4"/>
                  </a:cubicBezTo>
                  <a:cubicBezTo>
                    <a:pt x="11" y="4"/>
                    <a:pt x="22" y="4"/>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81"/>
            <p:cNvSpPr/>
            <p:nvPr/>
          </p:nvSpPr>
          <p:spPr>
            <a:xfrm>
              <a:off x="1618507" y="2029160"/>
              <a:ext cx="394" cy="299"/>
            </a:xfrm>
            <a:custGeom>
              <a:rect b="b" l="l" r="r" t="t"/>
              <a:pathLst>
                <a:path extrusionOk="0" h="22" w="29">
                  <a:moveTo>
                    <a:pt x="28" y="0"/>
                  </a:moveTo>
                  <a:cubicBezTo>
                    <a:pt x="18" y="7"/>
                    <a:pt x="7" y="14"/>
                    <a:pt x="0" y="21"/>
                  </a:cubicBezTo>
                  <a:cubicBezTo>
                    <a:pt x="7" y="14"/>
                    <a:pt x="18" y="7"/>
                    <a:pt x="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81"/>
            <p:cNvSpPr/>
            <p:nvPr/>
          </p:nvSpPr>
          <p:spPr>
            <a:xfrm>
              <a:off x="1618928" y="2028874"/>
              <a:ext cx="353" cy="204"/>
            </a:xfrm>
            <a:custGeom>
              <a:rect b="b" l="l" r="r" t="t"/>
              <a:pathLst>
                <a:path extrusionOk="0" h="15" w="26">
                  <a:moveTo>
                    <a:pt x="25" y="0"/>
                  </a:moveTo>
                  <a:cubicBezTo>
                    <a:pt x="18" y="4"/>
                    <a:pt x="8" y="7"/>
                    <a:pt x="1" y="14"/>
                  </a:cubicBezTo>
                  <a:cubicBezTo>
                    <a:pt x="8" y="7"/>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81"/>
            <p:cNvSpPr/>
            <p:nvPr/>
          </p:nvSpPr>
          <p:spPr>
            <a:xfrm>
              <a:off x="1622254" y="202863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81"/>
            <p:cNvSpPr/>
            <p:nvPr/>
          </p:nvSpPr>
          <p:spPr>
            <a:xfrm>
              <a:off x="1599444" y="198362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81"/>
            <p:cNvSpPr/>
            <p:nvPr/>
          </p:nvSpPr>
          <p:spPr>
            <a:xfrm>
              <a:off x="1591365" y="2001489"/>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81"/>
            <p:cNvSpPr/>
            <p:nvPr/>
          </p:nvSpPr>
          <p:spPr>
            <a:xfrm>
              <a:off x="1594067" y="2004869"/>
              <a:ext cx="258" cy="394"/>
            </a:xfrm>
            <a:custGeom>
              <a:rect b="b" l="l" r="r" t="t"/>
              <a:pathLst>
                <a:path extrusionOk="0" h="29" w="19">
                  <a:moveTo>
                    <a:pt x="18"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81"/>
            <p:cNvSpPr/>
            <p:nvPr/>
          </p:nvSpPr>
          <p:spPr>
            <a:xfrm>
              <a:off x="1599064" y="198405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81"/>
            <p:cNvSpPr/>
            <p:nvPr/>
          </p:nvSpPr>
          <p:spPr>
            <a:xfrm>
              <a:off x="1599824" y="1983105"/>
              <a:ext cx="149" cy="204"/>
            </a:xfrm>
            <a:custGeom>
              <a:rect b="b" l="l" r="r" t="t"/>
              <a:pathLst>
                <a:path extrusionOk="0" h="15" w="11">
                  <a:moveTo>
                    <a:pt x="0" y="1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81"/>
            <p:cNvSpPr/>
            <p:nvPr/>
          </p:nvSpPr>
          <p:spPr>
            <a:xfrm>
              <a:off x="1593266" y="2003824"/>
              <a:ext cx="299" cy="394"/>
            </a:xfrm>
            <a:custGeom>
              <a:rect b="b" l="l" r="r" t="t"/>
              <a:pathLst>
                <a:path extrusionOk="0" h="29" w="22">
                  <a:moveTo>
                    <a:pt x="21"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81"/>
            <p:cNvSpPr/>
            <p:nvPr/>
          </p:nvSpPr>
          <p:spPr>
            <a:xfrm>
              <a:off x="1591936" y="2002154"/>
              <a:ext cx="244" cy="299"/>
            </a:xfrm>
            <a:custGeom>
              <a:rect b="b" l="l" r="r" t="t"/>
              <a:pathLst>
                <a:path extrusionOk="0" h="22" w="18">
                  <a:moveTo>
                    <a:pt x="18"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81"/>
            <p:cNvSpPr/>
            <p:nvPr/>
          </p:nvSpPr>
          <p:spPr>
            <a:xfrm>
              <a:off x="1590890" y="2000973"/>
              <a:ext cx="204" cy="204"/>
            </a:xfrm>
            <a:custGeom>
              <a:rect b="b" l="l" r="r" t="t"/>
              <a:pathLst>
                <a:path extrusionOk="0" h="15" w="15">
                  <a:moveTo>
                    <a:pt x="1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81"/>
            <p:cNvSpPr/>
            <p:nvPr/>
          </p:nvSpPr>
          <p:spPr>
            <a:xfrm>
              <a:off x="1598344" y="1984815"/>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81"/>
            <p:cNvSpPr/>
            <p:nvPr/>
          </p:nvSpPr>
          <p:spPr>
            <a:xfrm>
              <a:off x="1592547" y="2002914"/>
              <a:ext cx="299" cy="394"/>
            </a:xfrm>
            <a:custGeom>
              <a:rect b="b" l="l" r="r" t="t"/>
              <a:pathLst>
                <a:path extrusionOk="0" h="29" w="22">
                  <a:moveTo>
                    <a:pt x="22"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81"/>
            <p:cNvSpPr/>
            <p:nvPr/>
          </p:nvSpPr>
          <p:spPr>
            <a:xfrm>
              <a:off x="1595303" y="1987287"/>
              <a:ext cx="353" cy="584"/>
            </a:xfrm>
            <a:custGeom>
              <a:rect b="b" l="l" r="r" t="t"/>
              <a:pathLst>
                <a:path extrusionOk="0" h="43" w="26">
                  <a:moveTo>
                    <a:pt x="1" y="42"/>
                  </a:moveTo>
                  <a:cubicBezTo>
                    <a:pt x="8" y="28"/>
                    <a:pt x="15" y="11"/>
                    <a:pt x="25" y="0"/>
                  </a:cubicBezTo>
                  <a:cubicBezTo>
                    <a:pt x="15" y="11"/>
                    <a:pt x="8" y="28"/>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81"/>
            <p:cNvSpPr/>
            <p:nvPr/>
          </p:nvSpPr>
          <p:spPr>
            <a:xfrm>
              <a:off x="1600245" y="1982534"/>
              <a:ext cx="109" cy="204"/>
            </a:xfrm>
            <a:custGeom>
              <a:rect b="b" l="l" r="r" t="t"/>
              <a:pathLst>
                <a:path extrusionOk="0" h="15" w="8">
                  <a:moveTo>
                    <a:pt x="1" y="1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81"/>
            <p:cNvSpPr/>
            <p:nvPr/>
          </p:nvSpPr>
          <p:spPr>
            <a:xfrm>
              <a:off x="1598684" y="1984476"/>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81"/>
            <p:cNvSpPr/>
            <p:nvPr/>
          </p:nvSpPr>
          <p:spPr>
            <a:xfrm>
              <a:off x="1596498" y="1985101"/>
              <a:ext cx="1534" cy="1195"/>
            </a:xfrm>
            <a:custGeom>
              <a:rect b="b" l="l" r="r" t="t"/>
              <a:pathLst>
                <a:path extrusionOk="0" h="88" w="113">
                  <a:moveTo>
                    <a:pt x="112" y="0"/>
                  </a:moveTo>
                  <a:lnTo>
                    <a:pt x="112" y="0"/>
                  </a:lnTo>
                  <a:cubicBezTo>
                    <a:pt x="74" y="25"/>
                    <a:pt x="35" y="56"/>
                    <a:pt x="0" y="88"/>
                  </a:cubicBezTo>
                  <a:cubicBezTo>
                    <a:pt x="35" y="56"/>
                    <a:pt x="74" y="25"/>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81"/>
            <p:cNvSpPr/>
            <p:nvPr/>
          </p:nvSpPr>
          <p:spPr>
            <a:xfrm>
              <a:off x="1590456" y="2000538"/>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81"/>
            <p:cNvSpPr/>
            <p:nvPr/>
          </p:nvSpPr>
          <p:spPr>
            <a:xfrm>
              <a:off x="1619783" y="1999968"/>
              <a:ext cx="109" cy="353"/>
            </a:xfrm>
            <a:custGeom>
              <a:rect b="b" l="l" r="r" t="t"/>
              <a:pathLst>
                <a:path extrusionOk="0" h="26" w="8">
                  <a:moveTo>
                    <a:pt x="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81"/>
            <p:cNvSpPr/>
            <p:nvPr/>
          </p:nvSpPr>
          <p:spPr>
            <a:xfrm>
              <a:off x="1619213" y="2003783"/>
              <a:ext cx="68" cy="190"/>
            </a:xfrm>
            <a:custGeom>
              <a:rect b="b" l="l" r="r" t="t"/>
              <a:pathLst>
                <a:path extrusionOk="0" h="14" w="5">
                  <a:moveTo>
                    <a:pt x="1" y="0"/>
                  </a:moveTo>
                  <a:cubicBezTo>
                    <a:pt x="1" y="4"/>
                    <a:pt x="1" y="11"/>
                    <a:pt x="4" y="14"/>
                  </a:cubicBezTo>
                  <a:cubicBezTo>
                    <a:pt x="4"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81"/>
            <p:cNvSpPr/>
            <p:nvPr/>
          </p:nvSpPr>
          <p:spPr>
            <a:xfrm>
              <a:off x="1619267" y="2001964"/>
              <a:ext cx="54" cy="299"/>
            </a:xfrm>
            <a:custGeom>
              <a:rect b="b" l="l" r="r" t="t"/>
              <a:pathLst>
                <a:path extrusionOk="0" h="22" w="4">
                  <a:moveTo>
                    <a:pt x="4" y="1"/>
                  </a:moveTo>
                  <a:cubicBezTo>
                    <a:pt x="0" y="11"/>
                    <a:pt x="0" y="18"/>
                    <a:pt x="0" y="22"/>
                  </a:cubicBezTo>
                  <a:cubicBezTo>
                    <a:pt x="0" y="18"/>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81"/>
            <p:cNvSpPr/>
            <p:nvPr/>
          </p:nvSpPr>
          <p:spPr>
            <a:xfrm>
              <a:off x="1619362" y="2001353"/>
              <a:ext cx="109" cy="299"/>
            </a:xfrm>
            <a:custGeom>
              <a:rect b="b" l="l" r="r" t="t"/>
              <a:pathLst>
                <a:path extrusionOk="0" h="22" w="8">
                  <a:moveTo>
                    <a:pt x="7" y="0"/>
                  </a:moveTo>
                  <a:lnTo>
                    <a:pt x="0" y="21"/>
                  </a:ln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81"/>
            <p:cNvSpPr/>
            <p:nvPr/>
          </p:nvSpPr>
          <p:spPr>
            <a:xfrm>
              <a:off x="1619552" y="2000688"/>
              <a:ext cx="109" cy="299"/>
            </a:xfrm>
            <a:custGeom>
              <a:rect b="b" l="l" r="r" t="t"/>
              <a:pathLst>
                <a:path extrusionOk="0" h="22" w="8">
                  <a:moveTo>
                    <a:pt x="7"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81"/>
            <p:cNvSpPr/>
            <p:nvPr/>
          </p:nvSpPr>
          <p:spPr>
            <a:xfrm>
              <a:off x="1619172" y="2003199"/>
              <a:ext cx="14" cy="258"/>
            </a:xfrm>
            <a:custGeom>
              <a:rect b="b" l="l" r="r" t="t"/>
              <a:pathLst>
                <a:path extrusionOk="0" h="19" w="1">
                  <a:moveTo>
                    <a:pt x="0" y="18"/>
                  </a:moveTo>
                  <a:lnTo>
                    <a:pt x="0" y="1"/>
                  </a:lnTo>
                  <a:cubicBezTo>
                    <a:pt x="0" y="8"/>
                    <a:pt x="0"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81"/>
            <p:cNvSpPr/>
            <p:nvPr/>
          </p:nvSpPr>
          <p:spPr>
            <a:xfrm>
              <a:off x="1620598" y="2025073"/>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81"/>
            <p:cNvSpPr/>
            <p:nvPr/>
          </p:nvSpPr>
          <p:spPr>
            <a:xfrm>
              <a:off x="1619118" y="2022031"/>
              <a:ext cx="258" cy="530"/>
            </a:xfrm>
            <a:custGeom>
              <a:rect b="b" l="l" r="r" t="t"/>
              <a:pathLst>
                <a:path extrusionOk="0" h="39" w="19">
                  <a:moveTo>
                    <a:pt x="1" y="0"/>
                  </a:moveTo>
                  <a:cubicBezTo>
                    <a:pt x="8" y="11"/>
                    <a:pt x="11" y="25"/>
                    <a:pt x="18" y="39"/>
                  </a:cubicBezTo>
                  <a:cubicBezTo>
                    <a:pt x="11" y="25"/>
                    <a:pt x="8"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81"/>
            <p:cNvSpPr/>
            <p:nvPr/>
          </p:nvSpPr>
          <p:spPr>
            <a:xfrm>
              <a:off x="1622118" y="2027924"/>
              <a:ext cx="339" cy="584"/>
            </a:xfrm>
            <a:custGeom>
              <a:rect b="b" l="l" r="r" t="t"/>
              <a:pathLst>
                <a:path extrusionOk="0" h="43" w="25">
                  <a:moveTo>
                    <a:pt x="0" y="0"/>
                  </a:moveTo>
                  <a:lnTo>
                    <a:pt x="25" y="4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81"/>
            <p:cNvSpPr/>
            <p:nvPr/>
          </p:nvSpPr>
          <p:spPr>
            <a:xfrm>
              <a:off x="1619172" y="2002588"/>
              <a:ext cx="54" cy="299"/>
            </a:xfrm>
            <a:custGeom>
              <a:rect b="b" l="l" r="r" t="t"/>
              <a:pathLst>
                <a:path extrusionOk="0" h="22" w="4">
                  <a:moveTo>
                    <a:pt x="4" y="0"/>
                  </a:moveTo>
                  <a:cubicBezTo>
                    <a:pt x="0" y="7"/>
                    <a:pt x="0" y="14"/>
                    <a:pt x="4" y="21"/>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81"/>
            <p:cNvSpPr/>
            <p:nvPr/>
          </p:nvSpPr>
          <p:spPr>
            <a:xfrm>
              <a:off x="1619742" y="2023403"/>
              <a:ext cx="299" cy="584"/>
            </a:xfrm>
            <a:custGeom>
              <a:rect b="b" l="l" r="r" t="t"/>
              <a:pathLst>
                <a:path extrusionOk="0" h="43" w="22">
                  <a:moveTo>
                    <a:pt x="0" y="1"/>
                  </a:moveTo>
                  <a:lnTo>
                    <a:pt x="21" y="4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81"/>
            <p:cNvSpPr/>
            <p:nvPr/>
          </p:nvSpPr>
          <p:spPr>
            <a:xfrm>
              <a:off x="1621548" y="2026879"/>
              <a:ext cx="434" cy="815"/>
            </a:xfrm>
            <a:custGeom>
              <a:rect b="b" l="l" r="r" t="t"/>
              <a:pathLst>
                <a:path extrusionOk="0" h="60" w="32">
                  <a:moveTo>
                    <a:pt x="0" y="0"/>
                  </a:moveTo>
                  <a:lnTo>
                    <a:pt x="32"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81"/>
            <p:cNvSpPr/>
            <p:nvPr/>
          </p:nvSpPr>
          <p:spPr>
            <a:xfrm>
              <a:off x="1621073" y="2025928"/>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81"/>
            <p:cNvSpPr/>
            <p:nvPr/>
          </p:nvSpPr>
          <p:spPr>
            <a:xfrm>
              <a:off x="1620123" y="2024122"/>
              <a:ext cx="394" cy="774"/>
            </a:xfrm>
            <a:custGeom>
              <a:rect b="b" l="l" r="r" t="t"/>
              <a:pathLst>
                <a:path extrusionOk="0" h="57" w="29">
                  <a:moveTo>
                    <a:pt x="0" y="0"/>
                  </a:moveTo>
                  <a:lnTo>
                    <a:pt x="28"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81"/>
            <p:cNvSpPr/>
            <p:nvPr/>
          </p:nvSpPr>
          <p:spPr>
            <a:xfrm>
              <a:off x="1619403" y="2022642"/>
              <a:ext cx="299" cy="638"/>
            </a:xfrm>
            <a:custGeom>
              <a:rect b="b" l="l" r="r" t="t"/>
              <a:pathLst>
                <a:path extrusionOk="0" h="47" w="22">
                  <a:moveTo>
                    <a:pt x="1" y="1"/>
                  </a:moveTo>
                  <a:cubicBezTo>
                    <a:pt x="8" y="15"/>
                    <a:pt x="15" y="32"/>
                    <a:pt x="22" y="46"/>
                  </a:cubicBezTo>
                  <a:cubicBezTo>
                    <a:pt x="15" y="32"/>
                    <a:pt x="8"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81"/>
            <p:cNvSpPr/>
            <p:nvPr/>
          </p:nvSpPr>
          <p:spPr>
            <a:xfrm>
              <a:off x="1619457" y="2004449"/>
              <a:ext cx="14" cy="54"/>
            </a:xfrm>
            <a:custGeom>
              <a:rect b="b" l="l" r="r" t="t"/>
              <a:pathLst>
                <a:path extrusionOk="0" h="4" w="1">
                  <a:moveTo>
                    <a:pt x="0" y="4"/>
                  </a:moveTo>
                  <a:lnTo>
                    <a:pt x="0" y="0"/>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81"/>
            <p:cNvSpPr/>
            <p:nvPr/>
          </p:nvSpPr>
          <p:spPr>
            <a:xfrm>
              <a:off x="1641466" y="2001964"/>
              <a:ext cx="20488" cy="25689"/>
            </a:xfrm>
            <a:custGeom>
              <a:rect b="b" l="l" r="r" t="t"/>
              <a:pathLst>
                <a:path extrusionOk="0" h="1892" w="1509">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81"/>
            <p:cNvSpPr/>
            <p:nvPr/>
          </p:nvSpPr>
          <p:spPr>
            <a:xfrm>
              <a:off x="1659470" y="2015473"/>
              <a:ext cx="258" cy="299"/>
            </a:xfrm>
            <a:custGeom>
              <a:rect b="b" l="l" r="r" t="t"/>
              <a:pathLst>
                <a:path extrusionOk="0" h="22" w="19">
                  <a:moveTo>
                    <a:pt x="18" y="0"/>
                  </a:moveTo>
                  <a:lnTo>
                    <a:pt x="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81"/>
            <p:cNvSpPr/>
            <p:nvPr/>
          </p:nvSpPr>
          <p:spPr>
            <a:xfrm>
              <a:off x="1656714" y="2018936"/>
              <a:ext cx="163" cy="258"/>
            </a:xfrm>
            <a:custGeom>
              <a:rect b="b" l="l" r="r" t="t"/>
              <a:pathLst>
                <a:path extrusionOk="0" h="19" w="12">
                  <a:moveTo>
                    <a:pt x="1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81"/>
            <p:cNvSpPr/>
            <p:nvPr/>
          </p:nvSpPr>
          <p:spPr>
            <a:xfrm>
              <a:off x="1660760" y="2014143"/>
              <a:ext cx="149" cy="204"/>
            </a:xfrm>
            <a:custGeom>
              <a:rect b="b" l="l" r="r" t="t"/>
              <a:pathLst>
                <a:path extrusionOk="0" h="15" w="11">
                  <a:moveTo>
                    <a:pt x="11"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81"/>
            <p:cNvSpPr/>
            <p:nvPr/>
          </p:nvSpPr>
          <p:spPr>
            <a:xfrm>
              <a:off x="1654487" y="2022412"/>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81"/>
            <p:cNvSpPr/>
            <p:nvPr/>
          </p:nvSpPr>
          <p:spPr>
            <a:xfrm>
              <a:off x="1660095" y="2014808"/>
              <a:ext cx="244" cy="244"/>
            </a:xfrm>
            <a:custGeom>
              <a:rect b="b" l="l" r="r" t="t"/>
              <a:pathLst>
                <a:path extrusionOk="0" h="18" w="18">
                  <a:moveTo>
                    <a:pt x="18"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81"/>
            <p:cNvSpPr/>
            <p:nvPr/>
          </p:nvSpPr>
          <p:spPr>
            <a:xfrm>
              <a:off x="1655478" y="2020646"/>
              <a:ext cx="204" cy="394"/>
            </a:xfrm>
            <a:custGeom>
              <a:rect b="b" l="l" r="r" t="t"/>
              <a:pathLst>
                <a:path extrusionOk="0" h="29" w="15">
                  <a:moveTo>
                    <a:pt x="15" y="1"/>
                  </a:moveTo>
                  <a:lnTo>
                    <a:pt x="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81"/>
            <p:cNvSpPr/>
            <p:nvPr/>
          </p:nvSpPr>
          <p:spPr>
            <a:xfrm>
              <a:off x="1654962" y="2021556"/>
              <a:ext cx="204" cy="339"/>
            </a:xfrm>
            <a:custGeom>
              <a:rect b="b" l="l" r="r" t="t"/>
              <a:pathLst>
                <a:path extrusionOk="0" h="25" w="15">
                  <a:moveTo>
                    <a:pt x="14"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81"/>
            <p:cNvSpPr/>
            <p:nvPr/>
          </p:nvSpPr>
          <p:spPr>
            <a:xfrm>
              <a:off x="1656049" y="2019791"/>
              <a:ext cx="258" cy="353"/>
            </a:xfrm>
            <a:custGeom>
              <a:rect b="b" l="l" r="r" t="t"/>
              <a:pathLst>
                <a:path extrusionOk="0" h="26" w="19">
                  <a:moveTo>
                    <a:pt x="18" y="1"/>
                  </a:moveTo>
                  <a:lnTo>
                    <a:pt x="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81"/>
            <p:cNvSpPr/>
            <p:nvPr/>
          </p:nvSpPr>
          <p:spPr>
            <a:xfrm>
              <a:off x="1645933" y="2026634"/>
              <a:ext cx="4711" cy="774"/>
            </a:xfrm>
            <a:custGeom>
              <a:rect b="b" l="l" r="r" t="t"/>
              <a:pathLst>
                <a:path extrusionOk="0" h="57" w="347">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81"/>
            <p:cNvSpPr/>
            <p:nvPr/>
          </p:nvSpPr>
          <p:spPr>
            <a:xfrm>
              <a:off x="1658194" y="2017035"/>
              <a:ext cx="204" cy="258"/>
            </a:xfrm>
            <a:custGeom>
              <a:rect b="b" l="l" r="r" t="t"/>
              <a:pathLst>
                <a:path extrusionOk="0" h="19" w="15">
                  <a:moveTo>
                    <a:pt x="14"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81"/>
            <p:cNvSpPr/>
            <p:nvPr/>
          </p:nvSpPr>
          <p:spPr>
            <a:xfrm>
              <a:off x="1645268" y="2027395"/>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81"/>
            <p:cNvSpPr/>
            <p:nvPr/>
          </p:nvSpPr>
          <p:spPr>
            <a:xfrm>
              <a:off x="1658859" y="2016234"/>
              <a:ext cx="244" cy="299"/>
            </a:xfrm>
            <a:custGeom>
              <a:rect b="b" l="l" r="r" t="t"/>
              <a:pathLst>
                <a:path extrusionOk="0" h="22" w="18">
                  <a:moveTo>
                    <a:pt x="18"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81"/>
            <p:cNvSpPr/>
            <p:nvPr/>
          </p:nvSpPr>
          <p:spPr>
            <a:xfrm>
              <a:off x="1661371" y="2013613"/>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81"/>
            <p:cNvSpPr/>
            <p:nvPr/>
          </p:nvSpPr>
          <p:spPr>
            <a:xfrm>
              <a:off x="1654107" y="2023308"/>
              <a:ext cx="149" cy="299"/>
            </a:xfrm>
            <a:custGeom>
              <a:rect b="b" l="l" r="r" t="t"/>
              <a:pathLst>
                <a:path extrusionOk="0" h="22" w="11">
                  <a:moveTo>
                    <a:pt x="11" y="1"/>
                  </a:moveTo>
                  <a:cubicBezTo>
                    <a:pt x="7" y="8"/>
                    <a:pt x="4" y="15"/>
                    <a:pt x="0" y="22"/>
                  </a:cubicBezTo>
                  <a:cubicBezTo>
                    <a:pt x="4" y="15"/>
                    <a:pt x="7"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81"/>
            <p:cNvSpPr/>
            <p:nvPr/>
          </p:nvSpPr>
          <p:spPr>
            <a:xfrm>
              <a:off x="1641697" y="2026919"/>
              <a:ext cx="3476" cy="733"/>
            </a:xfrm>
            <a:custGeom>
              <a:rect b="b" l="l" r="r" t="t"/>
              <a:pathLst>
                <a:path extrusionOk="0" h="54" w="256">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81"/>
            <p:cNvSpPr/>
            <p:nvPr/>
          </p:nvSpPr>
          <p:spPr>
            <a:xfrm>
              <a:off x="1643123" y="2023688"/>
              <a:ext cx="68" cy="163"/>
            </a:xfrm>
            <a:custGeom>
              <a:rect b="b" l="l" r="r" t="t"/>
              <a:pathLst>
                <a:path extrusionOk="0" h="12" w="5">
                  <a:moveTo>
                    <a:pt x="1"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81"/>
            <p:cNvSpPr/>
            <p:nvPr/>
          </p:nvSpPr>
          <p:spPr>
            <a:xfrm>
              <a:off x="1643082" y="202383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81"/>
            <p:cNvSpPr/>
            <p:nvPr/>
          </p:nvSpPr>
          <p:spPr>
            <a:xfrm>
              <a:off x="1642458" y="2013097"/>
              <a:ext cx="1344" cy="8798"/>
            </a:xfrm>
            <a:custGeom>
              <a:rect b="b" l="l" r="r" t="t"/>
              <a:pathLst>
                <a:path extrusionOk="0" h="648" w="99">
                  <a:moveTo>
                    <a:pt x="1" y="1"/>
                  </a:moveTo>
                  <a:lnTo>
                    <a:pt x="1" y="1"/>
                  </a:lnTo>
                  <a:cubicBezTo>
                    <a:pt x="74" y="183"/>
                    <a:pt x="95" y="473"/>
                    <a:pt x="85" y="648"/>
                  </a:cubicBezTo>
                  <a:cubicBezTo>
                    <a:pt x="99" y="473"/>
                    <a:pt x="74" y="18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81"/>
            <p:cNvSpPr/>
            <p:nvPr/>
          </p:nvSpPr>
          <p:spPr>
            <a:xfrm>
              <a:off x="1644128" y="200435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81"/>
            <p:cNvSpPr/>
            <p:nvPr/>
          </p:nvSpPr>
          <p:spPr>
            <a:xfrm>
              <a:off x="1644358" y="20037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81"/>
            <p:cNvSpPr/>
            <p:nvPr/>
          </p:nvSpPr>
          <p:spPr>
            <a:xfrm>
              <a:off x="1644834" y="2002059"/>
              <a:ext cx="109" cy="258"/>
            </a:xfrm>
            <a:custGeom>
              <a:rect b="b" l="l" r="r" t="t"/>
              <a:pathLst>
                <a:path extrusionOk="0" h="19" w="8">
                  <a:moveTo>
                    <a:pt x="1" y="1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81"/>
            <p:cNvSpPr/>
            <p:nvPr/>
          </p:nvSpPr>
          <p:spPr>
            <a:xfrm>
              <a:off x="1644033" y="200454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81"/>
            <p:cNvSpPr/>
            <p:nvPr/>
          </p:nvSpPr>
          <p:spPr>
            <a:xfrm>
              <a:off x="1643028" y="202387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81"/>
            <p:cNvSpPr/>
            <p:nvPr/>
          </p:nvSpPr>
          <p:spPr>
            <a:xfrm>
              <a:off x="1643693" y="2005114"/>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81"/>
            <p:cNvSpPr/>
            <p:nvPr/>
          </p:nvSpPr>
          <p:spPr>
            <a:xfrm>
              <a:off x="1644453" y="2003389"/>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81"/>
            <p:cNvSpPr/>
            <p:nvPr/>
          </p:nvSpPr>
          <p:spPr>
            <a:xfrm>
              <a:off x="1642607" y="2024598"/>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81"/>
            <p:cNvSpPr/>
            <p:nvPr/>
          </p:nvSpPr>
          <p:spPr>
            <a:xfrm>
              <a:off x="1642987" y="2024027"/>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81"/>
            <p:cNvSpPr/>
            <p:nvPr/>
          </p:nvSpPr>
          <p:spPr>
            <a:xfrm>
              <a:off x="1642702" y="2024407"/>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81"/>
            <p:cNvSpPr/>
            <p:nvPr/>
          </p:nvSpPr>
          <p:spPr>
            <a:xfrm>
              <a:off x="1643652" y="200520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81"/>
            <p:cNvSpPr/>
            <p:nvPr/>
          </p:nvSpPr>
          <p:spPr>
            <a:xfrm>
              <a:off x="1642838" y="2024258"/>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81"/>
            <p:cNvSpPr/>
            <p:nvPr/>
          </p:nvSpPr>
          <p:spPr>
            <a:xfrm>
              <a:off x="1643408" y="2021882"/>
              <a:ext cx="163" cy="1113"/>
            </a:xfrm>
            <a:custGeom>
              <a:rect b="b" l="l" r="r" t="t"/>
              <a:pathLst>
                <a:path extrusionOk="0" h="82" w="12">
                  <a:moveTo>
                    <a:pt x="1" y="81"/>
                  </a:moveTo>
                  <a:cubicBezTo>
                    <a:pt x="4" y="53"/>
                    <a:pt x="11" y="29"/>
                    <a:pt x="11" y="1"/>
                  </a:cubicBezTo>
                  <a:cubicBezTo>
                    <a:pt x="11" y="29"/>
                    <a:pt x="4" y="53"/>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81"/>
            <p:cNvSpPr/>
            <p:nvPr/>
          </p:nvSpPr>
          <p:spPr>
            <a:xfrm>
              <a:off x="1644698" y="2002588"/>
              <a:ext cx="109" cy="204"/>
            </a:xfrm>
            <a:custGeom>
              <a:rect b="b" l="l" r="r" t="t"/>
              <a:pathLst>
                <a:path extrusionOk="0" h="15"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81"/>
            <p:cNvSpPr/>
            <p:nvPr/>
          </p:nvSpPr>
          <p:spPr>
            <a:xfrm>
              <a:off x="1643937" y="2004734"/>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81"/>
            <p:cNvSpPr/>
            <p:nvPr/>
          </p:nvSpPr>
          <p:spPr>
            <a:xfrm>
              <a:off x="1642267" y="20252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81"/>
            <p:cNvSpPr/>
            <p:nvPr/>
          </p:nvSpPr>
          <p:spPr>
            <a:xfrm>
              <a:off x="1644603" y="2003009"/>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81"/>
            <p:cNvSpPr/>
            <p:nvPr/>
          </p:nvSpPr>
          <p:spPr>
            <a:xfrm>
              <a:off x="1642892" y="2024122"/>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81"/>
            <p:cNvSpPr/>
            <p:nvPr/>
          </p:nvSpPr>
          <p:spPr>
            <a:xfrm>
              <a:off x="1643598" y="200525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81"/>
            <p:cNvSpPr/>
            <p:nvPr/>
          </p:nvSpPr>
          <p:spPr>
            <a:xfrm>
              <a:off x="1643842" y="2004869"/>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81"/>
            <p:cNvSpPr/>
            <p:nvPr/>
          </p:nvSpPr>
          <p:spPr>
            <a:xfrm>
              <a:off x="1642458" y="2024883"/>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81"/>
            <p:cNvSpPr/>
            <p:nvPr/>
          </p:nvSpPr>
          <p:spPr>
            <a:xfrm>
              <a:off x="1643747" y="20049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81"/>
            <p:cNvSpPr/>
            <p:nvPr/>
          </p:nvSpPr>
          <p:spPr>
            <a:xfrm>
              <a:off x="1415781" y="1868483"/>
              <a:ext cx="74445" cy="23055"/>
            </a:xfrm>
            <a:custGeom>
              <a:rect b="b" l="l" r="r" t="t"/>
              <a:pathLst>
                <a:path extrusionOk="0" h="1698" w="5483">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81"/>
            <p:cNvSpPr/>
            <p:nvPr/>
          </p:nvSpPr>
          <p:spPr>
            <a:xfrm>
              <a:off x="1460410" y="1905007"/>
              <a:ext cx="815" cy="434"/>
            </a:xfrm>
            <a:custGeom>
              <a:rect b="b" l="l" r="r" t="t"/>
              <a:pathLst>
                <a:path extrusionOk="0" h="32" w="60">
                  <a:moveTo>
                    <a:pt x="56" y="0"/>
                  </a:moveTo>
                  <a:lnTo>
                    <a:pt x="0" y="32"/>
                  </a:lnTo>
                  <a:lnTo>
                    <a:pt x="0" y="32"/>
                  </a:ln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81"/>
            <p:cNvSpPr/>
            <p:nvPr/>
          </p:nvSpPr>
          <p:spPr>
            <a:xfrm>
              <a:off x="1461402" y="1905075"/>
              <a:ext cx="13333" cy="3286"/>
            </a:xfrm>
            <a:custGeom>
              <a:rect b="b" l="l" r="r" t="t"/>
              <a:pathLst>
                <a:path extrusionOk="0" h="242" w="982">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81"/>
            <p:cNvSpPr/>
            <p:nvPr/>
          </p:nvSpPr>
          <p:spPr>
            <a:xfrm>
              <a:off x="1545446" y="1904002"/>
              <a:ext cx="11039" cy="3720"/>
            </a:xfrm>
            <a:custGeom>
              <a:rect b="b" l="l" r="r" t="t"/>
              <a:pathLst>
                <a:path extrusionOk="0" h="274" w="813">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81"/>
            <p:cNvSpPr/>
            <p:nvPr/>
          </p:nvSpPr>
          <p:spPr>
            <a:xfrm>
              <a:off x="1591976" y="2466518"/>
              <a:ext cx="8907" cy="7115"/>
            </a:xfrm>
            <a:custGeom>
              <a:rect b="b" l="l" r="r" t="t"/>
              <a:pathLst>
                <a:path extrusionOk="0" h="524" w="656">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81"/>
            <p:cNvSpPr/>
            <p:nvPr/>
          </p:nvSpPr>
          <p:spPr>
            <a:xfrm>
              <a:off x="1602621" y="2468718"/>
              <a:ext cx="10862" cy="5540"/>
            </a:xfrm>
            <a:custGeom>
              <a:rect b="b" l="l" r="r" t="t"/>
              <a:pathLst>
                <a:path extrusionOk="0" h="408" w="80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81"/>
            <p:cNvSpPr/>
            <p:nvPr/>
          </p:nvSpPr>
          <p:spPr>
            <a:xfrm>
              <a:off x="1441633" y="2034672"/>
              <a:ext cx="41181" cy="45838"/>
            </a:xfrm>
            <a:custGeom>
              <a:rect b="b" l="l" r="r" t="t"/>
              <a:pathLst>
                <a:path extrusionOk="0" h="3376" w="3033">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81"/>
            <p:cNvSpPr/>
            <p:nvPr/>
          </p:nvSpPr>
          <p:spPr>
            <a:xfrm>
              <a:off x="1464633" y="2038813"/>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81"/>
            <p:cNvSpPr/>
            <p:nvPr/>
          </p:nvSpPr>
          <p:spPr>
            <a:xfrm>
              <a:off x="1462501" y="2038053"/>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81"/>
            <p:cNvSpPr/>
            <p:nvPr/>
          </p:nvSpPr>
          <p:spPr>
            <a:xfrm>
              <a:off x="1475767" y="2042140"/>
              <a:ext cx="244" cy="244"/>
            </a:xfrm>
            <a:custGeom>
              <a:rect b="b" l="l" r="r" t="t"/>
              <a:pathLst>
                <a:path extrusionOk="0" h="18" w="18">
                  <a:moveTo>
                    <a:pt x="0" y="18"/>
                  </a:moveTo>
                  <a:cubicBezTo>
                    <a:pt x="7" y="11"/>
                    <a:pt x="11" y="7"/>
                    <a:pt x="18" y="0"/>
                  </a:cubicBezTo>
                  <a:cubicBezTo>
                    <a:pt x="11" y="7"/>
                    <a:pt x="7" y="11"/>
                    <a:pt x="0"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81"/>
            <p:cNvSpPr/>
            <p:nvPr/>
          </p:nvSpPr>
          <p:spPr>
            <a:xfrm>
              <a:off x="1463112" y="203833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81"/>
            <p:cNvSpPr/>
            <p:nvPr/>
          </p:nvSpPr>
          <p:spPr>
            <a:xfrm>
              <a:off x="1464158" y="2038718"/>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81"/>
            <p:cNvSpPr/>
            <p:nvPr/>
          </p:nvSpPr>
          <p:spPr>
            <a:xfrm>
              <a:off x="1463642" y="2038569"/>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81"/>
            <p:cNvSpPr/>
            <p:nvPr/>
          </p:nvSpPr>
          <p:spPr>
            <a:xfrm>
              <a:off x="1478048" y="2043891"/>
              <a:ext cx="149" cy="163"/>
            </a:xfrm>
            <a:custGeom>
              <a:rect b="b" l="l" r="r" t="t"/>
              <a:pathLst>
                <a:path extrusionOk="0" h="12" w="11">
                  <a:moveTo>
                    <a:pt x="0" y="1"/>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81"/>
            <p:cNvSpPr/>
            <p:nvPr/>
          </p:nvSpPr>
          <p:spPr>
            <a:xfrm>
              <a:off x="1478428" y="2044326"/>
              <a:ext cx="1670" cy="1819"/>
            </a:xfrm>
            <a:custGeom>
              <a:rect b="b" l="l" r="r" t="t"/>
              <a:pathLst>
                <a:path extrusionOk="0" h="134" w="123">
                  <a:moveTo>
                    <a:pt x="0" y="1"/>
                  </a:moveTo>
                  <a:lnTo>
                    <a:pt x="0" y="1"/>
                  </a:lnTo>
                  <a:cubicBezTo>
                    <a:pt x="49" y="49"/>
                    <a:pt x="91" y="98"/>
                    <a:pt x="116" y="130"/>
                  </a:cubicBezTo>
                  <a:lnTo>
                    <a:pt x="123" y="133"/>
                  </a:lnTo>
                  <a:cubicBezTo>
                    <a:pt x="98" y="105"/>
                    <a:pt x="53" y="5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81"/>
            <p:cNvSpPr/>
            <p:nvPr/>
          </p:nvSpPr>
          <p:spPr>
            <a:xfrm>
              <a:off x="1459026" y="2036152"/>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81"/>
            <p:cNvSpPr/>
            <p:nvPr/>
          </p:nvSpPr>
          <p:spPr>
            <a:xfrm>
              <a:off x="1457559" y="2035147"/>
              <a:ext cx="244" cy="163"/>
            </a:xfrm>
            <a:custGeom>
              <a:rect b="b" l="l" r="r" t="t"/>
              <a:pathLst>
                <a:path extrusionOk="0" h="12" w="18">
                  <a:moveTo>
                    <a:pt x="0"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81"/>
            <p:cNvSpPr/>
            <p:nvPr/>
          </p:nvSpPr>
          <p:spPr>
            <a:xfrm>
              <a:off x="1458265" y="2035622"/>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81"/>
            <p:cNvSpPr/>
            <p:nvPr/>
          </p:nvSpPr>
          <p:spPr>
            <a:xfrm>
              <a:off x="1477192" y="2043090"/>
              <a:ext cx="434" cy="394"/>
            </a:xfrm>
            <a:custGeom>
              <a:rect b="b" l="l" r="r" t="t"/>
              <a:pathLst>
                <a:path extrusionOk="0" h="29" w="32">
                  <a:moveTo>
                    <a:pt x="0" y="0"/>
                  </a:moveTo>
                  <a:lnTo>
                    <a:pt x="3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81"/>
            <p:cNvSpPr/>
            <p:nvPr/>
          </p:nvSpPr>
          <p:spPr>
            <a:xfrm>
              <a:off x="1460356" y="2036912"/>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81"/>
            <p:cNvSpPr/>
            <p:nvPr/>
          </p:nvSpPr>
          <p:spPr>
            <a:xfrm>
              <a:off x="1456935" y="203472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81"/>
            <p:cNvSpPr/>
            <p:nvPr/>
          </p:nvSpPr>
          <p:spPr>
            <a:xfrm>
              <a:off x="1459691" y="2036532"/>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81"/>
            <p:cNvSpPr/>
            <p:nvPr/>
          </p:nvSpPr>
          <p:spPr>
            <a:xfrm>
              <a:off x="1461021" y="2037293"/>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81"/>
            <p:cNvSpPr/>
            <p:nvPr/>
          </p:nvSpPr>
          <p:spPr>
            <a:xfrm>
              <a:off x="1461687" y="2037673"/>
              <a:ext cx="204" cy="109"/>
            </a:xfrm>
            <a:custGeom>
              <a:rect b="b" l="l" r="r" t="t"/>
              <a:pathLst>
                <a:path extrusionOk="0" h="8" w="15">
                  <a:moveTo>
                    <a:pt x="1" y="0"/>
                  </a:moveTo>
                  <a:lnTo>
                    <a:pt x="15"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81"/>
            <p:cNvSpPr/>
            <p:nvPr/>
          </p:nvSpPr>
          <p:spPr>
            <a:xfrm>
              <a:off x="1452522" y="2077971"/>
              <a:ext cx="299" cy="394"/>
            </a:xfrm>
            <a:custGeom>
              <a:rect b="b" l="l" r="r" t="t"/>
              <a:pathLst>
                <a:path extrusionOk="0" h="29" w="22">
                  <a:moveTo>
                    <a:pt x="0" y="1"/>
                  </a:moveTo>
                  <a:lnTo>
                    <a:pt x="0" y="1"/>
                  </a:lnTo>
                  <a:cubicBezTo>
                    <a:pt x="7" y="11"/>
                    <a:pt x="14" y="18"/>
                    <a:pt x="21" y="29"/>
                  </a:cubicBezTo>
                  <a:cubicBezTo>
                    <a:pt x="14" y="18"/>
                    <a:pt x="7"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81"/>
            <p:cNvSpPr/>
            <p:nvPr/>
          </p:nvSpPr>
          <p:spPr>
            <a:xfrm>
              <a:off x="1480084" y="2046131"/>
              <a:ext cx="733" cy="815"/>
            </a:xfrm>
            <a:custGeom>
              <a:rect b="b" l="l" r="r" t="t"/>
              <a:pathLst>
                <a:path extrusionOk="0" h="60" w="54">
                  <a:moveTo>
                    <a:pt x="1" y="0"/>
                  </a:moveTo>
                  <a:lnTo>
                    <a:pt x="25" y="28"/>
                  </a:lnTo>
                  <a:lnTo>
                    <a:pt x="53" y="60"/>
                  </a:lnTo>
                  <a:lnTo>
                    <a:pt x="15" y="14"/>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81"/>
            <p:cNvSpPr/>
            <p:nvPr/>
          </p:nvSpPr>
          <p:spPr>
            <a:xfrm>
              <a:off x="1449100" y="2076925"/>
              <a:ext cx="530" cy="109"/>
            </a:xfrm>
            <a:custGeom>
              <a:rect b="b" l="l" r="r" t="t"/>
              <a:pathLst>
                <a:path extrusionOk="0" h="8" w="39">
                  <a:moveTo>
                    <a:pt x="39"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81"/>
            <p:cNvSpPr/>
            <p:nvPr/>
          </p:nvSpPr>
          <p:spPr>
            <a:xfrm>
              <a:off x="1446724" y="2070462"/>
              <a:ext cx="149" cy="204"/>
            </a:xfrm>
            <a:custGeom>
              <a:rect b="b" l="l" r="r" t="t"/>
              <a:pathLst>
                <a:path extrusionOk="0" h="15" w="11">
                  <a:moveTo>
                    <a:pt x="1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81"/>
            <p:cNvSpPr/>
            <p:nvPr/>
          </p:nvSpPr>
          <p:spPr>
            <a:xfrm>
              <a:off x="1451897" y="2077400"/>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81"/>
            <p:cNvSpPr/>
            <p:nvPr/>
          </p:nvSpPr>
          <p:spPr>
            <a:xfrm>
              <a:off x="1447390" y="2071698"/>
              <a:ext cx="54" cy="163"/>
            </a:xfrm>
            <a:custGeom>
              <a:rect b="b" l="l" r="r" t="t"/>
              <a:pathLst>
                <a:path extrusionOk="0" h="12" w="4">
                  <a:moveTo>
                    <a:pt x="0" y="1"/>
                  </a:moveTo>
                  <a:lnTo>
                    <a:pt x="0" y="1"/>
                  </a:lnTo>
                  <a:cubicBezTo>
                    <a:pt x="0" y="4"/>
                    <a:pt x="4" y="11"/>
                    <a:pt x="4"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81"/>
            <p:cNvSpPr/>
            <p:nvPr/>
          </p:nvSpPr>
          <p:spPr>
            <a:xfrm>
              <a:off x="1447104" y="2071087"/>
              <a:ext cx="109" cy="204"/>
            </a:xfrm>
            <a:custGeom>
              <a:rect b="b" l="l" r="r" t="t"/>
              <a:pathLst>
                <a:path extrusionOk="0" h="15" w="8">
                  <a:moveTo>
                    <a:pt x="7"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81"/>
            <p:cNvSpPr/>
            <p:nvPr/>
          </p:nvSpPr>
          <p:spPr>
            <a:xfrm>
              <a:off x="1447580" y="2072933"/>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81"/>
            <p:cNvSpPr/>
            <p:nvPr/>
          </p:nvSpPr>
          <p:spPr>
            <a:xfrm>
              <a:off x="1482705" y="2049974"/>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81"/>
            <p:cNvSpPr/>
            <p:nvPr/>
          </p:nvSpPr>
          <p:spPr>
            <a:xfrm>
              <a:off x="1452807" y="2078351"/>
              <a:ext cx="1534" cy="1819"/>
            </a:xfrm>
            <a:custGeom>
              <a:rect b="b" l="l" r="r" t="t"/>
              <a:pathLst>
                <a:path extrusionOk="0" h="134" w="113">
                  <a:moveTo>
                    <a:pt x="0" y="1"/>
                  </a:moveTo>
                  <a:lnTo>
                    <a:pt x="0" y="1"/>
                  </a:lnTo>
                  <a:cubicBezTo>
                    <a:pt x="35" y="50"/>
                    <a:pt x="70" y="92"/>
                    <a:pt x="112" y="134"/>
                  </a:cubicBezTo>
                  <a:cubicBezTo>
                    <a:pt x="70" y="92"/>
                    <a:pt x="35"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81"/>
            <p:cNvSpPr/>
            <p:nvPr/>
          </p:nvSpPr>
          <p:spPr>
            <a:xfrm>
              <a:off x="1482460" y="2050313"/>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81"/>
            <p:cNvSpPr/>
            <p:nvPr/>
          </p:nvSpPr>
          <p:spPr>
            <a:xfrm>
              <a:off x="1482610" y="205012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81"/>
            <p:cNvSpPr/>
            <p:nvPr/>
          </p:nvSpPr>
          <p:spPr>
            <a:xfrm>
              <a:off x="1447390" y="2073463"/>
              <a:ext cx="54" cy="149"/>
            </a:xfrm>
            <a:custGeom>
              <a:rect b="b" l="l" r="r" t="t"/>
              <a:pathLst>
                <a:path extrusionOk="0" h="11" w="4">
                  <a:moveTo>
                    <a:pt x="4" y="0"/>
                  </a:moveTo>
                  <a:lnTo>
                    <a:pt x="4" y="0"/>
                  </a:lnTo>
                  <a:cubicBezTo>
                    <a:pt x="4" y="4"/>
                    <a:pt x="0" y="7"/>
                    <a:pt x="0" y="11"/>
                  </a:cubicBezTo>
                  <a:cubicBezTo>
                    <a:pt x="4" y="7"/>
                    <a:pt x="4"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81"/>
            <p:cNvSpPr/>
            <p:nvPr/>
          </p:nvSpPr>
          <p:spPr>
            <a:xfrm>
              <a:off x="1481320" y="2047598"/>
              <a:ext cx="1453" cy="2295"/>
            </a:xfrm>
            <a:custGeom>
              <a:rect b="b" l="l" r="r" t="t"/>
              <a:pathLst>
                <a:path extrusionOk="0" h="169" w="107">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81"/>
            <p:cNvSpPr/>
            <p:nvPr/>
          </p:nvSpPr>
          <p:spPr>
            <a:xfrm>
              <a:off x="1451571" y="2077170"/>
              <a:ext cx="299" cy="204"/>
            </a:xfrm>
            <a:custGeom>
              <a:rect b="b" l="l" r="r" t="t"/>
              <a:pathLst>
                <a:path extrusionOk="0" h="15" w="22">
                  <a:moveTo>
                    <a:pt x="21" y="14"/>
                  </a:moveTo>
                  <a:cubicBezTo>
                    <a:pt x="14" y="7"/>
                    <a:pt x="7" y="4"/>
                    <a:pt x="0" y="0"/>
                  </a:cubicBezTo>
                  <a:cubicBezTo>
                    <a:pt x="7" y="4"/>
                    <a:pt x="14" y="7"/>
                    <a:pt x="2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81"/>
            <p:cNvSpPr/>
            <p:nvPr/>
          </p:nvSpPr>
          <p:spPr>
            <a:xfrm>
              <a:off x="1450947" y="2076980"/>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81"/>
            <p:cNvSpPr/>
            <p:nvPr/>
          </p:nvSpPr>
          <p:spPr>
            <a:xfrm>
              <a:off x="1452237" y="2077645"/>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81"/>
            <p:cNvSpPr/>
            <p:nvPr/>
          </p:nvSpPr>
          <p:spPr>
            <a:xfrm>
              <a:off x="1449671" y="2076884"/>
              <a:ext cx="625" cy="54"/>
            </a:xfrm>
            <a:custGeom>
              <a:rect b="b" l="l" r="r" t="t"/>
              <a:pathLst>
                <a:path extrusionOk="0" h="4" w="46">
                  <a:moveTo>
                    <a:pt x="46" y="0"/>
                  </a:moveTo>
                  <a:cubicBezTo>
                    <a:pt x="28" y="0"/>
                    <a:pt x="14" y="0"/>
                    <a:pt x="0" y="4"/>
                  </a:cubicBezTo>
                  <a:cubicBezTo>
                    <a:pt x="14" y="0"/>
                    <a:pt x="28"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81"/>
            <p:cNvSpPr/>
            <p:nvPr/>
          </p:nvSpPr>
          <p:spPr>
            <a:xfrm>
              <a:off x="1450621" y="207688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81"/>
            <p:cNvSpPr/>
            <p:nvPr/>
          </p:nvSpPr>
          <p:spPr>
            <a:xfrm>
              <a:off x="1451286" y="2077075"/>
              <a:ext cx="204" cy="54"/>
            </a:xfrm>
            <a:custGeom>
              <a:rect b="b" l="l" r="r" t="t"/>
              <a:pathLst>
                <a:path extrusionOk="0" h="4" w="15">
                  <a:moveTo>
                    <a:pt x="1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81"/>
            <p:cNvSpPr/>
            <p:nvPr/>
          </p:nvSpPr>
          <p:spPr>
            <a:xfrm>
              <a:off x="1450336" y="2076884"/>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81"/>
            <p:cNvSpPr/>
            <p:nvPr/>
          </p:nvSpPr>
          <p:spPr>
            <a:xfrm>
              <a:off x="1447580" y="2072417"/>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81"/>
            <p:cNvSpPr/>
            <p:nvPr/>
          </p:nvSpPr>
          <p:spPr>
            <a:xfrm>
              <a:off x="1480899" y="204708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81"/>
            <p:cNvSpPr/>
            <p:nvPr/>
          </p:nvSpPr>
          <p:spPr>
            <a:xfrm>
              <a:off x="1479989" y="2046077"/>
              <a:ext cx="299" cy="299"/>
            </a:xfrm>
            <a:custGeom>
              <a:rect b="b" l="l" r="r" t="t"/>
              <a:pathLst>
                <a:path extrusionOk="0" h="22" w="22">
                  <a:moveTo>
                    <a:pt x="8" y="4"/>
                  </a:moveTo>
                  <a:lnTo>
                    <a:pt x="1" y="1"/>
                  </a:lnTo>
                  <a:lnTo>
                    <a:pt x="8" y="4"/>
                  </a:lnTo>
                  <a:lnTo>
                    <a:pt x="2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81"/>
            <p:cNvSpPr/>
            <p:nvPr/>
          </p:nvSpPr>
          <p:spPr>
            <a:xfrm>
              <a:off x="1504429" y="1192826"/>
              <a:ext cx="453000" cy="337170"/>
            </a:xfrm>
            <a:custGeom>
              <a:rect b="b" l="l" r="r" t="t"/>
              <a:pathLst>
                <a:path extrusionOk="0" h="24833" w="33364">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81"/>
            <p:cNvSpPr/>
            <p:nvPr/>
          </p:nvSpPr>
          <p:spPr>
            <a:xfrm>
              <a:off x="1636850" y="1405097"/>
              <a:ext cx="21547" cy="12491"/>
            </a:xfrm>
            <a:custGeom>
              <a:rect b="b" l="l" r="r" t="t"/>
              <a:pathLst>
                <a:path extrusionOk="0" h="920" w="1587">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81"/>
            <p:cNvSpPr/>
            <p:nvPr/>
          </p:nvSpPr>
          <p:spPr>
            <a:xfrm>
              <a:off x="1089269" y="1627361"/>
              <a:ext cx="38085" cy="22688"/>
            </a:xfrm>
            <a:custGeom>
              <a:rect b="b" l="l" r="r" t="t"/>
              <a:pathLst>
                <a:path extrusionOk="0" h="1671" w="2805">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81"/>
            <p:cNvSpPr/>
            <p:nvPr/>
          </p:nvSpPr>
          <p:spPr>
            <a:xfrm>
              <a:off x="1108006" y="1344093"/>
              <a:ext cx="76156" cy="49612"/>
            </a:xfrm>
            <a:custGeom>
              <a:rect b="b" l="l" r="r" t="t"/>
              <a:pathLst>
                <a:path extrusionOk="0" h="3654" w="5609">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81"/>
            <p:cNvSpPr/>
            <p:nvPr/>
          </p:nvSpPr>
          <p:spPr>
            <a:xfrm>
              <a:off x="1158773" y="1355960"/>
              <a:ext cx="133616" cy="70277"/>
            </a:xfrm>
            <a:custGeom>
              <a:rect b="b" l="l" r="r" t="t"/>
              <a:pathLst>
                <a:path extrusionOk="0" h="5176" w="9841">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81"/>
            <p:cNvSpPr/>
            <p:nvPr/>
          </p:nvSpPr>
          <p:spPr>
            <a:xfrm>
              <a:off x="1158243" y="1321487"/>
              <a:ext cx="9857" cy="6436"/>
            </a:xfrm>
            <a:custGeom>
              <a:rect b="b" l="l" r="r" t="t"/>
              <a:pathLst>
                <a:path extrusionOk="0" h="474" w="726">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81"/>
            <p:cNvSpPr/>
            <p:nvPr/>
          </p:nvSpPr>
          <p:spPr>
            <a:xfrm>
              <a:off x="1130627" y="1298310"/>
              <a:ext cx="52871" cy="25947"/>
            </a:xfrm>
            <a:custGeom>
              <a:rect b="b" l="l" r="r" t="t"/>
              <a:pathLst>
                <a:path extrusionOk="0" h="1911" w="3894">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81"/>
            <p:cNvSpPr/>
            <p:nvPr/>
          </p:nvSpPr>
          <p:spPr>
            <a:xfrm>
              <a:off x="1171549" y="1310367"/>
              <a:ext cx="86380" cy="35437"/>
            </a:xfrm>
            <a:custGeom>
              <a:rect b="b" l="l" r="r" t="t"/>
              <a:pathLst>
                <a:path extrusionOk="0" h="2610" w="6362">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81"/>
            <p:cNvSpPr/>
            <p:nvPr/>
          </p:nvSpPr>
          <p:spPr>
            <a:xfrm>
              <a:off x="1190001" y="1292064"/>
              <a:ext cx="7943" cy="3136"/>
            </a:xfrm>
            <a:custGeom>
              <a:rect b="b" l="l" r="r" t="t"/>
              <a:pathLst>
                <a:path extrusionOk="0" h="231" w="585">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81"/>
            <p:cNvSpPr/>
            <p:nvPr/>
          </p:nvSpPr>
          <p:spPr>
            <a:xfrm>
              <a:off x="1203443" y="1290258"/>
              <a:ext cx="23829" cy="10971"/>
            </a:xfrm>
            <a:custGeom>
              <a:rect b="b" l="l" r="r" t="t"/>
              <a:pathLst>
                <a:path extrusionOk="0" h="808" w="1755">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81"/>
            <p:cNvSpPr/>
            <p:nvPr/>
          </p:nvSpPr>
          <p:spPr>
            <a:xfrm>
              <a:off x="1201067" y="1279519"/>
              <a:ext cx="29300" cy="6789"/>
            </a:xfrm>
            <a:custGeom>
              <a:rect b="b" l="l" r="r" t="t"/>
              <a:pathLst>
                <a:path extrusionOk="0" h="500" w="2158">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81"/>
            <p:cNvSpPr/>
            <p:nvPr/>
          </p:nvSpPr>
          <p:spPr>
            <a:xfrm>
              <a:off x="1259015" y="1268100"/>
              <a:ext cx="46978" cy="24073"/>
            </a:xfrm>
            <a:custGeom>
              <a:rect b="b" l="l" r="r" t="t"/>
              <a:pathLst>
                <a:path extrusionOk="0" h="1773" w="346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81"/>
            <p:cNvSpPr/>
            <p:nvPr/>
          </p:nvSpPr>
          <p:spPr>
            <a:xfrm>
              <a:off x="1256395" y="1294400"/>
              <a:ext cx="10332" cy="9328"/>
            </a:xfrm>
            <a:custGeom>
              <a:rect b="b" l="l" r="r" t="t"/>
              <a:pathLst>
                <a:path extrusionOk="0" h="687" w="761">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81"/>
            <p:cNvSpPr/>
            <p:nvPr/>
          </p:nvSpPr>
          <p:spPr>
            <a:xfrm>
              <a:off x="1300753" y="1256369"/>
              <a:ext cx="8703" cy="4698"/>
            </a:xfrm>
            <a:custGeom>
              <a:rect b="b" l="l" r="r" t="t"/>
              <a:pathLst>
                <a:path extrusionOk="0" h="346" w="641">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81"/>
            <p:cNvSpPr/>
            <p:nvPr/>
          </p:nvSpPr>
          <p:spPr>
            <a:xfrm>
              <a:off x="1265858" y="1330814"/>
              <a:ext cx="6626" cy="4901"/>
            </a:xfrm>
            <a:custGeom>
              <a:rect b="b" l="l" r="r" t="t"/>
              <a:pathLst>
                <a:path extrusionOk="0" h="361" w="488">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81"/>
            <p:cNvSpPr/>
            <p:nvPr/>
          </p:nvSpPr>
          <p:spPr>
            <a:xfrm>
              <a:off x="1266945" y="1309756"/>
              <a:ext cx="52260" cy="27454"/>
            </a:xfrm>
            <a:custGeom>
              <a:rect b="b" l="l" r="r" t="t"/>
              <a:pathLst>
                <a:path extrusionOk="0" h="2022" w="3849">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81"/>
            <p:cNvSpPr/>
            <p:nvPr/>
          </p:nvSpPr>
          <p:spPr>
            <a:xfrm>
              <a:off x="1309917" y="1312268"/>
              <a:ext cx="923" cy="109"/>
            </a:xfrm>
            <a:custGeom>
              <a:rect b="b" l="l" r="r" t="t"/>
              <a:pathLst>
                <a:path extrusionOk="0" h="8" w="68">
                  <a:moveTo>
                    <a:pt x="1" y="1"/>
                  </a:moveTo>
                  <a:lnTo>
                    <a:pt x="64" y="8"/>
                  </a:lnTo>
                  <a:cubicBezTo>
                    <a:pt x="64" y="8"/>
                    <a:pt x="64" y="4"/>
                    <a:pt x="67" y="4"/>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81"/>
            <p:cNvSpPr/>
            <p:nvPr/>
          </p:nvSpPr>
          <p:spPr>
            <a:xfrm>
              <a:off x="1314344" y="1277224"/>
              <a:ext cx="23109" cy="14718"/>
            </a:xfrm>
            <a:custGeom>
              <a:rect b="b" l="l" r="r" t="t"/>
              <a:pathLst>
                <a:path extrusionOk="0" h="1084" w="1702">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81"/>
            <p:cNvSpPr/>
            <p:nvPr/>
          </p:nvSpPr>
          <p:spPr>
            <a:xfrm>
              <a:off x="1329265" y="1294739"/>
              <a:ext cx="19973" cy="4548"/>
            </a:xfrm>
            <a:custGeom>
              <a:rect b="b" l="l" r="r" t="t"/>
              <a:pathLst>
                <a:path extrusionOk="0" h="335" w="1471">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81"/>
            <p:cNvSpPr/>
            <p:nvPr/>
          </p:nvSpPr>
          <p:spPr>
            <a:xfrm>
              <a:off x="1324934" y="1329592"/>
              <a:ext cx="24684" cy="12138"/>
            </a:xfrm>
            <a:custGeom>
              <a:rect b="b" l="l" r="r" t="t"/>
              <a:pathLst>
                <a:path extrusionOk="0" h="894" w="1818">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81"/>
            <p:cNvSpPr/>
            <p:nvPr/>
          </p:nvSpPr>
          <p:spPr>
            <a:xfrm>
              <a:off x="1281500" y="1350040"/>
              <a:ext cx="45593" cy="39266"/>
            </a:xfrm>
            <a:custGeom>
              <a:rect b="b" l="l" r="r" t="t"/>
              <a:pathLst>
                <a:path extrusionOk="0" h="2892" w="3358">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81"/>
            <p:cNvSpPr/>
            <p:nvPr/>
          </p:nvSpPr>
          <p:spPr>
            <a:xfrm>
              <a:off x="1325029" y="1306674"/>
              <a:ext cx="126216" cy="36999"/>
            </a:xfrm>
            <a:custGeom>
              <a:rect b="b" l="l" r="r" t="t"/>
              <a:pathLst>
                <a:path extrusionOk="0" h="2725" w="9296">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81"/>
            <p:cNvSpPr/>
            <p:nvPr/>
          </p:nvSpPr>
          <p:spPr>
            <a:xfrm>
              <a:off x="1366386" y="1297251"/>
              <a:ext cx="10237" cy="5092"/>
            </a:xfrm>
            <a:custGeom>
              <a:rect b="b" l="l" r="r" t="t"/>
              <a:pathLst>
                <a:path extrusionOk="0" h="375" w="754">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81"/>
            <p:cNvSpPr/>
            <p:nvPr/>
          </p:nvSpPr>
          <p:spPr>
            <a:xfrm>
              <a:off x="1325409" y="1232744"/>
              <a:ext cx="83529" cy="54948"/>
            </a:xfrm>
            <a:custGeom>
              <a:rect b="b" l="l" r="r" t="t"/>
              <a:pathLst>
                <a:path extrusionOk="0" h="4047" w="6152">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81"/>
            <p:cNvSpPr/>
            <p:nvPr/>
          </p:nvSpPr>
          <p:spPr>
            <a:xfrm>
              <a:off x="1360263" y="1200633"/>
              <a:ext cx="230111" cy="117201"/>
            </a:xfrm>
            <a:custGeom>
              <a:rect b="b" l="l" r="r" t="t"/>
              <a:pathLst>
                <a:path extrusionOk="0" h="8632" w="16948">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81"/>
            <p:cNvSpPr/>
            <p:nvPr/>
          </p:nvSpPr>
          <p:spPr>
            <a:xfrm>
              <a:off x="1448150" y="1504498"/>
              <a:ext cx="5567" cy="6476"/>
            </a:xfrm>
            <a:custGeom>
              <a:rect b="b" l="l" r="r" t="t"/>
              <a:pathLst>
                <a:path extrusionOk="0" h="477" w="41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81"/>
            <p:cNvSpPr/>
            <p:nvPr/>
          </p:nvSpPr>
          <p:spPr>
            <a:xfrm>
              <a:off x="1420818" y="1496650"/>
              <a:ext cx="12410" cy="7807"/>
            </a:xfrm>
            <a:custGeom>
              <a:rect b="b" l="l" r="r" t="t"/>
              <a:pathLst>
                <a:path extrusionOk="0" h="575" w="914">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81"/>
            <p:cNvSpPr/>
            <p:nvPr/>
          </p:nvSpPr>
          <p:spPr>
            <a:xfrm>
              <a:off x="1395483" y="1461851"/>
              <a:ext cx="49110" cy="30699"/>
            </a:xfrm>
            <a:custGeom>
              <a:rect b="b" l="l" r="r" t="t"/>
              <a:pathLst>
                <a:path extrusionOk="0" h="2261" w="3617">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81"/>
            <p:cNvSpPr/>
            <p:nvPr/>
          </p:nvSpPr>
          <p:spPr>
            <a:xfrm>
              <a:off x="1373895" y="1355132"/>
              <a:ext cx="215339" cy="153181"/>
            </a:xfrm>
            <a:custGeom>
              <a:rect b="b" l="l" r="r" t="t"/>
              <a:pathLst>
                <a:path extrusionOk="0" h="11282" w="1586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81"/>
            <p:cNvSpPr/>
            <p:nvPr/>
          </p:nvSpPr>
          <p:spPr>
            <a:xfrm>
              <a:off x="1468014" y="1430297"/>
              <a:ext cx="17841" cy="12722"/>
            </a:xfrm>
            <a:custGeom>
              <a:rect b="b" l="l" r="r" t="t"/>
              <a:pathLst>
                <a:path extrusionOk="0" h="937" w="1314">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81"/>
            <p:cNvSpPr/>
            <p:nvPr/>
          </p:nvSpPr>
          <p:spPr>
            <a:xfrm>
              <a:off x="1442393" y="1355322"/>
              <a:ext cx="32667" cy="14188"/>
            </a:xfrm>
            <a:custGeom>
              <a:rect b="b" l="l" r="r" t="t"/>
              <a:pathLst>
                <a:path extrusionOk="0" h="1045" w="2406">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81"/>
            <p:cNvSpPr/>
            <p:nvPr/>
          </p:nvSpPr>
          <p:spPr>
            <a:xfrm>
              <a:off x="1605052" y="1620450"/>
              <a:ext cx="47684" cy="43136"/>
            </a:xfrm>
            <a:custGeom>
              <a:rect b="b" l="l" r="r" t="t"/>
              <a:pathLst>
                <a:path extrusionOk="0" h="3177" w="3512">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81"/>
            <p:cNvSpPr/>
            <p:nvPr/>
          </p:nvSpPr>
          <p:spPr>
            <a:xfrm>
              <a:off x="1053479" y="1595277"/>
              <a:ext cx="11704" cy="15777"/>
            </a:xfrm>
            <a:custGeom>
              <a:rect b="b" l="l" r="r" t="t"/>
              <a:pathLst>
                <a:path extrusionOk="0" h="1162" w="862">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81"/>
            <p:cNvSpPr/>
            <p:nvPr/>
          </p:nvSpPr>
          <p:spPr>
            <a:xfrm>
              <a:off x="1341580" y="1422123"/>
              <a:ext cx="1439" cy="2009"/>
            </a:xfrm>
            <a:custGeom>
              <a:rect b="b" l="l" r="r" t="t"/>
              <a:pathLst>
                <a:path extrusionOk="0" h="148" w="106">
                  <a:moveTo>
                    <a:pt x="105" y="0"/>
                  </a:moveTo>
                  <a:lnTo>
                    <a:pt x="77" y="32"/>
                  </a:lnTo>
                  <a:cubicBezTo>
                    <a:pt x="32" y="81"/>
                    <a:pt x="0" y="116"/>
                    <a:pt x="0" y="147"/>
                  </a:cubicBezTo>
                  <a:cubicBezTo>
                    <a:pt x="42" y="102"/>
                    <a:pt x="77" y="53"/>
                    <a:pt x="1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81"/>
            <p:cNvSpPr/>
            <p:nvPr/>
          </p:nvSpPr>
          <p:spPr>
            <a:xfrm>
              <a:off x="993779" y="1350298"/>
              <a:ext cx="636812" cy="355798"/>
            </a:xfrm>
            <a:custGeom>
              <a:rect b="b" l="l" r="r" t="t"/>
              <a:pathLst>
                <a:path extrusionOk="0" h="26205" w="46902">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81"/>
            <p:cNvSpPr/>
            <p:nvPr/>
          </p:nvSpPr>
          <p:spPr>
            <a:xfrm>
              <a:off x="890970" y="1547688"/>
              <a:ext cx="18547" cy="17176"/>
            </a:xfrm>
            <a:custGeom>
              <a:rect b="b" l="l" r="r" t="t"/>
              <a:pathLst>
                <a:path extrusionOk="0" h="1265" w="1366">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81"/>
            <p:cNvSpPr/>
            <p:nvPr/>
          </p:nvSpPr>
          <p:spPr>
            <a:xfrm>
              <a:off x="797896" y="1528258"/>
              <a:ext cx="11229" cy="5064"/>
            </a:xfrm>
            <a:custGeom>
              <a:rect b="b" l="l" r="r" t="t"/>
              <a:pathLst>
                <a:path extrusionOk="0" h="373" w="827">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81"/>
            <p:cNvSpPr/>
            <p:nvPr/>
          </p:nvSpPr>
          <p:spPr>
            <a:xfrm>
              <a:off x="793334" y="1391519"/>
              <a:ext cx="283403" cy="195652"/>
            </a:xfrm>
            <a:custGeom>
              <a:rect b="b" l="l" r="r" t="t"/>
              <a:pathLst>
                <a:path extrusionOk="0" h="14410" w="20873">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81"/>
            <p:cNvSpPr/>
            <p:nvPr/>
          </p:nvSpPr>
          <p:spPr>
            <a:xfrm>
              <a:off x="815819" y="1587293"/>
              <a:ext cx="9518" cy="3435"/>
            </a:xfrm>
            <a:custGeom>
              <a:rect b="b" l="l" r="r" t="t"/>
              <a:pathLst>
                <a:path extrusionOk="0" h="253" w="701">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81"/>
            <p:cNvSpPr/>
            <p:nvPr/>
          </p:nvSpPr>
          <p:spPr>
            <a:xfrm>
              <a:off x="1116791" y="1641060"/>
              <a:ext cx="428519" cy="210818"/>
            </a:xfrm>
            <a:custGeom>
              <a:rect b="b" l="l" r="r" t="t"/>
              <a:pathLst>
                <a:path extrusionOk="0" h="15527" w="31561">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81"/>
            <p:cNvSpPr/>
            <p:nvPr/>
          </p:nvSpPr>
          <p:spPr>
            <a:xfrm>
              <a:off x="797231" y="1596418"/>
              <a:ext cx="3625" cy="3965"/>
            </a:xfrm>
            <a:custGeom>
              <a:rect b="b" l="l" r="r" t="t"/>
              <a:pathLst>
                <a:path extrusionOk="0" h="292" w="267">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81"/>
            <p:cNvSpPr/>
            <p:nvPr/>
          </p:nvSpPr>
          <p:spPr>
            <a:xfrm>
              <a:off x="950901" y="1525692"/>
              <a:ext cx="2824" cy="1738"/>
            </a:xfrm>
            <a:custGeom>
              <a:rect b="b" l="l" r="r" t="t"/>
              <a:pathLst>
                <a:path extrusionOk="0" h="128" w="208">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81"/>
            <p:cNvSpPr/>
            <p:nvPr/>
          </p:nvSpPr>
          <p:spPr>
            <a:xfrm>
              <a:off x="1054294" y="1571136"/>
              <a:ext cx="3571" cy="2200"/>
            </a:xfrm>
            <a:custGeom>
              <a:rect b="b" l="l" r="r" t="t"/>
              <a:pathLst>
                <a:path extrusionOk="0" h="162" w="263">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81"/>
            <p:cNvSpPr/>
            <p:nvPr/>
          </p:nvSpPr>
          <p:spPr>
            <a:xfrm>
              <a:off x="1293570" y="1816780"/>
              <a:ext cx="1290" cy="1113"/>
            </a:xfrm>
            <a:custGeom>
              <a:rect b="b" l="l" r="r" t="t"/>
              <a:pathLst>
                <a:path extrusionOk="0" h="82" w="95">
                  <a:moveTo>
                    <a:pt x="95" y="81"/>
                  </a:moveTo>
                  <a:cubicBezTo>
                    <a:pt x="67" y="50"/>
                    <a:pt x="35" y="25"/>
                    <a:pt x="0" y="1"/>
                  </a:cubicBezTo>
                  <a:cubicBezTo>
                    <a:pt x="35" y="25"/>
                    <a:pt x="67" y="50"/>
                    <a:pt x="9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81"/>
            <p:cNvSpPr/>
            <p:nvPr/>
          </p:nvSpPr>
          <p:spPr>
            <a:xfrm>
              <a:off x="1278743" y="1812694"/>
              <a:ext cx="14786" cy="4100"/>
            </a:xfrm>
            <a:custGeom>
              <a:rect b="b" l="l" r="r" t="t"/>
              <a:pathLst>
                <a:path extrusionOk="0" h="302" w="1089">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81"/>
            <p:cNvSpPr/>
            <p:nvPr/>
          </p:nvSpPr>
          <p:spPr>
            <a:xfrm>
              <a:off x="1173314" y="1789354"/>
              <a:ext cx="16741" cy="2254"/>
            </a:xfrm>
            <a:custGeom>
              <a:rect b="b" l="l" r="r" t="t"/>
              <a:pathLst>
                <a:path extrusionOk="0" h="166" w="1233">
                  <a:moveTo>
                    <a:pt x="0" y="165"/>
                  </a:moveTo>
                  <a:lnTo>
                    <a:pt x="123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81"/>
            <p:cNvSpPr/>
            <p:nvPr/>
          </p:nvSpPr>
          <p:spPr>
            <a:xfrm>
              <a:off x="1317141" y="1844302"/>
              <a:ext cx="448" cy="14"/>
            </a:xfrm>
            <a:custGeom>
              <a:rect b="b" l="l" r="r" t="t"/>
              <a:pathLst>
                <a:path extrusionOk="0" h="1" w="33">
                  <a:moveTo>
                    <a:pt x="32" y="1"/>
                  </a:moveTo>
                  <a:cubicBezTo>
                    <a:pt x="22" y="1"/>
                    <a:pt x="11" y="1"/>
                    <a:pt x="1" y="1"/>
                  </a:cubicBezTo>
                  <a:cubicBezTo>
                    <a:pt x="11" y="1"/>
                    <a:pt x="22" y="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81"/>
            <p:cNvSpPr/>
            <p:nvPr/>
          </p:nvSpPr>
          <p:spPr>
            <a:xfrm>
              <a:off x="1318906" y="1844641"/>
              <a:ext cx="339" cy="149"/>
            </a:xfrm>
            <a:custGeom>
              <a:rect b="b" l="l" r="r" t="t"/>
              <a:pathLst>
                <a:path extrusionOk="0" h="11" w="25">
                  <a:moveTo>
                    <a:pt x="25"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81"/>
            <p:cNvSpPr/>
            <p:nvPr/>
          </p:nvSpPr>
          <p:spPr>
            <a:xfrm>
              <a:off x="1317765" y="1844302"/>
              <a:ext cx="299" cy="68"/>
            </a:xfrm>
            <a:custGeom>
              <a:rect b="b" l="l" r="r" t="t"/>
              <a:pathLst>
                <a:path extrusionOk="0" h="5" w="22">
                  <a:moveTo>
                    <a:pt x="2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81"/>
            <p:cNvSpPr/>
            <p:nvPr/>
          </p:nvSpPr>
          <p:spPr>
            <a:xfrm>
              <a:off x="1278173" y="1815545"/>
              <a:ext cx="584" cy="964"/>
            </a:xfrm>
            <a:custGeom>
              <a:rect b="b" l="l" r="r" t="t"/>
              <a:pathLst>
                <a:path extrusionOk="0" h="71" w="43">
                  <a:moveTo>
                    <a:pt x="42" y="1"/>
                  </a:moveTo>
                  <a:cubicBezTo>
                    <a:pt x="28" y="25"/>
                    <a:pt x="14" y="46"/>
                    <a:pt x="0" y="71"/>
                  </a:cubicBezTo>
                  <a:cubicBezTo>
                    <a:pt x="14" y="46"/>
                    <a:pt x="28" y="25"/>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81"/>
            <p:cNvSpPr/>
            <p:nvPr/>
          </p:nvSpPr>
          <p:spPr>
            <a:xfrm>
              <a:off x="1252838" y="1797147"/>
              <a:ext cx="244" cy="258"/>
            </a:xfrm>
            <a:custGeom>
              <a:rect b="b" l="l" r="r" t="t"/>
              <a:pathLst>
                <a:path extrusionOk="0" h="19" w="18">
                  <a:moveTo>
                    <a:pt x="0"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81"/>
            <p:cNvSpPr/>
            <p:nvPr/>
          </p:nvSpPr>
          <p:spPr>
            <a:xfrm>
              <a:off x="1318240" y="1844397"/>
              <a:ext cx="299" cy="109"/>
            </a:xfrm>
            <a:custGeom>
              <a:rect b="b" l="l" r="r" t="t"/>
              <a:pathLst>
                <a:path extrusionOk="0" h="8" w="22">
                  <a:moveTo>
                    <a:pt x="21"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81"/>
            <p:cNvSpPr/>
            <p:nvPr/>
          </p:nvSpPr>
          <p:spPr>
            <a:xfrm>
              <a:off x="1294846" y="1817880"/>
              <a:ext cx="1018" cy="1249"/>
            </a:xfrm>
            <a:custGeom>
              <a:rect b="b" l="l" r="r" t="t"/>
              <a:pathLst>
                <a:path extrusionOk="0" h="92" w="75">
                  <a:moveTo>
                    <a:pt x="74" y="91"/>
                  </a:moveTo>
                  <a:cubicBezTo>
                    <a:pt x="53" y="60"/>
                    <a:pt x="29" y="28"/>
                    <a:pt x="1" y="0"/>
                  </a:cubicBezTo>
                  <a:cubicBezTo>
                    <a:pt x="29" y="28"/>
                    <a:pt x="53" y="60"/>
                    <a:pt x="74" y="9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81"/>
            <p:cNvSpPr/>
            <p:nvPr/>
          </p:nvSpPr>
          <p:spPr>
            <a:xfrm>
              <a:off x="1122833" y="165189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81"/>
            <p:cNvSpPr/>
            <p:nvPr/>
          </p:nvSpPr>
          <p:spPr>
            <a:xfrm>
              <a:off x="1124734" y="1651746"/>
              <a:ext cx="530" cy="68"/>
            </a:xfrm>
            <a:custGeom>
              <a:rect b="b" l="l" r="r" t="t"/>
              <a:pathLst>
                <a:path extrusionOk="0" h="5" w="39">
                  <a:moveTo>
                    <a:pt x="0" y="4"/>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81"/>
            <p:cNvSpPr/>
            <p:nvPr/>
          </p:nvSpPr>
          <p:spPr>
            <a:xfrm>
              <a:off x="1125969" y="1651556"/>
              <a:ext cx="489" cy="109"/>
            </a:xfrm>
            <a:custGeom>
              <a:rect b="b" l="l" r="r" t="t"/>
              <a:pathLst>
                <a:path extrusionOk="0" h="8" w="36">
                  <a:moveTo>
                    <a:pt x="0" y="8"/>
                  </a:move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81"/>
            <p:cNvSpPr/>
            <p:nvPr/>
          </p:nvSpPr>
          <p:spPr>
            <a:xfrm>
              <a:off x="1117076" y="1651515"/>
              <a:ext cx="448" cy="54"/>
            </a:xfrm>
            <a:custGeom>
              <a:rect b="b" l="l" r="r" t="t"/>
              <a:pathLst>
                <a:path extrusionOk="0" h="4" w="33">
                  <a:moveTo>
                    <a:pt x="1" y="0"/>
                  </a:moveTo>
                  <a:lnTo>
                    <a:pt x="3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81"/>
            <p:cNvSpPr/>
            <p:nvPr/>
          </p:nvSpPr>
          <p:spPr>
            <a:xfrm>
              <a:off x="1120783" y="1651841"/>
              <a:ext cx="394" cy="14"/>
            </a:xfrm>
            <a:custGeom>
              <a:rect b="b" l="l" r="r" t="t"/>
              <a:pathLst>
                <a:path extrusionOk="0" h="1" w="29">
                  <a:moveTo>
                    <a:pt x="1" y="1"/>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81"/>
            <p:cNvSpPr/>
            <p:nvPr/>
          </p:nvSpPr>
          <p:spPr>
            <a:xfrm>
              <a:off x="1123539" y="1651895"/>
              <a:ext cx="543" cy="14"/>
            </a:xfrm>
            <a:custGeom>
              <a:rect b="b" l="l" r="r" t="t"/>
              <a:pathLst>
                <a:path extrusionOk="0" h="1" w="40">
                  <a:moveTo>
                    <a:pt x="1" y="0"/>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81"/>
            <p:cNvSpPr/>
            <p:nvPr/>
          </p:nvSpPr>
          <p:spPr>
            <a:xfrm>
              <a:off x="1119072" y="1651705"/>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81"/>
            <p:cNvSpPr/>
            <p:nvPr/>
          </p:nvSpPr>
          <p:spPr>
            <a:xfrm>
              <a:off x="1543206" y="1679322"/>
              <a:ext cx="258" cy="434"/>
            </a:xfrm>
            <a:custGeom>
              <a:rect b="b" l="l" r="r" t="t"/>
              <a:pathLst>
                <a:path extrusionOk="0" h="32" w="19">
                  <a:moveTo>
                    <a:pt x="1"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81"/>
            <p:cNvSpPr/>
            <p:nvPr/>
          </p:nvSpPr>
          <p:spPr>
            <a:xfrm>
              <a:off x="1543736" y="1680177"/>
              <a:ext cx="299" cy="434"/>
            </a:xfrm>
            <a:custGeom>
              <a:rect b="b" l="l" r="r" t="t"/>
              <a:pathLst>
                <a:path extrusionOk="0" h="32" w="22">
                  <a:moveTo>
                    <a:pt x="0" y="0"/>
                  </a:moveTo>
                  <a:lnTo>
                    <a:pt x="2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81"/>
            <p:cNvSpPr/>
            <p:nvPr/>
          </p:nvSpPr>
          <p:spPr>
            <a:xfrm>
              <a:off x="1542731" y="1678507"/>
              <a:ext cx="258" cy="394"/>
            </a:xfrm>
            <a:custGeom>
              <a:rect b="b" l="l" r="r" t="t"/>
              <a:pathLst>
                <a:path extrusionOk="0" h="29" w="19">
                  <a:moveTo>
                    <a:pt x="1" y="1"/>
                  </a:moveTo>
                  <a:lnTo>
                    <a:pt x="18"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81"/>
            <p:cNvSpPr/>
            <p:nvPr/>
          </p:nvSpPr>
          <p:spPr>
            <a:xfrm>
              <a:off x="1544251" y="1681032"/>
              <a:ext cx="299" cy="394"/>
            </a:xfrm>
            <a:custGeom>
              <a:rect b="b" l="l" r="r" t="t"/>
              <a:pathLst>
                <a:path extrusionOk="0" h="29" w="22">
                  <a:moveTo>
                    <a:pt x="1" y="0"/>
                  </a:moveTo>
                  <a:lnTo>
                    <a:pt x="22"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81"/>
            <p:cNvSpPr/>
            <p:nvPr/>
          </p:nvSpPr>
          <p:spPr>
            <a:xfrm>
              <a:off x="1544876" y="1681888"/>
              <a:ext cx="299" cy="394"/>
            </a:xfrm>
            <a:custGeom>
              <a:rect b="b" l="l" r="r" t="t"/>
              <a:pathLst>
                <a:path extrusionOk="0" h="29" w="22">
                  <a:moveTo>
                    <a:pt x="0" y="0"/>
                  </a:moveTo>
                  <a:lnTo>
                    <a:pt x="2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81"/>
            <p:cNvSpPr/>
            <p:nvPr/>
          </p:nvSpPr>
          <p:spPr>
            <a:xfrm>
              <a:off x="1478333" y="1688541"/>
              <a:ext cx="530" cy="434"/>
            </a:xfrm>
            <a:custGeom>
              <a:rect b="b" l="l" r="r" t="t"/>
              <a:pathLst>
                <a:path extrusionOk="0" h="32" w="39">
                  <a:moveTo>
                    <a:pt x="0" y="32"/>
                  </a:moveTo>
                  <a:lnTo>
                    <a:pt x="3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81"/>
            <p:cNvSpPr/>
            <p:nvPr/>
          </p:nvSpPr>
          <p:spPr>
            <a:xfrm>
              <a:off x="1478944" y="1688011"/>
              <a:ext cx="489" cy="448"/>
            </a:xfrm>
            <a:custGeom>
              <a:rect b="b" l="l" r="r" t="t"/>
              <a:pathLst>
                <a:path extrusionOk="0" h="33" w="36">
                  <a:moveTo>
                    <a:pt x="1" y="32"/>
                  </a:moveTo>
                  <a:lnTo>
                    <a:pt x="36"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81"/>
            <p:cNvSpPr/>
            <p:nvPr/>
          </p:nvSpPr>
          <p:spPr>
            <a:xfrm>
              <a:off x="1542310" y="1677706"/>
              <a:ext cx="244" cy="434"/>
            </a:xfrm>
            <a:custGeom>
              <a:rect b="b" l="l" r="r" t="t"/>
              <a:pathLst>
                <a:path extrusionOk="0" h="32" w="18">
                  <a:moveTo>
                    <a:pt x="0" y="0"/>
                  </a:moveTo>
                  <a:lnTo>
                    <a:pt x="18"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81"/>
            <p:cNvSpPr/>
            <p:nvPr/>
          </p:nvSpPr>
          <p:spPr>
            <a:xfrm>
              <a:off x="1539689" y="1670714"/>
              <a:ext cx="109" cy="353"/>
            </a:xfrm>
            <a:custGeom>
              <a:rect b="b" l="l" r="r" t="t"/>
              <a:pathLst>
                <a:path extrusionOk="0" h="26" w="8">
                  <a:moveTo>
                    <a:pt x="1" y="1"/>
                  </a:moveTo>
                  <a:lnTo>
                    <a:pt x="8"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81"/>
            <p:cNvSpPr/>
            <p:nvPr/>
          </p:nvSpPr>
          <p:spPr>
            <a:xfrm>
              <a:off x="1539975" y="1671949"/>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81"/>
            <p:cNvSpPr/>
            <p:nvPr/>
          </p:nvSpPr>
          <p:spPr>
            <a:xfrm>
              <a:off x="1477667" y="1689111"/>
              <a:ext cx="584" cy="489"/>
            </a:xfrm>
            <a:custGeom>
              <a:rect b="b" l="l" r="r" t="t"/>
              <a:pathLst>
                <a:path extrusionOk="0" h="36" w="43">
                  <a:moveTo>
                    <a:pt x="0" y="35"/>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81"/>
            <p:cNvSpPr/>
            <p:nvPr/>
          </p:nvSpPr>
          <p:spPr>
            <a:xfrm>
              <a:off x="1034661" y="1534586"/>
              <a:ext cx="679" cy="109"/>
            </a:xfrm>
            <a:custGeom>
              <a:rect b="b" l="l" r="r" t="t"/>
              <a:pathLst>
                <a:path extrusionOk="0" h="8" w="50">
                  <a:moveTo>
                    <a:pt x="0" y="0"/>
                  </a:moveTo>
                  <a:cubicBezTo>
                    <a:pt x="18" y="4"/>
                    <a:pt x="32" y="4"/>
                    <a:pt x="49" y="7"/>
                  </a:cubicBezTo>
                  <a:cubicBezTo>
                    <a:pt x="32" y="4"/>
                    <a:pt x="18"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81"/>
            <p:cNvSpPr/>
            <p:nvPr/>
          </p:nvSpPr>
          <p:spPr>
            <a:xfrm>
              <a:off x="1540165" y="1672614"/>
              <a:ext cx="163" cy="394"/>
            </a:xfrm>
            <a:custGeom>
              <a:rect b="b" l="l" r="r" t="t"/>
              <a:pathLst>
                <a:path extrusionOk="0" h="29" w="12">
                  <a:moveTo>
                    <a:pt x="1"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81"/>
            <p:cNvSpPr/>
            <p:nvPr/>
          </p:nvSpPr>
          <p:spPr>
            <a:xfrm>
              <a:off x="1035462" y="1534721"/>
              <a:ext cx="638" cy="163"/>
            </a:xfrm>
            <a:custGeom>
              <a:rect b="b" l="l" r="r" t="t"/>
              <a:pathLst>
                <a:path extrusionOk="0" h="12" w="47">
                  <a:moveTo>
                    <a:pt x="1" y="1"/>
                  </a:moveTo>
                  <a:cubicBezTo>
                    <a:pt x="18" y="1"/>
                    <a:pt x="32" y="4"/>
                    <a:pt x="46" y="11"/>
                  </a:cubicBezTo>
                  <a:cubicBezTo>
                    <a:pt x="32" y="4"/>
                    <a:pt x="1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81"/>
            <p:cNvSpPr/>
            <p:nvPr/>
          </p:nvSpPr>
          <p:spPr>
            <a:xfrm>
              <a:off x="1539839" y="1671338"/>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81"/>
            <p:cNvSpPr/>
            <p:nvPr/>
          </p:nvSpPr>
          <p:spPr>
            <a:xfrm>
              <a:off x="1539554" y="1670103"/>
              <a:ext cx="109" cy="339"/>
            </a:xfrm>
            <a:custGeom>
              <a:rect b="b" l="l" r="r" t="t"/>
              <a:pathLst>
                <a:path extrusionOk="0" h="25" w="8">
                  <a:moveTo>
                    <a:pt x="0" y="0"/>
                  </a:moveTo>
                  <a:cubicBezTo>
                    <a:pt x="0" y="7"/>
                    <a:pt x="4" y="18"/>
                    <a:pt x="7" y="25"/>
                  </a:cubicBezTo>
                  <a:cubicBezTo>
                    <a:pt x="4" y="18"/>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81"/>
            <p:cNvSpPr/>
            <p:nvPr/>
          </p:nvSpPr>
          <p:spPr>
            <a:xfrm>
              <a:off x="1033710" y="1534531"/>
              <a:ext cx="815" cy="68"/>
            </a:xfrm>
            <a:custGeom>
              <a:rect b="b" l="l" r="r" t="t"/>
              <a:pathLst>
                <a:path extrusionOk="0" h="5" w="60">
                  <a:moveTo>
                    <a:pt x="0" y="1"/>
                  </a:moveTo>
                  <a:cubicBezTo>
                    <a:pt x="18" y="1"/>
                    <a:pt x="39" y="1"/>
                    <a:pt x="60" y="4"/>
                  </a:cubicBezTo>
                  <a:cubicBezTo>
                    <a:pt x="39" y="1"/>
                    <a:pt x="2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81"/>
            <p:cNvSpPr/>
            <p:nvPr/>
          </p:nvSpPr>
          <p:spPr>
            <a:xfrm>
              <a:off x="1541210" y="1675425"/>
              <a:ext cx="204" cy="434"/>
            </a:xfrm>
            <a:custGeom>
              <a:rect b="b" l="l" r="r" t="t"/>
              <a:pathLst>
                <a:path extrusionOk="0" h="32" w="15">
                  <a:moveTo>
                    <a:pt x="1" y="0"/>
                  </a:moveTo>
                  <a:lnTo>
                    <a:pt x="15"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81"/>
            <p:cNvSpPr/>
            <p:nvPr/>
          </p:nvSpPr>
          <p:spPr>
            <a:xfrm>
              <a:off x="1541550" y="1676185"/>
              <a:ext cx="204" cy="394"/>
            </a:xfrm>
            <a:custGeom>
              <a:rect b="b" l="l" r="r" t="t"/>
              <a:pathLst>
                <a:path extrusionOk="0" h="29" w="15">
                  <a:moveTo>
                    <a:pt x="0" y="0"/>
                  </a:moveTo>
                  <a:lnTo>
                    <a:pt x="14"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81"/>
            <p:cNvSpPr/>
            <p:nvPr/>
          </p:nvSpPr>
          <p:spPr>
            <a:xfrm>
              <a:off x="1540884" y="1674705"/>
              <a:ext cx="204" cy="394"/>
            </a:xfrm>
            <a:custGeom>
              <a:rect b="b" l="l" r="r" t="t"/>
              <a:pathLst>
                <a:path extrusionOk="0" h="29" w="15">
                  <a:moveTo>
                    <a:pt x="0" y="1"/>
                  </a:moveTo>
                  <a:lnTo>
                    <a:pt x="14"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81"/>
            <p:cNvSpPr/>
            <p:nvPr/>
          </p:nvSpPr>
          <p:spPr>
            <a:xfrm>
              <a:off x="1540640" y="1673999"/>
              <a:ext cx="163" cy="394"/>
            </a:xfrm>
            <a:custGeom>
              <a:rect b="b" l="l" r="r" t="t"/>
              <a:pathLst>
                <a:path extrusionOk="0" h="29" w="12">
                  <a:moveTo>
                    <a:pt x="1" y="0"/>
                  </a:moveTo>
                  <a:lnTo>
                    <a:pt x="1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81"/>
            <p:cNvSpPr/>
            <p:nvPr/>
          </p:nvSpPr>
          <p:spPr>
            <a:xfrm>
              <a:off x="1541930" y="1676946"/>
              <a:ext cx="204" cy="434"/>
            </a:xfrm>
            <a:custGeom>
              <a:rect b="b" l="l" r="r" t="t"/>
              <a:pathLst>
                <a:path extrusionOk="0" h="32" w="15">
                  <a:moveTo>
                    <a:pt x="0" y="0"/>
                  </a:moveTo>
                  <a:lnTo>
                    <a:pt x="14"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81"/>
            <p:cNvSpPr/>
            <p:nvPr/>
          </p:nvSpPr>
          <p:spPr>
            <a:xfrm>
              <a:off x="1540409" y="1673280"/>
              <a:ext cx="149" cy="394"/>
            </a:xfrm>
            <a:custGeom>
              <a:rect b="b" l="l" r="r" t="t"/>
              <a:pathLst>
                <a:path extrusionOk="0" h="29" w="11">
                  <a:moveTo>
                    <a:pt x="0" y="1"/>
                  </a:moveTo>
                  <a:lnTo>
                    <a:pt x="11" y="2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81"/>
            <p:cNvSpPr/>
            <p:nvPr/>
          </p:nvSpPr>
          <p:spPr>
            <a:xfrm>
              <a:off x="1015408" y="1537953"/>
              <a:ext cx="964" cy="1303"/>
            </a:xfrm>
            <a:custGeom>
              <a:rect b="b" l="l" r="r" t="t"/>
              <a:pathLst>
                <a:path extrusionOk="0" h="96" w="71">
                  <a:moveTo>
                    <a:pt x="0" y="1"/>
                  </a:moveTo>
                  <a:cubicBezTo>
                    <a:pt x="25" y="36"/>
                    <a:pt x="49" y="67"/>
                    <a:pt x="70" y="95"/>
                  </a:cubicBezTo>
                  <a:cubicBezTo>
                    <a:pt x="49" y="67"/>
                    <a:pt x="25"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81"/>
            <p:cNvSpPr/>
            <p:nvPr/>
          </p:nvSpPr>
          <p:spPr>
            <a:xfrm>
              <a:off x="1036181" y="1534871"/>
              <a:ext cx="964" cy="434"/>
            </a:xfrm>
            <a:custGeom>
              <a:rect b="b" l="l" r="r" t="t"/>
              <a:pathLst>
                <a:path extrusionOk="0" h="32" w="71">
                  <a:moveTo>
                    <a:pt x="0" y="0"/>
                  </a:moveTo>
                  <a:lnTo>
                    <a:pt x="0" y="0"/>
                  </a:lnTo>
                  <a:cubicBezTo>
                    <a:pt x="14" y="7"/>
                    <a:pt x="28" y="11"/>
                    <a:pt x="42" y="18"/>
                  </a:cubicBezTo>
                  <a:cubicBezTo>
                    <a:pt x="53" y="21"/>
                    <a:pt x="60" y="28"/>
                    <a:pt x="70" y="32"/>
                  </a:cubicBezTo>
                  <a:cubicBezTo>
                    <a:pt x="49" y="18"/>
                    <a:pt x="25"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81"/>
            <p:cNvSpPr/>
            <p:nvPr/>
          </p:nvSpPr>
          <p:spPr>
            <a:xfrm>
              <a:off x="1072257" y="1586153"/>
              <a:ext cx="869" cy="638"/>
            </a:xfrm>
            <a:custGeom>
              <a:rect b="b" l="l" r="r" t="t"/>
              <a:pathLst>
                <a:path extrusionOk="0" h="47" w="64">
                  <a:moveTo>
                    <a:pt x="0" y="46"/>
                  </a:moveTo>
                  <a:lnTo>
                    <a:pt x="6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81"/>
            <p:cNvSpPr/>
            <p:nvPr/>
          </p:nvSpPr>
          <p:spPr>
            <a:xfrm>
              <a:off x="1073357" y="1585447"/>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81"/>
            <p:cNvSpPr/>
            <p:nvPr/>
          </p:nvSpPr>
          <p:spPr>
            <a:xfrm>
              <a:off x="1075257" y="1584116"/>
              <a:ext cx="774" cy="530"/>
            </a:xfrm>
            <a:custGeom>
              <a:rect b="b" l="l" r="r" t="t"/>
              <a:pathLst>
                <a:path extrusionOk="0" h="39" w="57">
                  <a:moveTo>
                    <a:pt x="56" y="0"/>
                  </a:moveTo>
                  <a:lnTo>
                    <a:pt x="0"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81"/>
            <p:cNvSpPr/>
            <p:nvPr/>
          </p:nvSpPr>
          <p:spPr>
            <a:xfrm>
              <a:off x="1006379" y="1526928"/>
              <a:ext cx="1385" cy="3055"/>
            </a:xfrm>
            <a:custGeom>
              <a:rect b="b" l="l" r="r" t="t"/>
              <a:pathLst>
                <a:path extrusionOk="0" h="225" w="102">
                  <a:moveTo>
                    <a:pt x="0" y="1"/>
                  </a:moveTo>
                  <a:cubicBezTo>
                    <a:pt x="70" y="50"/>
                    <a:pt x="102" y="158"/>
                    <a:pt x="102" y="225"/>
                  </a:cubicBezTo>
                  <a:cubicBezTo>
                    <a:pt x="102" y="158"/>
                    <a:pt x="70" y="4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81"/>
            <p:cNvSpPr/>
            <p:nvPr/>
          </p:nvSpPr>
          <p:spPr>
            <a:xfrm>
              <a:off x="1074348" y="1584822"/>
              <a:ext cx="679" cy="448"/>
            </a:xfrm>
            <a:custGeom>
              <a:rect b="b" l="l" r="r" t="t"/>
              <a:pathLst>
                <a:path extrusionOk="0" h="33" w="50">
                  <a:moveTo>
                    <a:pt x="50" y="1"/>
                  </a:moveTo>
                  <a:lnTo>
                    <a:pt x="1"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81"/>
            <p:cNvSpPr/>
            <p:nvPr/>
          </p:nvSpPr>
          <p:spPr>
            <a:xfrm>
              <a:off x="1417248" y="1669913"/>
              <a:ext cx="204" cy="149"/>
            </a:xfrm>
            <a:custGeom>
              <a:rect b="b" l="l" r="r" t="t"/>
              <a:pathLst>
                <a:path extrusionOk="0" h="11" w="15">
                  <a:moveTo>
                    <a:pt x="15"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81"/>
            <p:cNvSpPr/>
            <p:nvPr/>
          </p:nvSpPr>
          <p:spPr>
            <a:xfrm>
              <a:off x="1416677" y="1669532"/>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81"/>
            <p:cNvSpPr/>
            <p:nvPr/>
          </p:nvSpPr>
          <p:spPr>
            <a:xfrm>
              <a:off x="1341010" y="1647374"/>
              <a:ext cx="2485" cy="1208"/>
            </a:xfrm>
            <a:custGeom>
              <a:rect b="b" l="l" r="r" t="t"/>
              <a:pathLst>
                <a:path extrusionOk="0" h="89" w="183">
                  <a:moveTo>
                    <a:pt x="182" y="88"/>
                  </a:moveTo>
                  <a:cubicBezTo>
                    <a:pt x="123" y="57"/>
                    <a:pt x="63" y="25"/>
                    <a:pt x="0" y="1"/>
                  </a:cubicBezTo>
                  <a:cubicBezTo>
                    <a:pt x="63" y="25"/>
                    <a:pt x="123" y="57"/>
                    <a:pt x="182"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81"/>
            <p:cNvSpPr/>
            <p:nvPr/>
          </p:nvSpPr>
          <p:spPr>
            <a:xfrm>
              <a:off x="992313" y="1527457"/>
              <a:ext cx="5187" cy="2580"/>
            </a:xfrm>
            <a:custGeom>
              <a:rect b="b" l="l" r="r" t="t"/>
              <a:pathLst>
                <a:path extrusionOk="0" h="190" w="382">
                  <a:moveTo>
                    <a:pt x="382" y="49"/>
                  </a:moveTo>
                  <a:cubicBezTo>
                    <a:pt x="266" y="189"/>
                    <a:pt x="28" y="21"/>
                    <a:pt x="0" y="0"/>
                  </a:cubicBezTo>
                  <a:cubicBezTo>
                    <a:pt x="28" y="21"/>
                    <a:pt x="266" y="189"/>
                    <a:pt x="382"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81"/>
            <p:cNvSpPr/>
            <p:nvPr/>
          </p:nvSpPr>
          <p:spPr>
            <a:xfrm>
              <a:off x="1416012" y="1669057"/>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81"/>
            <p:cNvSpPr/>
            <p:nvPr/>
          </p:nvSpPr>
          <p:spPr>
            <a:xfrm>
              <a:off x="1417872" y="1670333"/>
              <a:ext cx="54" cy="109"/>
            </a:xfrm>
            <a:custGeom>
              <a:rect b="b" l="l" r="r" t="t"/>
              <a:pathLst>
                <a:path extrusionOk="0" h="8" w="4">
                  <a:moveTo>
                    <a:pt x="0" y="1"/>
                  </a:moveTo>
                  <a:lnTo>
                    <a:pt x="4" y="8"/>
                  </a:ln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81"/>
            <p:cNvSpPr/>
            <p:nvPr/>
          </p:nvSpPr>
          <p:spPr>
            <a:xfrm>
              <a:off x="1037458" y="1535536"/>
              <a:ext cx="68" cy="54"/>
            </a:xfrm>
            <a:custGeom>
              <a:rect b="b" l="l" r="r" t="t"/>
              <a:pathLst>
                <a:path extrusionOk="0" h="4" w="5">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81"/>
            <p:cNvSpPr/>
            <p:nvPr/>
          </p:nvSpPr>
          <p:spPr>
            <a:xfrm>
              <a:off x="1037173" y="1535292"/>
              <a:ext cx="204" cy="163"/>
            </a:xfrm>
            <a:custGeom>
              <a:rect b="b" l="l" r="r" t="t"/>
              <a:pathLst>
                <a:path extrusionOk="0" h="12" w="15">
                  <a:moveTo>
                    <a:pt x="1" y="1"/>
                  </a:moveTo>
                  <a:cubicBezTo>
                    <a:pt x="4" y="4"/>
                    <a:pt x="8" y="8"/>
                    <a:pt x="15" y="11"/>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81"/>
            <p:cNvSpPr/>
            <p:nvPr/>
          </p:nvSpPr>
          <p:spPr>
            <a:xfrm>
              <a:off x="1074443" y="158035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81"/>
            <p:cNvSpPr/>
            <p:nvPr/>
          </p:nvSpPr>
          <p:spPr>
            <a:xfrm>
              <a:off x="1370853" y="1652846"/>
              <a:ext cx="4766" cy="1385"/>
            </a:xfrm>
            <a:custGeom>
              <a:rect b="b" l="l" r="r" t="t"/>
              <a:pathLst>
                <a:path extrusionOk="0" h="102" w="351">
                  <a:moveTo>
                    <a:pt x="1" y="0"/>
                  </a:moveTo>
                  <a:cubicBezTo>
                    <a:pt x="120" y="25"/>
                    <a:pt x="235" y="60"/>
                    <a:pt x="351" y="102"/>
                  </a:cubicBezTo>
                  <a:lnTo>
                    <a:pt x="351" y="102"/>
                  </a:lnTo>
                  <a:cubicBezTo>
                    <a:pt x="235" y="60"/>
                    <a:pt x="120"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81"/>
            <p:cNvSpPr/>
            <p:nvPr/>
          </p:nvSpPr>
          <p:spPr>
            <a:xfrm>
              <a:off x="1132813" y="1645052"/>
              <a:ext cx="202889" cy="1100"/>
            </a:xfrm>
            <a:custGeom>
              <a:rect b="b" l="l" r="r" t="t"/>
              <a:pathLst>
                <a:path extrusionOk="0" h="81" w="14943">
                  <a:moveTo>
                    <a:pt x="1" y="81"/>
                  </a:moveTo>
                  <a:lnTo>
                    <a:pt x="149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81"/>
            <p:cNvSpPr/>
            <p:nvPr/>
          </p:nvSpPr>
          <p:spPr>
            <a:xfrm>
              <a:off x="1415496" y="1668718"/>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81"/>
            <p:cNvSpPr/>
            <p:nvPr/>
          </p:nvSpPr>
          <p:spPr>
            <a:xfrm>
              <a:off x="1075678" y="1581930"/>
              <a:ext cx="1113" cy="1439"/>
            </a:xfrm>
            <a:custGeom>
              <a:rect b="b" l="l" r="r" t="t"/>
              <a:pathLst>
                <a:path extrusionOk="0" h="106" w="82">
                  <a:moveTo>
                    <a:pt x="1" y="0"/>
                  </a:moveTo>
                  <a:cubicBezTo>
                    <a:pt x="36" y="35"/>
                    <a:pt x="78" y="81"/>
                    <a:pt x="78" y="105"/>
                  </a:cubicBezTo>
                  <a:cubicBezTo>
                    <a:pt x="81" y="81"/>
                    <a:pt x="36"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81"/>
            <p:cNvSpPr/>
            <p:nvPr/>
          </p:nvSpPr>
          <p:spPr>
            <a:xfrm>
              <a:off x="1457410" y="1699376"/>
              <a:ext cx="14" cy="204"/>
            </a:xfrm>
            <a:custGeom>
              <a:rect b="b" l="l" r="r" t="t"/>
              <a:pathLst>
                <a:path extrusionOk="0" h="15" w="1">
                  <a:moveTo>
                    <a:pt x="1" y="1"/>
                  </a:moveTo>
                  <a:lnTo>
                    <a:pt x="1" y="15"/>
                  </a:ln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81"/>
            <p:cNvSpPr/>
            <p:nvPr/>
          </p:nvSpPr>
          <p:spPr>
            <a:xfrm>
              <a:off x="1456649" y="1702091"/>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81"/>
            <p:cNvSpPr/>
            <p:nvPr/>
          </p:nvSpPr>
          <p:spPr>
            <a:xfrm>
              <a:off x="1457152" y="1701467"/>
              <a:ext cx="136" cy="163"/>
            </a:xfrm>
            <a:custGeom>
              <a:rect b="b" l="l" r="r" t="t"/>
              <a:pathLst>
                <a:path extrusionOk="0" h="12" w="10">
                  <a:moveTo>
                    <a:pt x="9" y="1"/>
                  </a:moveTo>
                  <a:cubicBezTo>
                    <a:pt x="6" y="4"/>
                    <a:pt x="1" y="12"/>
                    <a:pt x="1" y="12"/>
                  </a:cubicBezTo>
                  <a:cubicBezTo>
                    <a:pt x="2" y="12"/>
                    <a:pt x="2" y="12"/>
                    <a:pt x="2" y="11"/>
                  </a:cubicBezTo>
                  <a:cubicBezTo>
                    <a:pt x="6" y="8"/>
                    <a:pt x="9" y="4"/>
                    <a:pt x="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81"/>
            <p:cNvSpPr/>
            <p:nvPr/>
          </p:nvSpPr>
          <p:spPr>
            <a:xfrm>
              <a:off x="1456935" y="1701806"/>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81"/>
            <p:cNvSpPr/>
            <p:nvPr/>
          </p:nvSpPr>
          <p:spPr>
            <a:xfrm>
              <a:off x="1457464" y="1700095"/>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81"/>
            <p:cNvSpPr/>
            <p:nvPr/>
          </p:nvSpPr>
          <p:spPr>
            <a:xfrm>
              <a:off x="1457369" y="1701181"/>
              <a:ext cx="54" cy="122"/>
            </a:xfrm>
            <a:custGeom>
              <a:rect b="b" l="l" r="r" t="t"/>
              <a:pathLst>
                <a:path extrusionOk="0" h="9" w="4">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81"/>
            <p:cNvSpPr/>
            <p:nvPr/>
          </p:nvSpPr>
          <p:spPr>
            <a:xfrm>
              <a:off x="1539174" y="1665921"/>
              <a:ext cx="14" cy="285"/>
            </a:xfrm>
            <a:custGeom>
              <a:rect b="b" l="l" r="r" t="t"/>
              <a:pathLst>
                <a:path extrusionOk="0" h="21" w="1">
                  <a:moveTo>
                    <a:pt x="0" y="2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81"/>
            <p:cNvSpPr/>
            <p:nvPr/>
          </p:nvSpPr>
          <p:spPr>
            <a:xfrm>
              <a:off x="1536512" y="1661494"/>
              <a:ext cx="2865" cy="530"/>
            </a:xfrm>
            <a:custGeom>
              <a:rect b="b" l="l" r="r" t="t"/>
              <a:pathLst>
                <a:path extrusionOk="0" h="39" w="211">
                  <a:moveTo>
                    <a:pt x="0" y="0"/>
                  </a:moveTo>
                  <a:lnTo>
                    <a:pt x="0" y="0"/>
                  </a:lnTo>
                  <a:cubicBezTo>
                    <a:pt x="81" y="7"/>
                    <a:pt x="196" y="14"/>
                    <a:pt x="210" y="39"/>
                  </a:cubicBezTo>
                  <a:cubicBezTo>
                    <a:pt x="196" y="14"/>
                    <a:pt x="81"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81"/>
            <p:cNvSpPr/>
            <p:nvPr/>
          </p:nvSpPr>
          <p:spPr>
            <a:xfrm>
              <a:off x="1477423" y="1689681"/>
              <a:ext cx="163" cy="109"/>
            </a:xfrm>
            <a:custGeom>
              <a:rect b="b" l="l" r="r" t="t"/>
              <a:pathLst>
                <a:path extrusionOk="0" h="8" w="12">
                  <a:moveTo>
                    <a:pt x="1" y="7"/>
                  </a:moveTo>
                  <a:lnTo>
                    <a:pt x="1" y="7"/>
                  </a:ln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81"/>
            <p:cNvSpPr/>
            <p:nvPr/>
          </p:nvSpPr>
          <p:spPr>
            <a:xfrm>
              <a:off x="1428843" y="1703327"/>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81"/>
            <p:cNvSpPr/>
            <p:nvPr/>
          </p:nvSpPr>
          <p:spPr>
            <a:xfrm>
              <a:off x="1428897" y="1704223"/>
              <a:ext cx="54" cy="258"/>
            </a:xfrm>
            <a:custGeom>
              <a:rect b="b" l="l" r="r" t="t"/>
              <a:pathLst>
                <a:path extrusionOk="0" h="19" w="4">
                  <a:moveTo>
                    <a:pt x="4" y="1"/>
                  </a:moveTo>
                  <a:cubicBezTo>
                    <a:pt x="0" y="8"/>
                    <a:pt x="0"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81"/>
            <p:cNvSpPr/>
            <p:nvPr/>
          </p:nvSpPr>
          <p:spPr>
            <a:xfrm>
              <a:off x="1428992" y="1705038"/>
              <a:ext cx="109" cy="244"/>
            </a:xfrm>
            <a:custGeom>
              <a:rect b="b" l="l" r="r" t="t"/>
              <a:pathLst>
                <a:path extrusionOk="0" h="18" w="8">
                  <a:moveTo>
                    <a:pt x="0" y="0"/>
                  </a:moveTo>
                  <a:lnTo>
                    <a:pt x="0" y="0"/>
                  </a:lnTo>
                  <a:cubicBezTo>
                    <a:pt x="4" y="7"/>
                    <a:pt x="4" y="14"/>
                    <a:pt x="7" y="18"/>
                  </a:cubicBezTo>
                  <a:cubicBezTo>
                    <a:pt x="7"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81"/>
            <p:cNvSpPr/>
            <p:nvPr/>
          </p:nvSpPr>
          <p:spPr>
            <a:xfrm>
              <a:off x="1456269" y="1702376"/>
              <a:ext cx="163" cy="149"/>
            </a:xfrm>
            <a:custGeom>
              <a:rect b="b" l="l" r="r" t="t"/>
              <a:pathLst>
                <a:path extrusionOk="0" h="11" w="12">
                  <a:moveTo>
                    <a:pt x="1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81"/>
            <p:cNvSpPr/>
            <p:nvPr/>
          </p:nvSpPr>
          <p:spPr>
            <a:xfrm>
              <a:off x="1429223" y="1705893"/>
              <a:ext cx="68" cy="149"/>
            </a:xfrm>
            <a:custGeom>
              <a:rect b="b" l="l" r="r" t="t"/>
              <a:pathLst>
                <a:path extrusionOk="0" h="11" w="5">
                  <a:moveTo>
                    <a:pt x="1" y="0"/>
                  </a:moveTo>
                  <a:lnTo>
                    <a:pt x="1" y="0"/>
                  </a:lnTo>
                  <a:cubicBezTo>
                    <a:pt x="1" y="4"/>
                    <a:pt x="4" y="7"/>
                    <a:pt x="4" y="11"/>
                  </a:cubicBezTo>
                  <a:cubicBezTo>
                    <a:pt x="4" y="7"/>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81"/>
            <p:cNvSpPr/>
            <p:nvPr/>
          </p:nvSpPr>
          <p:spPr>
            <a:xfrm>
              <a:off x="1428897" y="1702227"/>
              <a:ext cx="54" cy="258"/>
            </a:xfrm>
            <a:custGeom>
              <a:rect b="b" l="l" r="r" t="t"/>
              <a:pathLst>
                <a:path extrusionOk="0" h="19" w="4">
                  <a:moveTo>
                    <a:pt x="0" y="1"/>
                  </a:moveTo>
                  <a:lnTo>
                    <a:pt x="0" y="18"/>
                  </a:lnTo>
                  <a:cubicBezTo>
                    <a:pt x="0" y="15"/>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81"/>
            <p:cNvSpPr/>
            <p:nvPr/>
          </p:nvSpPr>
          <p:spPr>
            <a:xfrm>
              <a:off x="1455794" y="1702702"/>
              <a:ext cx="204" cy="163"/>
            </a:xfrm>
            <a:custGeom>
              <a:rect b="b" l="l" r="r" t="t"/>
              <a:pathLst>
                <a:path extrusionOk="0" h="12" w="15">
                  <a:moveTo>
                    <a:pt x="15"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81"/>
            <p:cNvSpPr/>
            <p:nvPr/>
          </p:nvSpPr>
          <p:spPr>
            <a:xfrm>
              <a:off x="1429562" y="1706653"/>
              <a:ext cx="109" cy="204"/>
            </a:xfrm>
            <a:custGeom>
              <a:rect b="b" l="l" r="r" t="t"/>
              <a:pathLst>
                <a:path extrusionOk="0" h="15" w="8">
                  <a:moveTo>
                    <a:pt x="0" y="0"/>
                  </a:moveTo>
                  <a:cubicBezTo>
                    <a:pt x="4" y="7"/>
                    <a:pt x="4" y="11"/>
                    <a:pt x="7" y="14"/>
                  </a:cubicBezTo>
                  <a:cubicBezTo>
                    <a:pt x="7" y="11"/>
                    <a:pt x="4"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81"/>
            <p:cNvSpPr/>
            <p:nvPr/>
          </p:nvSpPr>
          <p:spPr>
            <a:xfrm>
              <a:off x="1455224" y="1703042"/>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81"/>
            <p:cNvSpPr/>
            <p:nvPr/>
          </p:nvSpPr>
          <p:spPr>
            <a:xfrm>
              <a:off x="1482080" y="1685595"/>
              <a:ext cx="299" cy="244"/>
            </a:xfrm>
            <a:custGeom>
              <a:rect b="b" l="l" r="r" t="t"/>
              <a:pathLst>
                <a:path extrusionOk="0" h="18" w="22">
                  <a:moveTo>
                    <a:pt x="1" y="18"/>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81"/>
            <p:cNvSpPr/>
            <p:nvPr/>
          </p:nvSpPr>
          <p:spPr>
            <a:xfrm>
              <a:off x="1539174" y="1665486"/>
              <a:ext cx="14" cy="244"/>
            </a:xfrm>
            <a:custGeom>
              <a:rect b="b" l="l" r="r" t="t"/>
              <a:pathLst>
                <a:path extrusionOk="0" h="18" w="1">
                  <a:moveTo>
                    <a:pt x="0"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81"/>
            <p:cNvSpPr/>
            <p:nvPr/>
          </p:nvSpPr>
          <p:spPr>
            <a:xfrm>
              <a:off x="1539174" y="1666871"/>
              <a:ext cx="54" cy="299"/>
            </a:xfrm>
            <a:custGeom>
              <a:rect b="b" l="l" r="r" t="t"/>
              <a:pathLst>
                <a:path extrusionOk="0" h="22" w="4">
                  <a:moveTo>
                    <a:pt x="0" y="0"/>
                  </a:moveTo>
                  <a:lnTo>
                    <a:pt x="0" y="21"/>
                  </a:ln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81"/>
            <p:cNvSpPr/>
            <p:nvPr/>
          </p:nvSpPr>
          <p:spPr>
            <a:xfrm>
              <a:off x="1539174" y="1666396"/>
              <a:ext cx="14" cy="299"/>
            </a:xfrm>
            <a:custGeom>
              <a:rect b="b" l="l" r="r" t="t"/>
              <a:pathLst>
                <a:path extrusionOk="0" h="22" w="1">
                  <a:moveTo>
                    <a:pt x="0" y="0"/>
                  </a:moveTo>
                  <a:lnTo>
                    <a:pt x="0"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81"/>
            <p:cNvSpPr/>
            <p:nvPr/>
          </p:nvSpPr>
          <p:spPr>
            <a:xfrm>
              <a:off x="1485217" y="1683409"/>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81"/>
            <p:cNvSpPr/>
            <p:nvPr/>
          </p:nvSpPr>
          <p:spPr>
            <a:xfrm>
              <a:off x="1485407" y="168335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81"/>
            <p:cNvSpPr/>
            <p:nvPr/>
          </p:nvSpPr>
          <p:spPr>
            <a:xfrm>
              <a:off x="1480139" y="1687115"/>
              <a:ext cx="394" cy="339"/>
            </a:xfrm>
            <a:custGeom>
              <a:rect b="b" l="l" r="r" t="t"/>
              <a:pathLst>
                <a:path extrusionOk="0" h="25" w="29">
                  <a:moveTo>
                    <a:pt x="0" y="25"/>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81"/>
            <p:cNvSpPr/>
            <p:nvPr/>
          </p:nvSpPr>
          <p:spPr>
            <a:xfrm>
              <a:off x="1539174" y="166505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81"/>
            <p:cNvSpPr/>
            <p:nvPr/>
          </p:nvSpPr>
          <p:spPr>
            <a:xfrm>
              <a:off x="1485556" y="168325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81"/>
            <p:cNvSpPr/>
            <p:nvPr/>
          </p:nvSpPr>
          <p:spPr>
            <a:xfrm>
              <a:off x="1483845" y="1684264"/>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81"/>
            <p:cNvSpPr/>
            <p:nvPr/>
          </p:nvSpPr>
          <p:spPr>
            <a:xfrm>
              <a:off x="1484646" y="1683789"/>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81"/>
            <p:cNvSpPr/>
            <p:nvPr/>
          </p:nvSpPr>
          <p:spPr>
            <a:xfrm>
              <a:off x="1484415" y="1683924"/>
              <a:ext cx="204" cy="163"/>
            </a:xfrm>
            <a:custGeom>
              <a:rect b="b" l="l" r="r" t="t"/>
              <a:pathLst>
                <a:path extrusionOk="0" h="12" w="15">
                  <a:moveTo>
                    <a:pt x="0" y="1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81"/>
            <p:cNvSpPr/>
            <p:nvPr/>
          </p:nvSpPr>
          <p:spPr>
            <a:xfrm>
              <a:off x="1484130" y="1684115"/>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2" name="Google Shape;5242;p81"/>
            <p:cNvSpPr/>
            <p:nvPr/>
          </p:nvSpPr>
          <p:spPr>
            <a:xfrm>
              <a:off x="1485026" y="1683544"/>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3" name="Google Shape;5243;p81"/>
            <p:cNvSpPr/>
            <p:nvPr/>
          </p:nvSpPr>
          <p:spPr>
            <a:xfrm>
              <a:off x="1539309" y="1668392"/>
              <a:ext cx="68" cy="339"/>
            </a:xfrm>
            <a:custGeom>
              <a:rect b="b" l="l" r="r" t="t"/>
              <a:pathLst>
                <a:path extrusionOk="0" h="25" w="5">
                  <a:moveTo>
                    <a:pt x="1" y="0"/>
                  </a:moveTo>
                  <a:cubicBezTo>
                    <a:pt x="1" y="7"/>
                    <a:pt x="1" y="18"/>
                    <a:pt x="4" y="25"/>
                  </a:cubicBezTo>
                  <a:cubicBezTo>
                    <a:pt x="1" y="18"/>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81"/>
            <p:cNvSpPr/>
            <p:nvPr/>
          </p:nvSpPr>
          <p:spPr>
            <a:xfrm>
              <a:off x="1539214" y="1667346"/>
              <a:ext cx="14" cy="299"/>
            </a:xfrm>
            <a:custGeom>
              <a:rect b="b" l="l" r="r" t="t"/>
              <a:pathLst>
                <a:path extrusionOk="0" h="22" w="1">
                  <a:moveTo>
                    <a:pt x="1" y="0"/>
                  </a:moveTo>
                  <a:lnTo>
                    <a:pt x="1" y="21"/>
                  </a:lnTo>
                  <a:cubicBezTo>
                    <a:pt x="1" y="14"/>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81"/>
            <p:cNvSpPr/>
            <p:nvPr/>
          </p:nvSpPr>
          <p:spPr>
            <a:xfrm>
              <a:off x="1484836" y="1683639"/>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81"/>
            <p:cNvSpPr/>
            <p:nvPr/>
          </p:nvSpPr>
          <p:spPr>
            <a:xfrm>
              <a:off x="1485692" y="1683164"/>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81"/>
            <p:cNvSpPr/>
            <p:nvPr/>
          </p:nvSpPr>
          <p:spPr>
            <a:xfrm>
              <a:off x="1539269" y="1667862"/>
              <a:ext cx="14" cy="299"/>
            </a:xfrm>
            <a:custGeom>
              <a:rect b="b" l="l" r="r" t="t"/>
              <a:pathLst>
                <a:path extrusionOk="0" h="22" w="1">
                  <a:moveTo>
                    <a:pt x="0" y="1"/>
                  </a:moveTo>
                  <a:lnTo>
                    <a:pt x="0" y="22"/>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81"/>
            <p:cNvSpPr/>
            <p:nvPr/>
          </p:nvSpPr>
          <p:spPr>
            <a:xfrm>
              <a:off x="1485787" y="1683164"/>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81"/>
            <p:cNvSpPr/>
            <p:nvPr/>
          </p:nvSpPr>
          <p:spPr>
            <a:xfrm>
              <a:off x="1539269" y="1663300"/>
              <a:ext cx="54" cy="584"/>
            </a:xfrm>
            <a:custGeom>
              <a:rect b="b" l="l" r="r" t="t"/>
              <a:pathLst>
                <a:path extrusionOk="0" h="43" w="4">
                  <a:moveTo>
                    <a:pt x="4" y="0"/>
                  </a:moveTo>
                  <a:cubicBezTo>
                    <a:pt x="0" y="14"/>
                    <a:pt x="0" y="28"/>
                    <a:pt x="0" y="42"/>
                  </a:cubicBezTo>
                  <a:cubicBezTo>
                    <a:pt x="0" y="28"/>
                    <a:pt x="4" y="1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81"/>
            <p:cNvSpPr/>
            <p:nvPr/>
          </p:nvSpPr>
          <p:spPr>
            <a:xfrm>
              <a:off x="1539269" y="166391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81"/>
            <p:cNvSpPr/>
            <p:nvPr/>
          </p:nvSpPr>
          <p:spPr>
            <a:xfrm>
              <a:off x="1529099" y="1659634"/>
              <a:ext cx="244" cy="68"/>
            </a:xfrm>
            <a:custGeom>
              <a:rect b="b" l="l" r="r" t="t"/>
              <a:pathLst>
                <a:path extrusionOk="0" h="5" w="18">
                  <a:moveTo>
                    <a:pt x="0" y="4"/>
                  </a:moveTo>
                  <a:cubicBezTo>
                    <a:pt x="4" y="1"/>
                    <a:pt x="11" y="1"/>
                    <a:pt x="18" y="1"/>
                  </a:cubicBezTo>
                  <a:cubicBezTo>
                    <a:pt x="11" y="1"/>
                    <a:pt x="4" y="1"/>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81"/>
            <p:cNvSpPr/>
            <p:nvPr/>
          </p:nvSpPr>
          <p:spPr>
            <a:xfrm>
              <a:off x="1482460" y="1685309"/>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81"/>
            <p:cNvSpPr/>
            <p:nvPr/>
          </p:nvSpPr>
          <p:spPr>
            <a:xfrm>
              <a:off x="1482840" y="1685024"/>
              <a:ext cx="299" cy="204"/>
            </a:xfrm>
            <a:custGeom>
              <a:rect b="b" l="l" r="r" t="t"/>
              <a:pathLst>
                <a:path extrusionOk="0" h="15" w="22">
                  <a:moveTo>
                    <a:pt x="1" y="14"/>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81"/>
            <p:cNvSpPr/>
            <p:nvPr/>
          </p:nvSpPr>
          <p:spPr>
            <a:xfrm>
              <a:off x="1481605" y="1685975"/>
              <a:ext cx="353" cy="244"/>
            </a:xfrm>
            <a:custGeom>
              <a:rect b="b" l="l" r="r" t="t"/>
              <a:pathLst>
                <a:path extrusionOk="0" h="18" w="26">
                  <a:moveTo>
                    <a:pt x="1" y="18"/>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81"/>
            <p:cNvSpPr/>
            <p:nvPr/>
          </p:nvSpPr>
          <p:spPr>
            <a:xfrm>
              <a:off x="1539214" y="1664672"/>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81"/>
            <p:cNvSpPr/>
            <p:nvPr/>
          </p:nvSpPr>
          <p:spPr>
            <a:xfrm>
              <a:off x="1539214" y="1664291"/>
              <a:ext cx="14" cy="258"/>
            </a:xfrm>
            <a:custGeom>
              <a:rect b="b" l="l" r="r" t="t"/>
              <a:pathLst>
                <a:path extrusionOk="0" h="19" w="1">
                  <a:moveTo>
                    <a:pt x="1" y="1"/>
                  </a:moveTo>
                  <a:lnTo>
                    <a:pt x="1" y="18"/>
                  </a:lnTo>
                  <a:cubicBezTo>
                    <a:pt x="1" y="11"/>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81"/>
            <p:cNvSpPr/>
            <p:nvPr/>
          </p:nvSpPr>
          <p:spPr>
            <a:xfrm>
              <a:off x="1479568" y="1687536"/>
              <a:ext cx="434" cy="394"/>
            </a:xfrm>
            <a:custGeom>
              <a:rect b="b" l="l" r="r" t="t"/>
              <a:pathLst>
                <a:path extrusionOk="0" h="29" w="32">
                  <a:moveTo>
                    <a:pt x="0" y="29"/>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81"/>
            <p:cNvSpPr/>
            <p:nvPr/>
          </p:nvSpPr>
          <p:spPr>
            <a:xfrm>
              <a:off x="1485882" y="1683123"/>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81"/>
            <p:cNvSpPr/>
            <p:nvPr/>
          </p:nvSpPr>
          <p:spPr>
            <a:xfrm>
              <a:off x="1486167" y="16830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81"/>
            <p:cNvSpPr/>
            <p:nvPr/>
          </p:nvSpPr>
          <p:spPr>
            <a:xfrm>
              <a:off x="1485977" y="1683123"/>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81"/>
            <p:cNvSpPr/>
            <p:nvPr/>
          </p:nvSpPr>
          <p:spPr>
            <a:xfrm>
              <a:off x="1481184" y="1686301"/>
              <a:ext cx="339" cy="299"/>
            </a:xfrm>
            <a:custGeom>
              <a:rect b="b" l="l" r="r" t="t"/>
              <a:pathLst>
                <a:path extrusionOk="0" h="22" w="25">
                  <a:moveTo>
                    <a:pt x="0" y="22"/>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81"/>
            <p:cNvSpPr/>
            <p:nvPr/>
          </p:nvSpPr>
          <p:spPr>
            <a:xfrm>
              <a:off x="1486031" y="16830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81"/>
            <p:cNvSpPr/>
            <p:nvPr/>
          </p:nvSpPr>
          <p:spPr>
            <a:xfrm>
              <a:off x="1486072" y="168306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81"/>
            <p:cNvSpPr/>
            <p:nvPr/>
          </p:nvSpPr>
          <p:spPr>
            <a:xfrm>
              <a:off x="1480654" y="1686681"/>
              <a:ext cx="394" cy="353"/>
            </a:xfrm>
            <a:custGeom>
              <a:rect b="b" l="l" r="r" t="t"/>
              <a:pathLst>
                <a:path extrusionOk="0" h="26" w="29">
                  <a:moveTo>
                    <a:pt x="1" y="2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81"/>
            <p:cNvSpPr/>
            <p:nvPr/>
          </p:nvSpPr>
          <p:spPr>
            <a:xfrm>
              <a:off x="1483221" y="1684739"/>
              <a:ext cx="258" cy="204"/>
            </a:xfrm>
            <a:custGeom>
              <a:rect b="b" l="l" r="r" t="t"/>
              <a:pathLst>
                <a:path extrusionOk="0" h="15" w="19">
                  <a:moveTo>
                    <a:pt x="1"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81"/>
            <p:cNvSpPr/>
            <p:nvPr/>
          </p:nvSpPr>
          <p:spPr>
            <a:xfrm>
              <a:off x="1539364" y="1668962"/>
              <a:ext cx="54" cy="339"/>
            </a:xfrm>
            <a:custGeom>
              <a:rect b="b" l="l" r="r" t="t"/>
              <a:pathLst>
                <a:path extrusionOk="0" h="25" w="4">
                  <a:moveTo>
                    <a:pt x="0" y="0"/>
                  </a:moveTo>
                  <a:cubicBezTo>
                    <a:pt x="0" y="7"/>
                    <a:pt x="4" y="14"/>
                    <a:pt x="4"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81"/>
            <p:cNvSpPr/>
            <p:nvPr/>
          </p:nvSpPr>
          <p:spPr>
            <a:xfrm>
              <a:off x="1483560" y="1684495"/>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81"/>
            <p:cNvSpPr/>
            <p:nvPr/>
          </p:nvSpPr>
          <p:spPr>
            <a:xfrm>
              <a:off x="1539459" y="1669532"/>
              <a:ext cx="54" cy="339"/>
            </a:xfrm>
            <a:custGeom>
              <a:rect b="b" l="l" r="r" t="t"/>
              <a:pathLst>
                <a:path extrusionOk="0" h="25" w="4">
                  <a:moveTo>
                    <a:pt x="0" y="0"/>
                  </a:moveTo>
                  <a:lnTo>
                    <a:pt x="4"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81"/>
            <p:cNvSpPr/>
            <p:nvPr/>
          </p:nvSpPr>
          <p:spPr>
            <a:xfrm>
              <a:off x="1979940" y="1694338"/>
              <a:ext cx="92083" cy="65769"/>
            </a:xfrm>
            <a:custGeom>
              <a:rect b="b" l="l" r="r" t="t"/>
              <a:pathLst>
                <a:path extrusionOk="0" h="4844" w="6782">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81"/>
            <p:cNvSpPr/>
            <p:nvPr/>
          </p:nvSpPr>
          <p:spPr>
            <a:xfrm>
              <a:off x="2067501" y="1729043"/>
              <a:ext cx="4956" cy="3069"/>
            </a:xfrm>
            <a:custGeom>
              <a:rect b="b" l="l" r="r" t="t"/>
              <a:pathLst>
                <a:path extrusionOk="0" h="226" w="365">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81"/>
            <p:cNvSpPr/>
            <p:nvPr/>
          </p:nvSpPr>
          <p:spPr>
            <a:xfrm>
              <a:off x="1993626" y="1750237"/>
              <a:ext cx="68" cy="149"/>
            </a:xfrm>
            <a:custGeom>
              <a:rect b="b" l="l" r="r" t="t"/>
              <a:pathLst>
                <a:path extrusionOk="0" h="11"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81"/>
            <p:cNvSpPr/>
            <p:nvPr/>
          </p:nvSpPr>
          <p:spPr>
            <a:xfrm>
              <a:off x="1993870" y="1750767"/>
              <a:ext cx="204" cy="394"/>
            </a:xfrm>
            <a:custGeom>
              <a:rect b="b" l="l" r="r" t="t"/>
              <a:pathLst>
                <a:path extrusionOk="0" h="29" w="15">
                  <a:moveTo>
                    <a:pt x="14" y="28"/>
                  </a:moveTo>
                  <a:lnTo>
                    <a:pt x="14" y="2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81"/>
            <p:cNvSpPr/>
            <p:nvPr/>
          </p:nvSpPr>
          <p:spPr>
            <a:xfrm>
              <a:off x="1993490" y="174976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81"/>
            <p:cNvSpPr/>
            <p:nvPr/>
          </p:nvSpPr>
          <p:spPr>
            <a:xfrm>
              <a:off x="1993490" y="1749898"/>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81"/>
            <p:cNvSpPr/>
            <p:nvPr/>
          </p:nvSpPr>
          <p:spPr>
            <a:xfrm>
              <a:off x="1993436" y="1749667"/>
              <a:ext cx="14" cy="109"/>
            </a:xfrm>
            <a:custGeom>
              <a:rect b="b" l="l" r="r" t="t"/>
              <a:pathLst>
                <a:path extrusionOk="0" h="8" w="1">
                  <a:moveTo>
                    <a:pt x="1" y="7"/>
                  </a:moveTo>
                  <a:lnTo>
                    <a:pt x="1" y="0"/>
                  </a:lnTo>
                  <a:cubicBezTo>
                    <a:pt x="1" y="4"/>
                    <a:pt x="1" y="4"/>
                    <a:pt x="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81"/>
            <p:cNvSpPr/>
            <p:nvPr/>
          </p:nvSpPr>
          <p:spPr>
            <a:xfrm>
              <a:off x="1983552" y="1708690"/>
              <a:ext cx="68" cy="68"/>
            </a:xfrm>
            <a:custGeom>
              <a:rect b="b" l="l" r="r" t="t"/>
              <a:pathLst>
                <a:path extrusionOk="0" h="5" w="5">
                  <a:moveTo>
                    <a:pt x="1" y="1"/>
                  </a:moveTo>
                  <a:lnTo>
                    <a:pt x="1" y="4"/>
                  </a:ln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81"/>
            <p:cNvSpPr/>
            <p:nvPr/>
          </p:nvSpPr>
          <p:spPr>
            <a:xfrm>
              <a:off x="1993721" y="1750481"/>
              <a:ext cx="163" cy="244"/>
            </a:xfrm>
            <a:custGeom>
              <a:rect b="b" l="l" r="r" t="t"/>
              <a:pathLst>
                <a:path extrusionOk="0" h="18" w="12">
                  <a:moveTo>
                    <a:pt x="11" y="1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81"/>
            <p:cNvSpPr/>
            <p:nvPr/>
          </p:nvSpPr>
          <p:spPr>
            <a:xfrm>
              <a:off x="1993531" y="1750047"/>
              <a:ext cx="68" cy="109"/>
            </a:xfrm>
            <a:custGeom>
              <a:rect b="b" l="l" r="r" t="t"/>
              <a:pathLst>
                <a:path extrusionOk="0" h="8" w="5">
                  <a:moveTo>
                    <a:pt x="4"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81"/>
            <p:cNvSpPr/>
            <p:nvPr/>
          </p:nvSpPr>
          <p:spPr>
            <a:xfrm>
              <a:off x="1983647" y="1708500"/>
              <a:ext cx="204" cy="204"/>
            </a:xfrm>
            <a:custGeom>
              <a:rect b="b" l="l" r="r" t="t"/>
              <a:pathLst>
                <a:path extrusionOk="0" h="15" w="15">
                  <a:moveTo>
                    <a:pt x="15" y="1"/>
                  </a:moveTo>
                  <a:cubicBezTo>
                    <a:pt x="11" y="4"/>
                    <a:pt x="8" y="11"/>
                    <a:pt x="1" y="15"/>
                  </a:cubicBezTo>
                  <a:cubicBezTo>
                    <a:pt x="8" y="11"/>
                    <a:pt x="11" y="4"/>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81"/>
            <p:cNvSpPr/>
            <p:nvPr/>
          </p:nvSpPr>
          <p:spPr>
            <a:xfrm>
              <a:off x="2035703" y="1698520"/>
              <a:ext cx="204" cy="109"/>
            </a:xfrm>
            <a:custGeom>
              <a:rect b="b" l="l" r="r" t="t"/>
              <a:pathLst>
                <a:path extrusionOk="0" h="8" w="15">
                  <a:moveTo>
                    <a:pt x="0" y="1"/>
                  </a:moveTo>
                  <a:lnTo>
                    <a:pt x="1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81"/>
            <p:cNvSpPr/>
            <p:nvPr/>
          </p:nvSpPr>
          <p:spPr>
            <a:xfrm>
              <a:off x="2065505" y="1706314"/>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81"/>
            <p:cNvSpPr/>
            <p:nvPr/>
          </p:nvSpPr>
          <p:spPr>
            <a:xfrm>
              <a:off x="2066266" y="1706409"/>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81"/>
            <p:cNvSpPr/>
            <p:nvPr/>
          </p:nvSpPr>
          <p:spPr>
            <a:xfrm>
              <a:off x="2067257" y="170646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81"/>
            <p:cNvSpPr/>
            <p:nvPr/>
          </p:nvSpPr>
          <p:spPr>
            <a:xfrm>
              <a:off x="2068357" y="170650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81"/>
            <p:cNvSpPr/>
            <p:nvPr/>
          </p:nvSpPr>
          <p:spPr>
            <a:xfrm>
              <a:off x="2071819" y="170640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81"/>
            <p:cNvSpPr/>
            <p:nvPr/>
          </p:nvSpPr>
          <p:spPr>
            <a:xfrm>
              <a:off x="2145164" y="1665201"/>
              <a:ext cx="22919" cy="11663"/>
            </a:xfrm>
            <a:custGeom>
              <a:rect b="b" l="l" r="r" t="t"/>
              <a:pathLst>
                <a:path extrusionOk="0" h="859" w="1688">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81"/>
            <p:cNvSpPr/>
            <p:nvPr/>
          </p:nvSpPr>
          <p:spPr>
            <a:xfrm>
              <a:off x="2165463" y="166871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81"/>
            <p:cNvSpPr/>
            <p:nvPr/>
          </p:nvSpPr>
          <p:spPr>
            <a:xfrm>
              <a:off x="2165028" y="1668908"/>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81"/>
            <p:cNvSpPr/>
            <p:nvPr/>
          </p:nvSpPr>
          <p:spPr>
            <a:xfrm>
              <a:off x="2167880" y="1666776"/>
              <a:ext cx="204" cy="149"/>
            </a:xfrm>
            <a:custGeom>
              <a:rect b="b" l="l" r="r" t="t"/>
              <a:pathLst>
                <a:path extrusionOk="0" h="11" w="15">
                  <a:moveTo>
                    <a:pt x="1" y="11"/>
                  </a:moveTo>
                  <a:lnTo>
                    <a:pt x="15" y="0"/>
                  </a:ln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81"/>
            <p:cNvSpPr/>
            <p:nvPr/>
          </p:nvSpPr>
          <p:spPr>
            <a:xfrm>
              <a:off x="2167404" y="1667197"/>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81"/>
            <p:cNvSpPr/>
            <p:nvPr/>
          </p:nvSpPr>
          <p:spPr>
            <a:xfrm>
              <a:off x="2151437" y="1676701"/>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81"/>
            <p:cNvSpPr/>
            <p:nvPr/>
          </p:nvSpPr>
          <p:spPr>
            <a:xfrm>
              <a:off x="2152917" y="1676470"/>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81"/>
            <p:cNvSpPr/>
            <p:nvPr/>
          </p:nvSpPr>
          <p:spPr>
            <a:xfrm>
              <a:off x="2152198" y="1676606"/>
              <a:ext cx="394" cy="68"/>
            </a:xfrm>
            <a:custGeom>
              <a:rect b="b" l="l" r="r" t="t"/>
              <a:pathLst>
                <a:path extrusionOk="0" h="5" w="29">
                  <a:moveTo>
                    <a:pt x="2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4" name="Google Shape;5294;p81"/>
            <p:cNvSpPr/>
            <p:nvPr/>
          </p:nvSpPr>
          <p:spPr>
            <a:xfrm>
              <a:off x="2150962" y="167685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5" name="Google Shape;5295;p81"/>
            <p:cNvSpPr/>
            <p:nvPr/>
          </p:nvSpPr>
          <p:spPr>
            <a:xfrm>
              <a:off x="2154913" y="1676036"/>
              <a:ext cx="299" cy="109"/>
            </a:xfrm>
            <a:custGeom>
              <a:rect b="b" l="l" r="r" t="t"/>
              <a:pathLst>
                <a:path extrusionOk="0" h="8" w="22">
                  <a:moveTo>
                    <a:pt x="2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81"/>
            <p:cNvSpPr/>
            <p:nvPr/>
          </p:nvSpPr>
          <p:spPr>
            <a:xfrm>
              <a:off x="2153528" y="1676375"/>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7" name="Google Shape;5297;p81"/>
            <p:cNvSpPr/>
            <p:nvPr/>
          </p:nvSpPr>
          <p:spPr>
            <a:xfrm>
              <a:off x="2154098" y="1676280"/>
              <a:ext cx="258" cy="54"/>
            </a:xfrm>
            <a:custGeom>
              <a:rect b="b" l="l" r="r" t="t"/>
              <a:pathLst>
                <a:path extrusionOk="0" h="4" w="19">
                  <a:moveTo>
                    <a:pt x="1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8" name="Google Shape;5298;p81"/>
            <p:cNvSpPr/>
            <p:nvPr/>
          </p:nvSpPr>
          <p:spPr>
            <a:xfrm>
              <a:off x="2154533" y="1676131"/>
              <a:ext cx="244" cy="109"/>
            </a:xfrm>
            <a:custGeom>
              <a:rect b="b" l="l" r="r" t="t"/>
              <a:pathLst>
                <a:path extrusionOk="0" h="8" w="18">
                  <a:moveTo>
                    <a:pt x="18"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81"/>
            <p:cNvSpPr/>
            <p:nvPr/>
          </p:nvSpPr>
          <p:spPr>
            <a:xfrm>
              <a:off x="2164703" y="1669098"/>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0" name="Google Shape;5300;p81"/>
            <p:cNvSpPr/>
            <p:nvPr/>
          </p:nvSpPr>
          <p:spPr>
            <a:xfrm>
              <a:off x="2145450" y="1667387"/>
              <a:ext cx="1018" cy="109"/>
            </a:xfrm>
            <a:custGeom>
              <a:rect b="b" l="l" r="r" t="t"/>
              <a:pathLst>
                <a:path extrusionOk="0" h="8" w="75">
                  <a:moveTo>
                    <a:pt x="1" y="1"/>
                  </a:moveTo>
                  <a:lnTo>
                    <a:pt x="74"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1" name="Google Shape;5301;p81"/>
            <p:cNvSpPr/>
            <p:nvPr/>
          </p:nvSpPr>
          <p:spPr>
            <a:xfrm>
              <a:off x="2166888" y="1665201"/>
              <a:ext cx="299" cy="149"/>
            </a:xfrm>
            <a:custGeom>
              <a:rect b="b" l="l" r="r" t="t"/>
              <a:pathLst>
                <a:path extrusionOk="0" h="11" w="22">
                  <a:moveTo>
                    <a:pt x="0" y="11"/>
                  </a:moveTo>
                  <a:lnTo>
                    <a:pt x="18" y="0"/>
                  </a:lnTo>
                  <a:lnTo>
                    <a:pt x="21" y="7"/>
                  </a:ln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81"/>
            <p:cNvSpPr/>
            <p:nvPr/>
          </p:nvSpPr>
          <p:spPr>
            <a:xfrm>
              <a:off x="2146590" y="1667482"/>
              <a:ext cx="964" cy="68"/>
            </a:xfrm>
            <a:custGeom>
              <a:rect b="b" l="l" r="r" t="t"/>
              <a:pathLst>
                <a:path extrusionOk="0" h="5" w="71">
                  <a:moveTo>
                    <a:pt x="7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3" name="Google Shape;5303;p81"/>
            <p:cNvSpPr/>
            <p:nvPr/>
          </p:nvSpPr>
          <p:spPr>
            <a:xfrm>
              <a:off x="2167174" y="1665296"/>
              <a:ext cx="720" cy="1154"/>
            </a:xfrm>
            <a:custGeom>
              <a:rect b="b" l="l" r="r" t="t"/>
              <a:pathLst>
                <a:path extrusionOk="0" h="85" w="53">
                  <a:moveTo>
                    <a:pt x="0" y="0"/>
                  </a:moveTo>
                  <a:cubicBezTo>
                    <a:pt x="14" y="21"/>
                    <a:pt x="35" y="53"/>
                    <a:pt x="53" y="85"/>
                  </a:cubicBezTo>
                  <a:cubicBezTo>
                    <a:pt x="35" y="53"/>
                    <a:pt x="18" y="2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4" name="Google Shape;5304;p81"/>
            <p:cNvSpPr/>
            <p:nvPr/>
          </p:nvSpPr>
          <p:spPr>
            <a:xfrm>
              <a:off x="2167934" y="1666532"/>
              <a:ext cx="149" cy="258"/>
            </a:xfrm>
            <a:custGeom>
              <a:rect b="b" l="l" r="r" t="t"/>
              <a:pathLst>
                <a:path extrusionOk="0" h="19" w="11">
                  <a:moveTo>
                    <a:pt x="11" y="18"/>
                  </a:moveTo>
                  <a:lnTo>
                    <a:pt x="11" y="18"/>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81"/>
            <p:cNvSpPr/>
            <p:nvPr/>
          </p:nvSpPr>
          <p:spPr>
            <a:xfrm>
              <a:off x="2167119" y="1665201"/>
              <a:ext cx="109" cy="109"/>
            </a:xfrm>
            <a:custGeom>
              <a:rect b="b" l="l" r="r" t="t"/>
              <a:pathLst>
                <a:path extrusionOk="0" h="8" w="8">
                  <a:moveTo>
                    <a:pt x="1" y="0"/>
                  </a:moveTo>
                  <a:lnTo>
                    <a:pt x="1" y="0"/>
                  </a:lnTo>
                  <a:lnTo>
                    <a:pt x="8" y="7"/>
                  </a:ln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6" name="Google Shape;5306;p81"/>
            <p:cNvSpPr/>
            <p:nvPr/>
          </p:nvSpPr>
          <p:spPr>
            <a:xfrm>
              <a:off x="2196637" y="1711826"/>
              <a:ext cx="45172" cy="43706"/>
            </a:xfrm>
            <a:custGeom>
              <a:rect b="b" l="l" r="r" t="t"/>
              <a:pathLst>
                <a:path extrusionOk="0" h="3219" w="3327">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7" name="Google Shape;5307;p81"/>
            <p:cNvSpPr/>
            <p:nvPr/>
          </p:nvSpPr>
          <p:spPr>
            <a:xfrm>
              <a:off x="2220411" y="1765512"/>
              <a:ext cx="17176" cy="3557"/>
            </a:xfrm>
            <a:custGeom>
              <a:rect b="b" l="l" r="r" t="t"/>
              <a:pathLst>
                <a:path extrusionOk="0" h="262" w="1265">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81"/>
            <p:cNvSpPr/>
            <p:nvPr/>
          </p:nvSpPr>
          <p:spPr>
            <a:xfrm>
              <a:off x="2239039" y="1718289"/>
              <a:ext cx="109" cy="163"/>
            </a:xfrm>
            <a:custGeom>
              <a:rect b="b" l="l" r="r" t="t"/>
              <a:pathLst>
                <a:path extrusionOk="0" h="12" w="8">
                  <a:moveTo>
                    <a:pt x="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9" name="Google Shape;5309;p81"/>
            <p:cNvSpPr/>
            <p:nvPr/>
          </p:nvSpPr>
          <p:spPr>
            <a:xfrm>
              <a:off x="2241701" y="1713591"/>
              <a:ext cx="68" cy="489"/>
            </a:xfrm>
            <a:custGeom>
              <a:rect b="b" l="l" r="r" t="t"/>
              <a:pathLst>
                <a:path extrusionOk="0" h="36" w="5">
                  <a:moveTo>
                    <a:pt x="1" y="0"/>
                  </a:moveTo>
                  <a:cubicBezTo>
                    <a:pt x="1" y="11"/>
                    <a:pt x="1" y="25"/>
                    <a:pt x="4" y="35"/>
                  </a:cubicBezTo>
                  <a:cubicBezTo>
                    <a:pt x="1" y="25"/>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0" name="Google Shape;5310;p81"/>
            <p:cNvSpPr/>
            <p:nvPr/>
          </p:nvSpPr>
          <p:spPr>
            <a:xfrm>
              <a:off x="2239515" y="1717529"/>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1" name="Google Shape;5311;p81"/>
            <p:cNvSpPr/>
            <p:nvPr/>
          </p:nvSpPr>
          <p:spPr>
            <a:xfrm>
              <a:off x="2241415" y="1712397"/>
              <a:ext cx="109" cy="394"/>
            </a:xfrm>
            <a:custGeom>
              <a:rect b="b" l="l" r="r" t="t"/>
              <a:pathLst>
                <a:path extrusionOk="0" h="29" w="8">
                  <a:moveTo>
                    <a:pt x="1" y="1"/>
                  </a:moveTo>
                  <a:cubicBezTo>
                    <a:pt x="4" y="11"/>
                    <a:pt x="8" y="22"/>
                    <a:pt x="8" y="29"/>
                  </a:cubicBezTo>
                  <a:cubicBezTo>
                    <a:pt x="8" y="22"/>
                    <a:pt x="4"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81"/>
            <p:cNvSpPr/>
            <p:nvPr/>
          </p:nvSpPr>
          <p:spPr>
            <a:xfrm>
              <a:off x="2241415" y="1712166"/>
              <a:ext cx="14" cy="109"/>
            </a:xfrm>
            <a:custGeom>
              <a:rect b="b" l="l" r="r" t="t"/>
              <a:pathLst>
                <a:path extrusionOk="0" h="8" w="1">
                  <a:moveTo>
                    <a:pt x="1" y="7"/>
                  </a:moveTo>
                  <a:lnTo>
                    <a:pt x="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81"/>
            <p:cNvSpPr/>
            <p:nvPr/>
          </p:nvSpPr>
          <p:spPr>
            <a:xfrm>
              <a:off x="2239324" y="1717963"/>
              <a:ext cx="109" cy="149"/>
            </a:xfrm>
            <a:custGeom>
              <a:rect b="b" l="l" r="r" t="t"/>
              <a:pathLst>
                <a:path extrusionOk="0" h="11" w="8">
                  <a:moveTo>
                    <a:pt x="8" y="0"/>
                  </a:moveTo>
                  <a:lnTo>
                    <a:pt x="8" y="0"/>
                  </a:lnTo>
                  <a:cubicBezTo>
                    <a:pt x="4" y="4"/>
                    <a:pt x="4" y="7"/>
                    <a:pt x="1" y="11"/>
                  </a:cubicBez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4" name="Google Shape;5314;p81"/>
            <p:cNvSpPr/>
            <p:nvPr/>
          </p:nvSpPr>
          <p:spPr>
            <a:xfrm>
              <a:off x="2238618" y="1718764"/>
              <a:ext cx="149" cy="163"/>
            </a:xfrm>
            <a:custGeom>
              <a:rect b="b" l="l" r="r" t="t"/>
              <a:pathLst>
                <a:path extrusionOk="0" h="12" w="11">
                  <a:moveTo>
                    <a:pt x="0" y="1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5" name="Google Shape;5315;p81"/>
            <p:cNvSpPr/>
            <p:nvPr/>
          </p:nvSpPr>
          <p:spPr>
            <a:xfrm>
              <a:off x="2241605" y="1713062"/>
              <a:ext cx="68" cy="353"/>
            </a:xfrm>
            <a:custGeom>
              <a:rect b="b" l="l" r="r" t="t"/>
              <a:pathLst>
                <a:path extrusionOk="0" h="26" w="5">
                  <a:moveTo>
                    <a:pt x="1" y="1"/>
                  </a:moveTo>
                  <a:cubicBezTo>
                    <a:pt x="1" y="8"/>
                    <a:pt x="4" y="15"/>
                    <a:pt x="4" y="25"/>
                  </a:cubicBezTo>
                  <a:cubicBezTo>
                    <a:pt x="4" y="15"/>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81"/>
            <p:cNvSpPr/>
            <p:nvPr/>
          </p:nvSpPr>
          <p:spPr>
            <a:xfrm>
              <a:off x="2196637" y="1727427"/>
              <a:ext cx="1398" cy="2620"/>
            </a:xfrm>
            <a:custGeom>
              <a:rect b="b" l="l" r="r" t="t"/>
              <a:pathLst>
                <a:path extrusionOk="0" h="193" w="103">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81"/>
            <p:cNvSpPr/>
            <p:nvPr/>
          </p:nvSpPr>
          <p:spPr>
            <a:xfrm>
              <a:off x="2199054" y="1726762"/>
              <a:ext cx="68" cy="122"/>
            </a:xfrm>
            <a:custGeom>
              <a:rect b="b" l="l" r="r" t="t"/>
              <a:pathLst>
                <a:path extrusionOk="0" h="9" w="5">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8" name="Google Shape;5318;p81"/>
            <p:cNvSpPr/>
            <p:nvPr/>
          </p:nvSpPr>
          <p:spPr>
            <a:xfrm>
              <a:off x="2199447" y="1726178"/>
              <a:ext cx="81" cy="122"/>
            </a:xfrm>
            <a:custGeom>
              <a:rect b="b" l="l" r="r" t="t"/>
              <a:pathLst>
                <a:path extrusionOk="0" h="9" w="6">
                  <a:moveTo>
                    <a:pt x="5" y="0"/>
                  </a:moveTo>
                  <a:cubicBezTo>
                    <a:pt x="5" y="0"/>
                    <a:pt x="5" y="0"/>
                    <a:pt x="4" y="1"/>
                  </a:cubicBezTo>
                  <a:cubicBezTo>
                    <a:pt x="0" y="5"/>
                    <a:pt x="0" y="5"/>
                    <a:pt x="0" y="8"/>
                  </a:cubicBezTo>
                  <a:cubicBezTo>
                    <a:pt x="0" y="5"/>
                    <a:pt x="5" y="0"/>
                    <a:pt x="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9" name="Google Shape;5319;p81"/>
            <p:cNvSpPr/>
            <p:nvPr/>
          </p:nvSpPr>
          <p:spPr>
            <a:xfrm>
              <a:off x="2199542" y="1725947"/>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0" name="Google Shape;5320;p81"/>
            <p:cNvSpPr/>
            <p:nvPr/>
          </p:nvSpPr>
          <p:spPr>
            <a:xfrm>
              <a:off x="2199257" y="1726463"/>
              <a:ext cx="109" cy="122"/>
            </a:xfrm>
            <a:custGeom>
              <a:rect b="b" l="l" r="r" t="t"/>
              <a:pathLst>
                <a:path extrusionOk="0" h="9" w="8">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1" name="Google Shape;5321;p81"/>
            <p:cNvSpPr/>
            <p:nvPr/>
          </p:nvSpPr>
          <p:spPr>
            <a:xfrm>
              <a:off x="2200534" y="172381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2" name="Google Shape;5322;p81"/>
            <p:cNvSpPr/>
            <p:nvPr/>
          </p:nvSpPr>
          <p:spPr>
            <a:xfrm>
              <a:off x="2198728" y="1727033"/>
              <a:ext cx="163" cy="68"/>
            </a:xfrm>
            <a:custGeom>
              <a:rect b="b" l="l" r="r" t="t"/>
              <a:pathLst>
                <a:path extrusionOk="0" h="5" w="12">
                  <a:moveTo>
                    <a:pt x="11" y="0"/>
                  </a:moveTo>
                  <a:cubicBezTo>
                    <a:pt x="9" y="0"/>
                    <a:pt x="4" y="5"/>
                    <a:pt x="1" y="5"/>
                  </a:cubicBezTo>
                  <a:cubicBezTo>
                    <a:pt x="4" y="5"/>
                    <a:pt x="8" y="1"/>
                    <a:pt x="11" y="1"/>
                  </a:cubicBezTo>
                  <a:cubicBezTo>
                    <a:pt x="11" y="0"/>
                    <a:pt x="11" y="0"/>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81"/>
            <p:cNvSpPr/>
            <p:nvPr/>
          </p:nvSpPr>
          <p:spPr>
            <a:xfrm>
              <a:off x="2198348" y="1727277"/>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81"/>
            <p:cNvSpPr/>
            <p:nvPr/>
          </p:nvSpPr>
          <p:spPr>
            <a:xfrm>
              <a:off x="2202733" y="1720149"/>
              <a:ext cx="109" cy="299"/>
            </a:xfrm>
            <a:custGeom>
              <a:rect b="b" l="l" r="r" t="t"/>
              <a:pathLst>
                <a:path extrusionOk="0" h="22" w="8">
                  <a:moveTo>
                    <a:pt x="7" y="0"/>
                  </a:moveTo>
                  <a:cubicBezTo>
                    <a:pt x="4" y="7"/>
                    <a:pt x="4" y="14"/>
                    <a:pt x="0" y="21"/>
                  </a:cubicBezTo>
                  <a:cubicBezTo>
                    <a:pt x="4" y="14"/>
                    <a:pt x="7" y="7"/>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81"/>
            <p:cNvSpPr/>
            <p:nvPr/>
          </p:nvSpPr>
          <p:spPr>
            <a:xfrm>
              <a:off x="2202489" y="1720624"/>
              <a:ext cx="163" cy="394"/>
            </a:xfrm>
            <a:custGeom>
              <a:rect b="b" l="l" r="r" t="t"/>
              <a:pathLst>
                <a:path extrusionOk="0" h="29" w="12">
                  <a:moveTo>
                    <a:pt x="1" y="28"/>
                  </a:moveTo>
                  <a:cubicBezTo>
                    <a:pt x="4" y="18"/>
                    <a:pt x="8" y="11"/>
                    <a:pt x="11" y="0"/>
                  </a:cubicBezTo>
                  <a:cubicBezTo>
                    <a:pt x="8" y="11"/>
                    <a:pt x="4" y="18"/>
                    <a:pt x="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81"/>
            <p:cNvSpPr/>
            <p:nvPr/>
          </p:nvSpPr>
          <p:spPr>
            <a:xfrm>
              <a:off x="2202163" y="1721154"/>
              <a:ext cx="204" cy="434"/>
            </a:xfrm>
            <a:custGeom>
              <a:rect b="b" l="l" r="r" t="t"/>
              <a:pathLst>
                <a:path extrusionOk="0" h="32" w="15">
                  <a:moveTo>
                    <a:pt x="14" y="0"/>
                  </a:moveTo>
                  <a:cubicBezTo>
                    <a:pt x="11" y="11"/>
                    <a:pt x="4" y="21"/>
                    <a:pt x="0" y="31"/>
                  </a:cubicBezTo>
                  <a:cubicBezTo>
                    <a:pt x="7" y="21"/>
                    <a:pt x="11" y="11"/>
                    <a:pt x="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81"/>
            <p:cNvSpPr/>
            <p:nvPr/>
          </p:nvSpPr>
          <p:spPr>
            <a:xfrm>
              <a:off x="2201402" y="1722485"/>
              <a:ext cx="244" cy="339"/>
            </a:xfrm>
            <a:custGeom>
              <a:rect b="b" l="l" r="r" t="t"/>
              <a:pathLst>
                <a:path extrusionOk="0" h="25" w="18">
                  <a:moveTo>
                    <a:pt x="0" y="25"/>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81"/>
            <p:cNvSpPr/>
            <p:nvPr/>
          </p:nvSpPr>
          <p:spPr>
            <a:xfrm>
              <a:off x="2201783" y="1721806"/>
              <a:ext cx="244" cy="394"/>
            </a:xfrm>
            <a:custGeom>
              <a:rect b="b" l="l" r="r" t="t"/>
              <a:pathLst>
                <a:path extrusionOk="0" h="29" w="18">
                  <a:moveTo>
                    <a:pt x="18" y="1"/>
                  </a:moveTo>
                  <a:cubicBezTo>
                    <a:pt x="14" y="8"/>
                    <a:pt x="7" y="19"/>
                    <a:pt x="0" y="29"/>
                  </a:cubicBezTo>
                  <a:cubicBezTo>
                    <a:pt x="7" y="19"/>
                    <a:pt x="14"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81"/>
            <p:cNvSpPr/>
            <p:nvPr/>
          </p:nvSpPr>
          <p:spPr>
            <a:xfrm>
              <a:off x="2200968" y="1723150"/>
              <a:ext cx="149" cy="299"/>
            </a:xfrm>
            <a:custGeom>
              <a:rect b="b" l="l" r="r" t="t"/>
              <a:pathLst>
                <a:path extrusionOk="0" h="22" w="11">
                  <a:moveTo>
                    <a:pt x="1" y="2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81"/>
            <p:cNvSpPr/>
            <p:nvPr/>
          </p:nvSpPr>
          <p:spPr>
            <a:xfrm>
              <a:off x="2226344" y="1713917"/>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81"/>
            <p:cNvSpPr/>
            <p:nvPr/>
          </p:nvSpPr>
          <p:spPr>
            <a:xfrm>
              <a:off x="2225964" y="1713917"/>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2" name="Google Shape;5332;p81"/>
            <p:cNvSpPr/>
            <p:nvPr/>
          </p:nvSpPr>
          <p:spPr>
            <a:xfrm>
              <a:off x="2225543" y="1713876"/>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3" name="Google Shape;5333;p81"/>
            <p:cNvSpPr/>
            <p:nvPr/>
          </p:nvSpPr>
          <p:spPr>
            <a:xfrm>
              <a:off x="2222882" y="171382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4" name="Google Shape;5334;p81"/>
            <p:cNvSpPr/>
            <p:nvPr/>
          </p:nvSpPr>
          <p:spPr>
            <a:xfrm>
              <a:off x="2226915" y="171401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5" name="Google Shape;5335;p81"/>
            <p:cNvSpPr/>
            <p:nvPr/>
          </p:nvSpPr>
          <p:spPr>
            <a:xfrm>
              <a:off x="2223588"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81"/>
            <p:cNvSpPr/>
            <p:nvPr/>
          </p:nvSpPr>
          <p:spPr>
            <a:xfrm>
              <a:off x="2225014" y="1713822"/>
              <a:ext cx="353" cy="14"/>
            </a:xfrm>
            <a:custGeom>
              <a:rect b="b" l="l" r="r" t="t"/>
              <a:pathLst>
                <a:path extrusionOk="0" h="1" w="26">
                  <a:moveTo>
                    <a:pt x="2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81"/>
            <p:cNvSpPr/>
            <p:nvPr/>
          </p:nvSpPr>
          <p:spPr>
            <a:xfrm>
              <a:off x="2224824"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81"/>
            <p:cNvSpPr/>
            <p:nvPr/>
          </p:nvSpPr>
          <p:spPr>
            <a:xfrm>
              <a:off x="2226684" y="171397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81"/>
            <p:cNvSpPr/>
            <p:nvPr/>
          </p:nvSpPr>
          <p:spPr>
            <a:xfrm>
              <a:off x="2240845" y="1712206"/>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0" name="Google Shape;5340;p81"/>
            <p:cNvSpPr/>
            <p:nvPr/>
          </p:nvSpPr>
          <p:spPr>
            <a:xfrm>
              <a:off x="2240370" y="1712301"/>
              <a:ext cx="353" cy="68"/>
            </a:xfrm>
            <a:custGeom>
              <a:rect b="b" l="l" r="r" t="t"/>
              <a:pathLst>
                <a:path extrusionOk="0" h="5" w="26">
                  <a:moveTo>
                    <a:pt x="2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81"/>
            <p:cNvSpPr/>
            <p:nvPr/>
          </p:nvSpPr>
          <p:spPr>
            <a:xfrm>
              <a:off x="2241225" y="1712166"/>
              <a:ext cx="163" cy="14"/>
            </a:xfrm>
            <a:custGeom>
              <a:rect b="b" l="l" r="r" t="t"/>
              <a:pathLst>
                <a:path extrusionOk="0" h="1" w="12">
                  <a:moveTo>
                    <a:pt x="11" y="0"/>
                  </a:moveTo>
                  <a:lnTo>
                    <a:pt x="11"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81"/>
            <p:cNvSpPr/>
            <p:nvPr/>
          </p:nvSpPr>
          <p:spPr>
            <a:xfrm>
              <a:off x="2239379" y="1712682"/>
              <a:ext cx="149" cy="109"/>
            </a:xfrm>
            <a:custGeom>
              <a:rect b="b" l="l" r="r" t="t"/>
              <a:pathLst>
                <a:path extrusionOk="0" h="8" w="11">
                  <a:moveTo>
                    <a:pt x="11"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3" name="Google Shape;5343;p81"/>
            <p:cNvSpPr/>
            <p:nvPr/>
          </p:nvSpPr>
          <p:spPr>
            <a:xfrm>
              <a:off x="2240044" y="1712397"/>
              <a:ext cx="244" cy="68"/>
            </a:xfrm>
            <a:custGeom>
              <a:rect b="b" l="l" r="r" t="t"/>
              <a:pathLst>
                <a:path extrusionOk="0" h="5" w="18">
                  <a:moveTo>
                    <a:pt x="18"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4" name="Google Shape;5344;p81"/>
            <p:cNvSpPr/>
            <p:nvPr/>
          </p:nvSpPr>
          <p:spPr>
            <a:xfrm>
              <a:off x="2227159" y="1714067"/>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5" name="Google Shape;5345;p81"/>
            <p:cNvSpPr/>
            <p:nvPr/>
          </p:nvSpPr>
          <p:spPr>
            <a:xfrm>
              <a:off x="2239800" y="1712492"/>
              <a:ext cx="163" cy="68"/>
            </a:xfrm>
            <a:custGeom>
              <a:rect b="b" l="l" r="r" t="t"/>
              <a:pathLst>
                <a:path extrusionOk="0" h="5" w="12">
                  <a:moveTo>
                    <a:pt x="11"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6" name="Google Shape;5346;p81"/>
            <p:cNvSpPr/>
            <p:nvPr/>
          </p:nvSpPr>
          <p:spPr>
            <a:xfrm>
              <a:off x="2239569" y="1712587"/>
              <a:ext cx="149" cy="68"/>
            </a:xfrm>
            <a:custGeom>
              <a:rect b="b" l="l" r="r" t="t"/>
              <a:pathLst>
                <a:path extrusionOk="0" h="5"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7" name="Google Shape;5347;p81"/>
            <p:cNvSpPr/>
            <p:nvPr/>
          </p:nvSpPr>
          <p:spPr>
            <a:xfrm>
              <a:off x="2223873" y="171382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81"/>
            <p:cNvSpPr/>
            <p:nvPr/>
          </p:nvSpPr>
          <p:spPr>
            <a:xfrm>
              <a:off x="2218320" y="1714067"/>
              <a:ext cx="394" cy="14"/>
            </a:xfrm>
            <a:custGeom>
              <a:rect b="b" l="l" r="r" t="t"/>
              <a:pathLst>
                <a:path extrusionOk="0" h="1" w="29">
                  <a:moveTo>
                    <a:pt x="0" y="0"/>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81"/>
            <p:cNvSpPr/>
            <p:nvPr/>
          </p:nvSpPr>
          <p:spPr>
            <a:xfrm>
              <a:off x="2221742" y="1713822"/>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81"/>
            <p:cNvSpPr/>
            <p:nvPr/>
          </p:nvSpPr>
          <p:spPr>
            <a:xfrm>
              <a:off x="2236188" y="1713157"/>
              <a:ext cx="3245" cy="2349"/>
            </a:xfrm>
            <a:custGeom>
              <a:rect b="b" l="l" r="r" t="t"/>
              <a:pathLst>
                <a:path extrusionOk="0" h="173" w="239">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81"/>
            <p:cNvSpPr/>
            <p:nvPr/>
          </p:nvSpPr>
          <p:spPr>
            <a:xfrm>
              <a:off x="2218985" y="1713972"/>
              <a:ext cx="625" cy="54"/>
            </a:xfrm>
            <a:custGeom>
              <a:rect b="b" l="l" r="r" t="t"/>
              <a:pathLst>
                <a:path extrusionOk="0" h="4" w="46">
                  <a:moveTo>
                    <a:pt x="46"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81"/>
            <p:cNvSpPr/>
            <p:nvPr/>
          </p:nvSpPr>
          <p:spPr>
            <a:xfrm>
              <a:off x="2219977" y="1713917"/>
              <a:ext cx="543" cy="14"/>
            </a:xfrm>
            <a:custGeom>
              <a:rect b="b" l="l" r="r" t="t"/>
              <a:pathLst>
                <a:path extrusionOk="0" h="1" w="40">
                  <a:moveTo>
                    <a:pt x="3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81"/>
            <p:cNvSpPr/>
            <p:nvPr/>
          </p:nvSpPr>
          <p:spPr>
            <a:xfrm>
              <a:off x="2220886" y="1713876"/>
              <a:ext cx="489" cy="14"/>
            </a:xfrm>
            <a:custGeom>
              <a:rect b="b" l="l" r="r" t="t"/>
              <a:pathLst>
                <a:path extrusionOk="0" h="1" w="36">
                  <a:moveTo>
                    <a:pt x="3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81"/>
            <p:cNvSpPr/>
            <p:nvPr/>
          </p:nvSpPr>
          <p:spPr>
            <a:xfrm>
              <a:off x="2206005" y="1719905"/>
              <a:ext cx="679" cy="68"/>
            </a:xfrm>
            <a:custGeom>
              <a:rect b="b" l="l" r="r" t="t"/>
              <a:pathLst>
                <a:path extrusionOk="0" h="5" w="50">
                  <a:moveTo>
                    <a:pt x="15" y="1"/>
                  </a:moveTo>
                  <a:lnTo>
                    <a:pt x="1" y="4"/>
                  </a:lnTo>
                  <a:cubicBezTo>
                    <a:pt x="18" y="4"/>
                    <a:pt x="32" y="1"/>
                    <a:pt x="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81"/>
            <p:cNvSpPr/>
            <p:nvPr/>
          </p:nvSpPr>
          <p:spPr>
            <a:xfrm>
              <a:off x="2202923" y="1719973"/>
              <a:ext cx="1480" cy="41"/>
            </a:xfrm>
            <a:custGeom>
              <a:rect b="b" l="l" r="r" t="t"/>
              <a:pathLst>
                <a:path extrusionOk="0" h="3" w="109">
                  <a:moveTo>
                    <a:pt x="54" y="0"/>
                  </a:moveTo>
                  <a:cubicBezTo>
                    <a:pt x="36" y="0"/>
                    <a:pt x="18" y="1"/>
                    <a:pt x="0" y="3"/>
                  </a:cubicBezTo>
                  <a:lnTo>
                    <a:pt x="109" y="3"/>
                  </a:lnTo>
                  <a:cubicBezTo>
                    <a:pt x="91" y="1"/>
                    <a:pt x="73" y="0"/>
                    <a:pt x="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81"/>
            <p:cNvSpPr/>
            <p:nvPr/>
          </p:nvSpPr>
          <p:spPr>
            <a:xfrm>
              <a:off x="2205204" y="1719959"/>
              <a:ext cx="625" cy="14"/>
            </a:xfrm>
            <a:custGeom>
              <a:rect b="b" l="l" r="r" t="t"/>
              <a:pathLst>
                <a:path extrusionOk="0" h="1" w="46">
                  <a:moveTo>
                    <a:pt x="25" y="0"/>
                  </a:moveTo>
                  <a:lnTo>
                    <a:pt x="46"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81"/>
            <p:cNvSpPr/>
            <p:nvPr/>
          </p:nvSpPr>
          <p:spPr>
            <a:xfrm>
              <a:off x="2206725" y="1719715"/>
              <a:ext cx="720" cy="163"/>
            </a:xfrm>
            <a:custGeom>
              <a:rect b="b" l="l" r="r" t="t"/>
              <a:pathLst>
                <a:path extrusionOk="0" h="12" w="53">
                  <a:moveTo>
                    <a:pt x="53" y="1"/>
                  </a:moveTo>
                  <a:cubicBezTo>
                    <a:pt x="35" y="4"/>
                    <a:pt x="18" y="8"/>
                    <a:pt x="0" y="11"/>
                  </a:cubicBezTo>
                  <a:cubicBezTo>
                    <a:pt x="18" y="8"/>
                    <a:pt x="35" y="4"/>
                    <a:pt x="5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81"/>
            <p:cNvSpPr/>
            <p:nvPr/>
          </p:nvSpPr>
          <p:spPr>
            <a:xfrm>
              <a:off x="2285094" y="1766163"/>
              <a:ext cx="11622" cy="5675"/>
            </a:xfrm>
            <a:custGeom>
              <a:rect b="b" l="l" r="r" t="t"/>
              <a:pathLst>
                <a:path extrusionOk="0" h="418" w="856">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81"/>
            <p:cNvSpPr/>
            <p:nvPr/>
          </p:nvSpPr>
          <p:spPr>
            <a:xfrm>
              <a:off x="1868957" y="1453664"/>
              <a:ext cx="77052" cy="36456"/>
            </a:xfrm>
            <a:custGeom>
              <a:rect b="b" l="l" r="r" t="t"/>
              <a:pathLst>
                <a:path extrusionOk="0" h="2685" w="5675">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0" name="Google Shape;5360;p81"/>
            <p:cNvSpPr/>
            <p:nvPr/>
          </p:nvSpPr>
          <p:spPr>
            <a:xfrm>
              <a:off x="1971712" y="1589955"/>
              <a:ext cx="30821" cy="28486"/>
            </a:xfrm>
            <a:custGeom>
              <a:rect b="b" l="l" r="r" t="t"/>
              <a:pathLst>
                <a:path extrusionOk="0" h="2098" w="227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1" name="Google Shape;5361;p81"/>
            <p:cNvSpPr/>
            <p:nvPr/>
          </p:nvSpPr>
          <p:spPr>
            <a:xfrm>
              <a:off x="1984936" y="1583342"/>
              <a:ext cx="6422" cy="5010"/>
            </a:xfrm>
            <a:custGeom>
              <a:rect b="b" l="l" r="r" t="t"/>
              <a:pathLst>
                <a:path extrusionOk="0" h="369" w="473">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81"/>
            <p:cNvSpPr/>
            <p:nvPr/>
          </p:nvSpPr>
          <p:spPr>
            <a:xfrm>
              <a:off x="1999193" y="1543044"/>
              <a:ext cx="61805" cy="90508"/>
            </a:xfrm>
            <a:custGeom>
              <a:rect b="b" l="l" r="r" t="t"/>
              <a:pathLst>
                <a:path extrusionOk="0" h="6666" w="4552">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3" name="Google Shape;5363;p81"/>
            <p:cNvSpPr/>
            <p:nvPr/>
          </p:nvSpPr>
          <p:spPr>
            <a:xfrm>
              <a:off x="1996287" y="1548177"/>
              <a:ext cx="3965" cy="4861"/>
            </a:xfrm>
            <a:custGeom>
              <a:rect b="b" l="l" r="r" t="t"/>
              <a:pathLst>
                <a:path extrusionOk="0" h="358" w="292">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81"/>
            <p:cNvSpPr/>
            <p:nvPr/>
          </p:nvSpPr>
          <p:spPr>
            <a:xfrm>
              <a:off x="1989118" y="1581876"/>
              <a:ext cx="16646" cy="10848"/>
            </a:xfrm>
            <a:custGeom>
              <a:rect b="b" l="l" r="r" t="t"/>
              <a:pathLst>
                <a:path extrusionOk="0" h="799" w="1226">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5" name="Google Shape;5365;p81"/>
            <p:cNvSpPr/>
            <p:nvPr/>
          </p:nvSpPr>
          <p:spPr>
            <a:xfrm>
              <a:off x="2038310" y="1522800"/>
              <a:ext cx="2009" cy="5621"/>
            </a:xfrm>
            <a:custGeom>
              <a:rect b="b" l="l" r="r" t="t"/>
              <a:pathLst>
                <a:path extrusionOk="0" h="414" w="148">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6" name="Google Shape;5366;p81"/>
            <p:cNvSpPr/>
            <p:nvPr/>
          </p:nvSpPr>
          <p:spPr>
            <a:xfrm>
              <a:off x="1993015" y="1584252"/>
              <a:ext cx="149" cy="543"/>
            </a:xfrm>
            <a:custGeom>
              <a:rect b="b" l="l" r="r" t="t"/>
              <a:pathLst>
                <a:path extrusionOk="0" h="40" w="11">
                  <a:moveTo>
                    <a:pt x="11" y="1"/>
                  </a:moveTo>
                  <a:cubicBezTo>
                    <a:pt x="7" y="11"/>
                    <a:pt x="4" y="25"/>
                    <a:pt x="0" y="39"/>
                  </a:cubicBezTo>
                  <a:cubicBezTo>
                    <a:pt x="7" y="25"/>
                    <a:pt x="11" y="11"/>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7" name="Google Shape;5367;p81"/>
            <p:cNvSpPr/>
            <p:nvPr/>
          </p:nvSpPr>
          <p:spPr>
            <a:xfrm>
              <a:off x="1992105" y="1586533"/>
              <a:ext cx="258" cy="489"/>
            </a:xfrm>
            <a:custGeom>
              <a:rect b="b" l="l" r="r" t="t"/>
              <a:pathLst>
                <a:path extrusionOk="0" h="36" w="19">
                  <a:moveTo>
                    <a:pt x="1" y="36"/>
                  </a:moveTo>
                  <a:cubicBezTo>
                    <a:pt x="8" y="22"/>
                    <a:pt x="11" y="11"/>
                    <a:pt x="18" y="1"/>
                  </a:cubicBezTo>
                  <a:cubicBezTo>
                    <a:pt x="11" y="11"/>
                    <a:pt x="8" y="22"/>
                    <a:pt x="1"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8" name="Google Shape;5368;p81"/>
            <p:cNvSpPr/>
            <p:nvPr/>
          </p:nvSpPr>
          <p:spPr>
            <a:xfrm>
              <a:off x="1992866" y="1584782"/>
              <a:ext cx="163" cy="489"/>
            </a:xfrm>
            <a:custGeom>
              <a:rect b="b" l="l" r="r" t="t"/>
              <a:pathLst>
                <a:path extrusionOk="0" h="36" w="12">
                  <a:moveTo>
                    <a:pt x="11" y="0"/>
                  </a:moveTo>
                  <a:cubicBezTo>
                    <a:pt x="8" y="11"/>
                    <a:pt x="4" y="25"/>
                    <a:pt x="1" y="35"/>
                  </a:cubicBezTo>
                  <a:cubicBezTo>
                    <a:pt x="4" y="25"/>
                    <a:pt x="11" y="1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81"/>
            <p:cNvSpPr/>
            <p:nvPr/>
          </p:nvSpPr>
          <p:spPr>
            <a:xfrm>
              <a:off x="1991820" y="1587063"/>
              <a:ext cx="299" cy="434"/>
            </a:xfrm>
            <a:custGeom>
              <a:rect b="b" l="l" r="r" t="t"/>
              <a:pathLst>
                <a:path extrusionOk="0" h="32" w="22">
                  <a:moveTo>
                    <a:pt x="22" y="0"/>
                  </a:moveTo>
                  <a:cubicBezTo>
                    <a:pt x="11" y="11"/>
                    <a:pt x="4" y="21"/>
                    <a:pt x="1" y="32"/>
                  </a:cubicBezTo>
                  <a:cubicBezTo>
                    <a:pt x="8" y="21"/>
                    <a:pt x="15" y="11"/>
                    <a:pt x="2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81"/>
            <p:cNvSpPr/>
            <p:nvPr/>
          </p:nvSpPr>
          <p:spPr>
            <a:xfrm>
              <a:off x="1992390" y="1585963"/>
              <a:ext cx="258" cy="489"/>
            </a:xfrm>
            <a:custGeom>
              <a:rect b="b" l="l" r="r" t="t"/>
              <a:pathLst>
                <a:path extrusionOk="0" h="36" w="19">
                  <a:moveTo>
                    <a:pt x="18" y="1"/>
                  </a:moveTo>
                  <a:cubicBezTo>
                    <a:pt x="11" y="11"/>
                    <a:pt x="4" y="25"/>
                    <a:pt x="1" y="36"/>
                  </a:cubicBezTo>
                  <a:cubicBezTo>
                    <a:pt x="8" y="25"/>
                    <a:pt x="11" y="1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81"/>
            <p:cNvSpPr/>
            <p:nvPr/>
          </p:nvSpPr>
          <p:spPr>
            <a:xfrm>
              <a:off x="1992635" y="1585352"/>
              <a:ext cx="204" cy="530"/>
            </a:xfrm>
            <a:custGeom>
              <a:rect b="b" l="l" r="r" t="t"/>
              <a:pathLst>
                <a:path extrusionOk="0" h="39" w="15">
                  <a:moveTo>
                    <a:pt x="0" y="39"/>
                  </a:moveTo>
                  <a:cubicBezTo>
                    <a:pt x="7" y="25"/>
                    <a:pt x="11" y="14"/>
                    <a:pt x="14" y="0"/>
                  </a:cubicBezTo>
                  <a:cubicBezTo>
                    <a:pt x="11" y="14"/>
                    <a:pt x="7"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81"/>
            <p:cNvSpPr/>
            <p:nvPr/>
          </p:nvSpPr>
          <p:spPr>
            <a:xfrm>
              <a:off x="1998432" y="1591000"/>
              <a:ext cx="434" cy="489"/>
            </a:xfrm>
            <a:custGeom>
              <a:rect b="b" l="l" r="r" t="t"/>
              <a:pathLst>
                <a:path extrusionOk="0" h="36" w="32">
                  <a:moveTo>
                    <a:pt x="0" y="1"/>
                  </a:moveTo>
                  <a:lnTo>
                    <a:pt x="0" y="1"/>
                  </a:lnTo>
                  <a:cubicBezTo>
                    <a:pt x="11" y="11"/>
                    <a:pt x="18" y="25"/>
                    <a:pt x="32" y="36"/>
                  </a:cubicBezTo>
                  <a:cubicBezTo>
                    <a:pt x="21" y="25"/>
                    <a:pt x="11"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81"/>
            <p:cNvSpPr/>
            <p:nvPr/>
          </p:nvSpPr>
          <p:spPr>
            <a:xfrm>
              <a:off x="1999478" y="1592046"/>
              <a:ext cx="530" cy="489"/>
            </a:xfrm>
            <a:custGeom>
              <a:rect b="b" l="l" r="r" t="t"/>
              <a:pathLst>
                <a:path extrusionOk="0" h="36" w="39">
                  <a:moveTo>
                    <a:pt x="39" y="36"/>
                  </a:moveTo>
                  <a:lnTo>
                    <a:pt x="39" y="36"/>
                  </a:lnTo>
                  <a:cubicBezTo>
                    <a:pt x="25" y="25"/>
                    <a:pt x="11" y="15"/>
                    <a:pt x="0" y="1"/>
                  </a:cubicBezTo>
                  <a:cubicBezTo>
                    <a:pt x="11" y="15"/>
                    <a:pt x="25" y="25"/>
                    <a:pt x="39"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81"/>
            <p:cNvSpPr/>
            <p:nvPr/>
          </p:nvSpPr>
          <p:spPr>
            <a:xfrm>
              <a:off x="1990965" y="1588013"/>
              <a:ext cx="394" cy="339"/>
            </a:xfrm>
            <a:custGeom>
              <a:rect b="b" l="l" r="r" t="t"/>
              <a:pathLst>
                <a:path extrusionOk="0" h="25" w="29">
                  <a:moveTo>
                    <a:pt x="1" y="25"/>
                  </a:moveTo>
                  <a:cubicBezTo>
                    <a:pt x="11" y="18"/>
                    <a:pt x="18" y="7"/>
                    <a:pt x="29" y="0"/>
                  </a:cubicBezTo>
                  <a:cubicBezTo>
                    <a:pt x="18" y="7"/>
                    <a:pt x="11"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5" name="Google Shape;5375;p81"/>
            <p:cNvSpPr/>
            <p:nvPr/>
          </p:nvSpPr>
          <p:spPr>
            <a:xfrm>
              <a:off x="1998948" y="1591570"/>
              <a:ext cx="394" cy="394"/>
            </a:xfrm>
            <a:custGeom>
              <a:rect b="b" l="l" r="r" t="t"/>
              <a:pathLst>
                <a:path extrusionOk="0" h="29" w="29">
                  <a:moveTo>
                    <a:pt x="29"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6" name="Google Shape;5376;p81"/>
            <p:cNvSpPr/>
            <p:nvPr/>
          </p:nvSpPr>
          <p:spPr>
            <a:xfrm>
              <a:off x="1991399" y="1587579"/>
              <a:ext cx="339" cy="394"/>
            </a:xfrm>
            <a:custGeom>
              <a:rect b="b" l="l" r="r" t="t"/>
              <a:pathLst>
                <a:path extrusionOk="0" h="29" w="25">
                  <a:moveTo>
                    <a:pt x="25" y="1"/>
                  </a:moveTo>
                  <a:cubicBezTo>
                    <a:pt x="18" y="11"/>
                    <a:pt x="11" y="18"/>
                    <a:pt x="0" y="29"/>
                  </a:cubicBezTo>
                  <a:cubicBezTo>
                    <a:pt x="11" y="18"/>
                    <a:pt x="18" y="11"/>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81"/>
            <p:cNvSpPr/>
            <p:nvPr/>
          </p:nvSpPr>
          <p:spPr>
            <a:xfrm>
              <a:off x="2108940" y="1555794"/>
              <a:ext cx="19932" cy="28906"/>
            </a:xfrm>
            <a:custGeom>
              <a:rect b="b" l="l" r="r" t="t"/>
              <a:pathLst>
                <a:path extrusionOk="0" h="2129" w="1468">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81"/>
            <p:cNvSpPr/>
            <p:nvPr/>
          </p:nvSpPr>
          <p:spPr>
            <a:xfrm>
              <a:off x="2132850" y="1574558"/>
              <a:ext cx="8948" cy="12288"/>
            </a:xfrm>
            <a:custGeom>
              <a:rect b="b" l="l" r="r" t="t"/>
              <a:pathLst>
                <a:path extrusionOk="0" h="905" w="659">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81"/>
            <p:cNvSpPr/>
            <p:nvPr/>
          </p:nvSpPr>
          <p:spPr>
            <a:xfrm>
              <a:off x="2116217" y="1584537"/>
              <a:ext cx="244" cy="14"/>
            </a:xfrm>
            <a:custGeom>
              <a:rect b="b" l="l" r="r" t="t"/>
              <a:pathLst>
                <a:path extrusionOk="0" h="1" w="18">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81"/>
            <p:cNvSpPr/>
            <p:nvPr/>
          </p:nvSpPr>
          <p:spPr>
            <a:xfrm>
              <a:off x="2117168"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81"/>
            <p:cNvSpPr/>
            <p:nvPr/>
          </p:nvSpPr>
          <p:spPr>
            <a:xfrm>
              <a:off x="2115267" y="1584496"/>
              <a:ext cx="244" cy="14"/>
            </a:xfrm>
            <a:custGeom>
              <a:rect b="b" l="l" r="r" t="t"/>
              <a:pathLst>
                <a:path extrusionOk="0" h="1" w="18">
                  <a:moveTo>
                    <a:pt x="1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81"/>
            <p:cNvSpPr/>
            <p:nvPr/>
          </p:nvSpPr>
          <p:spPr>
            <a:xfrm>
              <a:off x="2115742" y="1584537"/>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81"/>
            <p:cNvSpPr/>
            <p:nvPr/>
          </p:nvSpPr>
          <p:spPr>
            <a:xfrm>
              <a:off x="2114357" y="1584442"/>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81"/>
            <p:cNvSpPr/>
            <p:nvPr/>
          </p:nvSpPr>
          <p:spPr>
            <a:xfrm>
              <a:off x="2115022" y="158449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81"/>
            <p:cNvSpPr/>
            <p:nvPr/>
          </p:nvSpPr>
          <p:spPr>
            <a:xfrm>
              <a:off x="2117643" y="1584687"/>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81"/>
            <p:cNvSpPr/>
            <p:nvPr/>
          </p:nvSpPr>
          <p:spPr>
            <a:xfrm>
              <a:off x="2120263"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81"/>
            <p:cNvSpPr/>
            <p:nvPr/>
          </p:nvSpPr>
          <p:spPr>
            <a:xfrm>
              <a:off x="2120874"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81"/>
            <p:cNvSpPr/>
            <p:nvPr/>
          </p:nvSpPr>
          <p:spPr>
            <a:xfrm>
              <a:off x="2120399" y="158516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81"/>
            <p:cNvSpPr/>
            <p:nvPr/>
          </p:nvSpPr>
          <p:spPr>
            <a:xfrm>
              <a:off x="2118118" y="1584727"/>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81"/>
            <p:cNvSpPr/>
            <p:nvPr/>
          </p:nvSpPr>
          <p:spPr>
            <a:xfrm>
              <a:off x="2118553" y="1584782"/>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81"/>
            <p:cNvSpPr/>
            <p:nvPr/>
          </p:nvSpPr>
          <p:spPr>
            <a:xfrm>
              <a:off x="2118973" y="1584877"/>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81"/>
            <p:cNvSpPr/>
            <p:nvPr/>
          </p:nvSpPr>
          <p:spPr>
            <a:xfrm>
              <a:off x="2119408" y="1584917"/>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81"/>
            <p:cNvSpPr/>
            <p:nvPr/>
          </p:nvSpPr>
          <p:spPr>
            <a:xfrm>
              <a:off x="2116692" y="1584632"/>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81"/>
            <p:cNvSpPr/>
            <p:nvPr/>
          </p:nvSpPr>
          <p:spPr>
            <a:xfrm>
              <a:off x="2119734" y="1585012"/>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81"/>
            <p:cNvSpPr/>
            <p:nvPr/>
          </p:nvSpPr>
          <p:spPr>
            <a:xfrm>
              <a:off x="2113936" y="158444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81"/>
            <p:cNvSpPr/>
            <p:nvPr/>
          </p:nvSpPr>
          <p:spPr>
            <a:xfrm>
              <a:off x="2120644" y="158516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81"/>
            <p:cNvSpPr/>
            <p:nvPr/>
          </p:nvSpPr>
          <p:spPr>
            <a:xfrm>
              <a:off x="2182285" y="1554259"/>
              <a:ext cx="4766" cy="7617"/>
            </a:xfrm>
            <a:custGeom>
              <a:rect b="b" l="l" r="r" t="t"/>
              <a:pathLst>
                <a:path extrusionOk="0" h="561" w="351">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81"/>
            <p:cNvSpPr/>
            <p:nvPr/>
          </p:nvSpPr>
          <p:spPr>
            <a:xfrm>
              <a:off x="2133094" y="1420616"/>
              <a:ext cx="90752" cy="158463"/>
            </a:xfrm>
            <a:custGeom>
              <a:rect b="b" l="l" r="r" t="t"/>
              <a:pathLst>
                <a:path extrusionOk="0" h="11671" w="6684">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81"/>
            <p:cNvSpPr/>
            <p:nvPr/>
          </p:nvSpPr>
          <p:spPr>
            <a:xfrm>
              <a:off x="2223833" y="14593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81"/>
            <p:cNvSpPr/>
            <p:nvPr/>
          </p:nvSpPr>
          <p:spPr>
            <a:xfrm>
              <a:off x="2221022" y="1454248"/>
              <a:ext cx="109" cy="204"/>
            </a:xfrm>
            <a:custGeom>
              <a:rect b="b" l="l" r="r" t="t"/>
              <a:pathLst>
                <a:path extrusionOk="0" h="15" w="8">
                  <a:moveTo>
                    <a:pt x="1" y="1"/>
                  </a:moveTo>
                  <a:cubicBezTo>
                    <a:pt x="1" y="4"/>
                    <a:pt x="4" y="11"/>
                    <a:pt x="8" y="15"/>
                  </a:cubicBezTo>
                  <a:cubicBezTo>
                    <a:pt x="4" y="11"/>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81"/>
            <p:cNvSpPr/>
            <p:nvPr/>
          </p:nvSpPr>
          <p:spPr>
            <a:xfrm>
              <a:off x="2221782" y="1455673"/>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81"/>
            <p:cNvSpPr/>
            <p:nvPr/>
          </p:nvSpPr>
          <p:spPr>
            <a:xfrm>
              <a:off x="2221552" y="1455347"/>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81"/>
            <p:cNvSpPr/>
            <p:nvPr/>
          </p:nvSpPr>
          <p:spPr>
            <a:xfrm>
              <a:off x="2221171" y="1454587"/>
              <a:ext cx="109" cy="244"/>
            </a:xfrm>
            <a:custGeom>
              <a:rect b="b" l="l" r="r" t="t"/>
              <a:pathLst>
                <a:path extrusionOk="0" h="18" w="8">
                  <a:moveTo>
                    <a:pt x="0" y="0"/>
                  </a:moveTo>
                  <a:cubicBezTo>
                    <a:pt x="4" y="7"/>
                    <a:pt x="7" y="14"/>
                    <a:pt x="7" y="18"/>
                  </a:cubicBezTo>
                  <a:cubicBezTo>
                    <a:pt x="7"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81"/>
            <p:cNvSpPr/>
            <p:nvPr/>
          </p:nvSpPr>
          <p:spPr>
            <a:xfrm>
              <a:off x="2223737" y="1458864"/>
              <a:ext cx="109" cy="339"/>
            </a:xfrm>
            <a:custGeom>
              <a:rect b="b" l="l" r="r" t="t"/>
              <a:pathLst>
                <a:path extrusionOk="0" h="25" w="8">
                  <a:moveTo>
                    <a:pt x="0" y="0"/>
                  </a:moveTo>
                  <a:cubicBezTo>
                    <a:pt x="0" y="7"/>
                    <a:pt x="4" y="14"/>
                    <a:pt x="7" y="25"/>
                  </a:cubicBezTo>
                  <a:cubicBezTo>
                    <a:pt x="4" y="14"/>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81"/>
            <p:cNvSpPr/>
            <p:nvPr/>
          </p:nvSpPr>
          <p:spPr>
            <a:xfrm>
              <a:off x="2221361" y="1454967"/>
              <a:ext cx="149" cy="244"/>
            </a:xfrm>
            <a:custGeom>
              <a:rect b="b" l="l" r="r" t="t"/>
              <a:pathLst>
                <a:path extrusionOk="0" h="18" w="11">
                  <a:moveTo>
                    <a:pt x="0" y="0"/>
                  </a:moveTo>
                  <a:lnTo>
                    <a:pt x="1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81"/>
            <p:cNvSpPr/>
            <p:nvPr/>
          </p:nvSpPr>
          <p:spPr>
            <a:xfrm>
              <a:off x="2223642" y="1458429"/>
              <a:ext cx="109" cy="258"/>
            </a:xfrm>
            <a:custGeom>
              <a:rect b="b" l="l" r="r" t="t"/>
              <a:pathLst>
                <a:path extrusionOk="0" h="19" w="8">
                  <a:moveTo>
                    <a:pt x="0" y="1"/>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81"/>
            <p:cNvSpPr/>
            <p:nvPr/>
          </p:nvSpPr>
          <p:spPr>
            <a:xfrm>
              <a:off x="2222692" y="1456868"/>
              <a:ext cx="204" cy="204"/>
            </a:xfrm>
            <a:custGeom>
              <a:rect b="b" l="l" r="r" t="t"/>
              <a:pathLst>
                <a:path extrusionOk="0" h="15" w="15">
                  <a:moveTo>
                    <a:pt x="0" y="0"/>
                  </a:moveTo>
                  <a:lnTo>
                    <a:pt x="14"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81"/>
            <p:cNvSpPr/>
            <p:nvPr/>
          </p:nvSpPr>
          <p:spPr>
            <a:xfrm>
              <a:off x="2222502" y="145658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81"/>
            <p:cNvSpPr/>
            <p:nvPr/>
          </p:nvSpPr>
          <p:spPr>
            <a:xfrm>
              <a:off x="2223547" y="1458008"/>
              <a:ext cx="109" cy="299"/>
            </a:xfrm>
            <a:custGeom>
              <a:rect b="b" l="l" r="r" t="t"/>
              <a:pathLst>
                <a:path extrusionOk="0" h="22" w="8">
                  <a:moveTo>
                    <a:pt x="0" y="0"/>
                  </a:moveTo>
                  <a:cubicBezTo>
                    <a:pt x="0" y="7"/>
                    <a:pt x="4" y="14"/>
                    <a:pt x="7" y="21"/>
                  </a:cubicBezTo>
                  <a:cubicBezTo>
                    <a:pt x="4"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81"/>
            <p:cNvSpPr/>
            <p:nvPr/>
          </p:nvSpPr>
          <p:spPr>
            <a:xfrm>
              <a:off x="2223303" y="1457574"/>
              <a:ext cx="68" cy="109"/>
            </a:xfrm>
            <a:custGeom>
              <a:rect b="b" l="l" r="r" t="t"/>
              <a:pathLst>
                <a:path extrusionOk="0" h="8" w="5">
                  <a:moveTo>
                    <a:pt x="1" y="1"/>
                  </a:moveTo>
                  <a:lnTo>
                    <a:pt x="4"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81"/>
            <p:cNvSpPr/>
            <p:nvPr/>
          </p:nvSpPr>
          <p:spPr>
            <a:xfrm>
              <a:off x="2222258" y="1456338"/>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81"/>
            <p:cNvSpPr/>
            <p:nvPr/>
          </p:nvSpPr>
          <p:spPr>
            <a:xfrm>
              <a:off x="2220927" y="1453922"/>
              <a:ext cx="68" cy="204"/>
            </a:xfrm>
            <a:custGeom>
              <a:rect b="b" l="l" r="r" t="t"/>
              <a:pathLst>
                <a:path extrusionOk="0" h="15" w="5">
                  <a:moveTo>
                    <a:pt x="1" y="0"/>
                  </a:moveTo>
                  <a:cubicBezTo>
                    <a:pt x="1" y="4"/>
                    <a:pt x="4" y="7"/>
                    <a:pt x="4" y="14"/>
                  </a:cubicBezTo>
                  <a:cubicBezTo>
                    <a:pt x="4" y="7"/>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81"/>
            <p:cNvSpPr/>
            <p:nvPr/>
          </p:nvSpPr>
          <p:spPr>
            <a:xfrm>
              <a:off x="2223398" y="1457764"/>
              <a:ext cx="109" cy="163"/>
            </a:xfrm>
            <a:custGeom>
              <a:rect b="b" l="l" r="r" t="t"/>
              <a:pathLst>
                <a:path extrusionOk="0" h="12" w="8">
                  <a:moveTo>
                    <a:pt x="1" y="1"/>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81"/>
            <p:cNvSpPr/>
            <p:nvPr/>
          </p:nvSpPr>
          <p:spPr>
            <a:xfrm>
              <a:off x="2222882" y="1457058"/>
              <a:ext cx="339" cy="339"/>
            </a:xfrm>
            <a:custGeom>
              <a:rect b="b" l="l" r="r" t="t"/>
              <a:pathLst>
                <a:path extrusionOk="0" h="25" w="25">
                  <a:moveTo>
                    <a:pt x="0" y="0"/>
                  </a:moveTo>
                  <a:cubicBezTo>
                    <a:pt x="14" y="14"/>
                    <a:pt x="21" y="25"/>
                    <a:pt x="25" y="25"/>
                  </a:cubicBezTo>
                  <a:cubicBezTo>
                    <a:pt x="25" y="25"/>
                    <a:pt x="1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81"/>
            <p:cNvSpPr/>
            <p:nvPr/>
          </p:nvSpPr>
          <p:spPr>
            <a:xfrm>
              <a:off x="2220886" y="1453202"/>
              <a:ext cx="14" cy="109"/>
            </a:xfrm>
            <a:custGeom>
              <a:rect b="b" l="l" r="r" t="t"/>
              <a:pathLst>
                <a:path extrusionOk="0" h="8" w="1">
                  <a:moveTo>
                    <a:pt x="0" y="1"/>
                  </a:moveTo>
                  <a:lnTo>
                    <a:pt x="0" y="8"/>
                  </a:lnTo>
                  <a:cubicBezTo>
                    <a:pt x="0"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81"/>
            <p:cNvSpPr/>
            <p:nvPr/>
          </p:nvSpPr>
          <p:spPr>
            <a:xfrm>
              <a:off x="2222027" y="1456013"/>
              <a:ext cx="204" cy="244"/>
            </a:xfrm>
            <a:custGeom>
              <a:rect b="b" l="l" r="r" t="t"/>
              <a:pathLst>
                <a:path extrusionOk="0" h="18" w="15">
                  <a:moveTo>
                    <a:pt x="0" y="0"/>
                  </a:moveTo>
                  <a:lnTo>
                    <a:pt x="1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81"/>
            <p:cNvSpPr/>
            <p:nvPr/>
          </p:nvSpPr>
          <p:spPr>
            <a:xfrm>
              <a:off x="2220886" y="1453541"/>
              <a:ext cx="14" cy="149"/>
            </a:xfrm>
            <a:custGeom>
              <a:rect b="b" l="l" r="r" t="t"/>
              <a:pathLst>
                <a:path extrusionOk="0" h="11" w="1">
                  <a:moveTo>
                    <a:pt x="0" y="11"/>
                  </a:moveTo>
                  <a:lnTo>
                    <a:pt x="0" y="0"/>
                  </a:ln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81"/>
            <p:cNvSpPr/>
            <p:nvPr/>
          </p:nvSpPr>
          <p:spPr>
            <a:xfrm>
              <a:off x="2201498" y="1421268"/>
              <a:ext cx="6667" cy="5146"/>
            </a:xfrm>
            <a:custGeom>
              <a:rect b="b" l="l" r="r" t="t"/>
              <a:pathLst>
                <a:path extrusionOk="0" h="379" w="491">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81"/>
            <p:cNvSpPr/>
            <p:nvPr/>
          </p:nvSpPr>
          <p:spPr>
            <a:xfrm>
              <a:off x="2212618" y="1541442"/>
              <a:ext cx="2580" cy="489"/>
            </a:xfrm>
            <a:custGeom>
              <a:rect b="b" l="l" r="r" t="t"/>
              <a:pathLst>
                <a:path extrusionOk="0" h="36" w="19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81"/>
            <p:cNvSpPr/>
            <p:nvPr/>
          </p:nvSpPr>
          <p:spPr>
            <a:xfrm>
              <a:off x="2219746" y="1534599"/>
              <a:ext cx="33333" cy="20244"/>
            </a:xfrm>
            <a:custGeom>
              <a:rect b="b" l="l" r="r" t="t"/>
              <a:pathLst>
                <a:path extrusionOk="0" h="1491" w="2455">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81"/>
            <p:cNvSpPr/>
            <p:nvPr/>
          </p:nvSpPr>
          <p:spPr>
            <a:xfrm>
              <a:off x="2210051" y="1545190"/>
              <a:ext cx="7047" cy="5092"/>
            </a:xfrm>
            <a:custGeom>
              <a:rect b="b" l="l" r="r" t="t"/>
              <a:pathLst>
                <a:path extrusionOk="0" h="375" w="519">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81"/>
            <p:cNvSpPr/>
            <p:nvPr/>
          </p:nvSpPr>
          <p:spPr>
            <a:xfrm>
              <a:off x="2234002" y="1549982"/>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81"/>
            <p:cNvSpPr/>
            <p:nvPr/>
          </p:nvSpPr>
          <p:spPr>
            <a:xfrm>
              <a:off x="2234342" y="1550023"/>
              <a:ext cx="149" cy="14"/>
            </a:xfrm>
            <a:custGeom>
              <a:rect b="b" l="l" r="r" t="t"/>
              <a:pathLst>
                <a:path extrusionOk="0" h="1" w="11">
                  <a:moveTo>
                    <a:pt x="1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81"/>
            <p:cNvSpPr/>
            <p:nvPr/>
          </p:nvSpPr>
          <p:spPr>
            <a:xfrm>
              <a:off x="2234722" y="1550118"/>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81"/>
            <p:cNvSpPr/>
            <p:nvPr/>
          </p:nvSpPr>
          <p:spPr>
            <a:xfrm>
              <a:off x="2234572" y="1550077"/>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81"/>
            <p:cNvSpPr/>
            <p:nvPr/>
          </p:nvSpPr>
          <p:spPr>
            <a:xfrm>
              <a:off x="2229630" y="1549982"/>
              <a:ext cx="733" cy="54"/>
            </a:xfrm>
            <a:custGeom>
              <a:rect b="b" l="l" r="r" t="t"/>
              <a:pathLst>
                <a:path extrusionOk="0" h="4" w="54">
                  <a:moveTo>
                    <a:pt x="53"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81"/>
            <p:cNvSpPr/>
            <p:nvPr/>
          </p:nvSpPr>
          <p:spPr>
            <a:xfrm>
              <a:off x="2245652" y="1554599"/>
              <a:ext cx="530" cy="54"/>
            </a:xfrm>
            <a:custGeom>
              <a:rect b="b" l="l" r="r" t="t"/>
              <a:pathLst>
                <a:path extrusionOk="0" h="4" w="39">
                  <a:moveTo>
                    <a:pt x="39"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81"/>
            <p:cNvSpPr/>
            <p:nvPr/>
          </p:nvSpPr>
          <p:spPr>
            <a:xfrm>
              <a:off x="2244986" y="1554544"/>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81"/>
            <p:cNvSpPr/>
            <p:nvPr/>
          </p:nvSpPr>
          <p:spPr>
            <a:xfrm>
              <a:off x="2235102" y="1550213"/>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81"/>
            <p:cNvSpPr/>
            <p:nvPr/>
          </p:nvSpPr>
          <p:spPr>
            <a:xfrm>
              <a:off x="2244416" y="1554544"/>
              <a:ext cx="434" cy="14"/>
            </a:xfrm>
            <a:custGeom>
              <a:rect b="b" l="l" r="r" t="t"/>
              <a:pathLst>
                <a:path extrusionOk="0" h="1" w="32">
                  <a:moveTo>
                    <a:pt x="32"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81"/>
            <p:cNvSpPr/>
            <p:nvPr/>
          </p:nvSpPr>
          <p:spPr>
            <a:xfrm>
              <a:off x="2233622" y="154998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81"/>
            <p:cNvSpPr/>
            <p:nvPr/>
          </p:nvSpPr>
          <p:spPr>
            <a:xfrm>
              <a:off x="2247267" y="1554789"/>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81"/>
            <p:cNvSpPr/>
            <p:nvPr/>
          </p:nvSpPr>
          <p:spPr>
            <a:xfrm>
              <a:off x="2246412" y="1554694"/>
              <a:ext cx="584" cy="54"/>
            </a:xfrm>
            <a:custGeom>
              <a:rect b="b" l="l" r="r" t="t"/>
              <a:pathLst>
                <a:path extrusionOk="0" h="4" w="43">
                  <a:moveTo>
                    <a:pt x="42"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81"/>
            <p:cNvSpPr/>
            <p:nvPr/>
          </p:nvSpPr>
          <p:spPr>
            <a:xfrm>
              <a:off x="2243941" y="1554504"/>
              <a:ext cx="339" cy="14"/>
            </a:xfrm>
            <a:custGeom>
              <a:rect b="b" l="l" r="r" t="t"/>
              <a:pathLst>
                <a:path extrusionOk="0" h="1" w="25">
                  <a:moveTo>
                    <a:pt x="25"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81"/>
            <p:cNvSpPr/>
            <p:nvPr/>
          </p:nvSpPr>
          <p:spPr>
            <a:xfrm>
              <a:off x="2242420" y="155450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81"/>
            <p:cNvSpPr/>
            <p:nvPr/>
          </p:nvSpPr>
          <p:spPr>
            <a:xfrm>
              <a:off x="2242230" y="1554504"/>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81"/>
            <p:cNvSpPr/>
            <p:nvPr/>
          </p:nvSpPr>
          <p:spPr>
            <a:xfrm>
              <a:off x="2228530" y="1550023"/>
              <a:ext cx="964" cy="109"/>
            </a:xfrm>
            <a:custGeom>
              <a:rect b="b" l="l" r="r" t="t"/>
              <a:pathLst>
                <a:path extrusionOk="0" h="8" w="71">
                  <a:moveTo>
                    <a:pt x="1" y="8"/>
                  </a:moveTo>
                  <a:lnTo>
                    <a:pt x="7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81"/>
            <p:cNvSpPr/>
            <p:nvPr/>
          </p:nvSpPr>
          <p:spPr>
            <a:xfrm>
              <a:off x="2243506" y="1554449"/>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81"/>
            <p:cNvSpPr/>
            <p:nvPr/>
          </p:nvSpPr>
          <p:spPr>
            <a:xfrm>
              <a:off x="2242841"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81"/>
            <p:cNvSpPr/>
            <p:nvPr/>
          </p:nvSpPr>
          <p:spPr>
            <a:xfrm>
              <a:off x="2242610" y="155444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81"/>
            <p:cNvSpPr/>
            <p:nvPr/>
          </p:nvSpPr>
          <p:spPr>
            <a:xfrm>
              <a:off x="223244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81"/>
            <p:cNvSpPr/>
            <p:nvPr/>
          </p:nvSpPr>
          <p:spPr>
            <a:xfrm>
              <a:off x="2242081" y="1554544"/>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81"/>
            <p:cNvSpPr/>
            <p:nvPr/>
          </p:nvSpPr>
          <p:spPr>
            <a:xfrm>
              <a:off x="2243126" y="155444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81"/>
            <p:cNvSpPr/>
            <p:nvPr/>
          </p:nvSpPr>
          <p:spPr>
            <a:xfrm>
              <a:off x="2230581" y="1549928"/>
              <a:ext cx="584" cy="14"/>
            </a:xfrm>
            <a:custGeom>
              <a:rect b="b" l="l" r="r" t="t"/>
              <a:pathLst>
                <a:path extrusionOk="0" h="1" w="43">
                  <a:moveTo>
                    <a:pt x="43"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81"/>
            <p:cNvSpPr/>
            <p:nvPr/>
          </p:nvSpPr>
          <p:spPr>
            <a:xfrm>
              <a:off x="2234912" y="1550118"/>
              <a:ext cx="109" cy="68"/>
            </a:xfrm>
            <a:custGeom>
              <a:rect b="b" l="l" r="r" t="t"/>
              <a:pathLst>
                <a:path extrusionOk="0" h="5" w="8">
                  <a:moveTo>
                    <a:pt x="7"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81"/>
            <p:cNvSpPr/>
            <p:nvPr/>
          </p:nvSpPr>
          <p:spPr>
            <a:xfrm>
              <a:off x="2233011"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81"/>
            <p:cNvSpPr/>
            <p:nvPr/>
          </p:nvSpPr>
          <p:spPr>
            <a:xfrm>
              <a:off x="2231436" y="1549928"/>
              <a:ext cx="448" cy="14"/>
            </a:xfrm>
            <a:custGeom>
              <a:rect b="b" l="l" r="r" t="t"/>
              <a:pathLst>
                <a:path extrusionOk="0" h="1" w="33">
                  <a:moveTo>
                    <a:pt x="3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81"/>
            <p:cNvSpPr/>
            <p:nvPr/>
          </p:nvSpPr>
          <p:spPr>
            <a:xfrm>
              <a:off x="2235197" y="1550308"/>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81"/>
            <p:cNvSpPr/>
            <p:nvPr/>
          </p:nvSpPr>
          <p:spPr>
            <a:xfrm>
              <a:off x="2242040" y="1554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81"/>
            <p:cNvSpPr/>
            <p:nvPr/>
          </p:nvSpPr>
          <p:spPr>
            <a:xfrm>
              <a:off x="2233486" y="154992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81"/>
            <p:cNvSpPr/>
            <p:nvPr/>
          </p:nvSpPr>
          <p:spPr>
            <a:xfrm>
              <a:off x="2235007" y="155017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81"/>
            <p:cNvSpPr/>
            <p:nvPr/>
          </p:nvSpPr>
          <p:spPr>
            <a:xfrm>
              <a:off x="2295603" y="2007327"/>
              <a:ext cx="56822" cy="70087"/>
            </a:xfrm>
            <a:custGeom>
              <a:rect b="b" l="l" r="r" t="t"/>
              <a:pathLst>
                <a:path extrusionOk="0" h="5162" w="4185">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81"/>
            <p:cNvSpPr/>
            <p:nvPr/>
          </p:nvSpPr>
          <p:spPr>
            <a:xfrm>
              <a:off x="2349886" y="2013858"/>
              <a:ext cx="2254" cy="3286"/>
            </a:xfrm>
            <a:custGeom>
              <a:rect b="b" l="l" r="r" t="t"/>
              <a:pathLst>
                <a:path extrusionOk="0" h="242" w="166">
                  <a:moveTo>
                    <a:pt x="1" y="242"/>
                  </a:moveTo>
                  <a:lnTo>
                    <a:pt x="165" y="0"/>
                  </a:lnTo>
                  <a:lnTo>
                    <a:pt x="16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81"/>
            <p:cNvSpPr/>
            <p:nvPr/>
          </p:nvSpPr>
          <p:spPr>
            <a:xfrm>
              <a:off x="2308149" y="2009201"/>
              <a:ext cx="964" cy="394"/>
            </a:xfrm>
            <a:custGeom>
              <a:rect b="b" l="l" r="r" t="t"/>
              <a:pathLst>
                <a:path extrusionOk="0" h="29" w="71">
                  <a:moveTo>
                    <a:pt x="1" y="0"/>
                  </a:moveTo>
                  <a:lnTo>
                    <a:pt x="71" y="28"/>
                  </a:lnTo>
                  <a:lnTo>
                    <a:pt x="53"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81"/>
            <p:cNvSpPr/>
            <p:nvPr/>
          </p:nvSpPr>
          <p:spPr>
            <a:xfrm>
              <a:off x="2302310" y="2007341"/>
              <a:ext cx="3530" cy="448"/>
            </a:xfrm>
            <a:custGeom>
              <a:rect b="b" l="l" r="r" t="t"/>
              <a:pathLst>
                <a:path extrusionOk="0" h="33" w="26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81"/>
            <p:cNvSpPr/>
            <p:nvPr/>
          </p:nvSpPr>
          <p:spPr>
            <a:xfrm>
              <a:off x="2296513" y="2011767"/>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81"/>
            <p:cNvSpPr/>
            <p:nvPr/>
          </p:nvSpPr>
          <p:spPr>
            <a:xfrm>
              <a:off x="2296649" y="2011522"/>
              <a:ext cx="68" cy="109"/>
            </a:xfrm>
            <a:custGeom>
              <a:rect b="b" l="l" r="r" t="t"/>
              <a:pathLst>
                <a:path extrusionOk="0" h="8" w="5">
                  <a:moveTo>
                    <a:pt x="4"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81"/>
            <p:cNvSpPr/>
            <p:nvPr/>
          </p:nvSpPr>
          <p:spPr>
            <a:xfrm>
              <a:off x="2296798" y="2011237"/>
              <a:ext cx="109" cy="122"/>
            </a:xfrm>
            <a:custGeom>
              <a:rect b="b" l="l" r="r" t="t"/>
              <a:pathLst>
                <a:path extrusionOk="0" h="9" w="8">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81"/>
            <p:cNvSpPr/>
            <p:nvPr/>
          </p:nvSpPr>
          <p:spPr>
            <a:xfrm>
              <a:off x="2296934" y="2010857"/>
              <a:ext cx="68" cy="299"/>
            </a:xfrm>
            <a:custGeom>
              <a:rect b="b" l="l" r="r" t="t"/>
              <a:pathLst>
                <a:path extrusionOk="0" h="22" w="5">
                  <a:moveTo>
                    <a:pt x="4" y="1"/>
                  </a:moveTo>
                  <a:cubicBezTo>
                    <a:pt x="4" y="8"/>
                    <a:pt x="1" y="15"/>
                    <a:pt x="1" y="22"/>
                  </a:cubicBezTo>
                  <a:cubicBezTo>
                    <a:pt x="1"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81"/>
            <p:cNvSpPr/>
            <p:nvPr/>
          </p:nvSpPr>
          <p:spPr>
            <a:xfrm>
              <a:off x="2306248" y="2008196"/>
              <a:ext cx="68" cy="68"/>
            </a:xfrm>
            <a:custGeom>
              <a:rect b="b" l="l" r="r" t="t"/>
              <a:pathLst>
                <a:path extrusionOk="0" h="5" w="5">
                  <a:moveTo>
                    <a:pt x="4"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81"/>
            <p:cNvSpPr/>
            <p:nvPr/>
          </p:nvSpPr>
          <p:spPr>
            <a:xfrm>
              <a:off x="2336336" y="2018080"/>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81"/>
            <p:cNvSpPr/>
            <p:nvPr/>
          </p:nvSpPr>
          <p:spPr>
            <a:xfrm>
              <a:off x="2336675" y="201789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81"/>
            <p:cNvSpPr/>
            <p:nvPr/>
          </p:nvSpPr>
          <p:spPr>
            <a:xfrm>
              <a:off x="2348270" y="2014333"/>
              <a:ext cx="1398" cy="244"/>
            </a:xfrm>
            <a:custGeom>
              <a:rect b="b" l="l" r="r" t="t"/>
              <a:pathLst>
                <a:path extrusionOk="0" h="18" w="103">
                  <a:moveTo>
                    <a:pt x="102" y="18"/>
                  </a:moveTo>
                  <a:cubicBezTo>
                    <a:pt x="67" y="18"/>
                    <a:pt x="32" y="11"/>
                    <a:pt x="1" y="0"/>
                  </a:cubicBezTo>
                  <a:cubicBezTo>
                    <a:pt x="32" y="11"/>
                    <a:pt x="67" y="18"/>
                    <a:pt x="102"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81"/>
            <p:cNvSpPr/>
            <p:nvPr/>
          </p:nvSpPr>
          <p:spPr>
            <a:xfrm>
              <a:off x="2335765" y="20182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81"/>
            <p:cNvSpPr/>
            <p:nvPr/>
          </p:nvSpPr>
          <p:spPr>
            <a:xfrm>
              <a:off x="2335480" y="2018230"/>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81"/>
            <p:cNvSpPr/>
            <p:nvPr/>
          </p:nvSpPr>
          <p:spPr>
            <a:xfrm>
              <a:off x="2335249" y="201813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81"/>
            <p:cNvSpPr/>
            <p:nvPr/>
          </p:nvSpPr>
          <p:spPr>
            <a:xfrm>
              <a:off x="2336051" y="2018175"/>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81"/>
            <p:cNvSpPr/>
            <p:nvPr/>
          </p:nvSpPr>
          <p:spPr>
            <a:xfrm>
              <a:off x="2335059" y="2017985"/>
              <a:ext cx="204" cy="109"/>
            </a:xfrm>
            <a:custGeom>
              <a:rect b="b" l="l" r="r" t="t"/>
              <a:pathLst>
                <a:path extrusionOk="0" h="8" w="15">
                  <a:moveTo>
                    <a:pt x="1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81"/>
            <p:cNvSpPr/>
            <p:nvPr/>
          </p:nvSpPr>
          <p:spPr>
            <a:xfrm>
              <a:off x="2337816" y="2016804"/>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81"/>
            <p:cNvSpPr/>
            <p:nvPr/>
          </p:nvSpPr>
          <p:spPr>
            <a:xfrm>
              <a:off x="2337245" y="201741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81"/>
            <p:cNvSpPr/>
            <p:nvPr/>
          </p:nvSpPr>
          <p:spPr>
            <a:xfrm>
              <a:off x="2337571" y="201718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81"/>
            <p:cNvSpPr/>
            <p:nvPr/>
          </p:nvSpPr>
          <p:spPr>
            <a:xfrm>
              <a:off x="2336960" y="2017700"/>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81"/>
            <p:cNvSpPr/>
            <p:nvPr/>
          </p:nvSpPr>
          <p:spPr>
            <a:xfrm>
              <a:off x="2307388" y="2008861"/>
              <a:ext cx="584" cy="258"/>
            </a:xfrm>
            <a:custGeom>
              <a:rect b="b" l="l" r="r" t="t"/>
              <a:pathLst>
                <a:path extrusionOk="0" h="19" w="43">
                  <a:moveTo>
                    <a:pt x="1" y="1"/>
                  </a:moveTo>
                  <a:lnTo>
                    <a:pt x="1" y="4"/>
                  </a:lnTo>
                  <a:lnTo>
                    <a:pt x="43"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81"/>
            <p:cNvSpPr/>
            <p:nvPr/>
          </p:nvSpPr>
          <p:spPr>
            <a:xfrm>
              <a:off x="2324170" y="2015704"/>
              <a:ext cx="1303" cy="584"/>
            </a:xfrm>
            <a:custGeom>
              <a:rect b="b" l="l" r="r" t="t"/>
              <a:pathLst>
                <a:path extrusionOk="0" h="43" w="96">
                  <a:moveTo>
                    <a:pt x="1" y="1"/>
                  </a:moveTo>
                  <a:lnTo>
                    <a:pt x="1" y="1"/>
                  </a:lnTo>
                  <a:cubicBezTo>
                    <a:pt x="32" y="22"/>
                    <a:pt x="64" y="32"/>
                    <a:pt x="95" y="43"/>
                  </a:cubicBezTo>
                  <a:cubicBezTo>
                    <a:pt x="64" y="32"/>
                    <a:pt x="36"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81"/>
            <p:cNvSpPr/>
            <p:nvPr/>
          </p:nvSpPr>
          <p:spPr>
            <a:xfrm>
              <a:off x="2310050" y="2009961"/>
              <a:ext cx="299" cy="149"/>
            </a:xfrm>
            <a:custGeom>
              <a:rect b="b" l="l" r="r" t="t"/>
              <a:pathLst>
                <a:path extrusionOk="0" h="11" w="22">
                  <a:moveTo>
                    <a:pt x="22"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81"/>
            <p:cNvSpPr/>
            <p:nvPr/>
          </p:nvSpPr>
          <p:spPr>
            <a:xfrm>
              <a:off x="2351651" y="201395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81"/>
            <p:cNvSpPr/>
            <p:nvPr/>
          </p:nvSpPr>
          <p:spPr>
            <a:xfrm>
              <a:off x="2314001" y="2010626"/>
              <a:ext cx="10183" cy="5092"/>
            </a:xfrm>
            <a:custGeom>
              <a:rect b="b" l="l" r="r" t="t"/>
              <a:pathLst>
                <a:path extrusionOk="0" h="375" w="75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81"/>
            <p:cNvSpPr/>
            <p:nvPr/>
          </p:nvSpPr>
          <p:spPr>
            <a:xfrm>
              <a:off x="2352072" y="2013858"/>
              <a:ext cx="68" cy="14"/>
            </a:xfrm>
            <a:custGeom>
              <a:rect b="b" l="l" r="r" t="t"/>
              <a:pathLst>
                <a:path extrusionOk="0" h="1" w="5">
                  <a:moveTo>
                    <a:pt x="4" y="0"/>
                  </a:moveTo>
                  <a:lnTo>
                    <a:pt x="4"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81"/>
            <p:cNvSpPr/>
            <p:nvPr/>
          </p:nvSpPr>
          <p:spPr>
            <a:xfrm>
              <a:off x="2351027" y="201414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81"/>
            <p:cNvSpPr/>
            <p:nvPr/>
          </p:nvSpPr>
          <p:spPr>
            <a:xfrm>
              <a:off x="2351312" y="2014048"/>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81"/>
            <p:cNvSpPr/>
            <p:nvPr/>
          </p:nvSpPr>
          <p:spPr>
            <a:xfrm>
              <a:off x="2263574" y="2013192"/>
              <a:ext cx="38180" cy="39646"/>
            </a:xfrm>
            <a:custGeom>
              <a:rect b="b" l="l" r="r" t="t"/>
              <a:pathLst>
                <a:path extrusionOk="0" h="2920" w="2812">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81"/>
            <p:cNvSpPr/>
            <p:nvPr/>
          </p:nvSpPr>
          <p:spPr>
            <a:xfrm>
              <a:off x="2263710" y="205268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81"/>
            <p:cNvSpPr/>
            <p:nvPr/>
          </p:nvSpPr>
          <p:spPr>
            <a:xfrm>
              <a:off x="2264144" y="2052540"/>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81"/>
            <p:cNvSpPr/>
            <p:nvPr/>
          </p:nvSpPr>
          <p:spPr>
            <a:xfrm>
              <a:off x="2265135" y="2052024"/>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81"/>
            <p:cNvSpPr/>
            <p:nvPr/>
          </p:nvSpPr>
          <p:spPr>
            <a:xfrm>
              <a:off x="2264524" y="2052404"/>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81"/>
            <p:cNvSpPr/>
            <p:nvPr/>
          </p:nvSpPr>
          <p:spPr>
            <a:xfrm>
              <a:off x="2265475" y="2051834"/>
              <a:ext cx="394" cy="149"/>
            </a:xfrm>
            <a:custGeom>
              <a:rect b="b" l="l" r="r" t="t"/>
              <a:pathLst>
                <a:path extrusionOk="0" h="11" w="29">
                  <a:moveTo>
                    <a:pt x="0" y="11"/>
                  </a:moveTo>
                  <a:lnTo>
                    <a:pt x="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81"/>
            <p:cNvSpPr/>
            <p:nvPr/>
          </p:nvSpPr>
          <p:spPr>
            <a:xfrm>
              <a:off x="2266941" y="2051304"/>
              <a:ext cx="448" cy="163"/>
            </a:xfrm>
            <a:custGeom>
              <a:rect b="b" l="l" r="r" t="t"/>
              <a:pathLst>
                <a:path extrusionOk="0" h="12" w="33">
                  <a:moveTo>
                    <a:pt x="1" y="1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81"/>
            <p:cNvSpPr/>
            <p:nvPr/>
          </p:nvSpPr>
          <p:spPr>
            <a:xfrm>
              <a:off x="2270037" y="2050503"/>
              <a:ext cx="149" cy="54"/>
            </a:xfrm>
            <a:custGeom>
              <a:rect b="b" l="l" r="r" t="t"/>
              <a:pathLst>
                <a:path extrusionOk="0" h="4" w="11">
                  <a:moveTo>
                    <a:pt x="11"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81"/>
            <p:cNvSpPr/>
            <p:nvPr/>
          </p:nvSpPr>
          <p:spPr>
            <a:xfrm>
              <a:off x="2263329" y="205273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81"/>
            <p:cNvSpPr/>
            <p:nvPr/>
          </p:nvSpPr>
          <p:spPr>
            <a:xfrm>
              <a:off x="2265896" y="2051644"/>
              <a:ext cx="489" cy="204"/>
            </a:xfrm>
            <a:custGeom>
              <a:rect b="b" l="l" r="r" t="t"/>
              <a:pathLst>
                <a:path extrusionOk="0" h="15" w="36">
                  <a:moveTo>
                    <a:pt x="1" y="14"/>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81"/>
            <p:cNvSpPr/>
            <p:nvPr/>
          </p:nvSpPr>
          <p:spPr>
            <a:xfrm>
              <a:off x="2266371" y="2051495"/>
              <a:ext cx="543" cy="163"/>
            </a:xfrm>
            <a:custGeom>
              <a:rect b="b" l="l" r="r" t="t"/>
              <a:pathLst>
                <a:path extrusionOk="0" h="12" w="40">
                  <a:moveTo>
                    <a:pt x="1" y="11"/>
                  </a:moveTo>
                  <a:lnTo>
                    <a:pt x="3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81"/>
            <p:cNvSpPr/>
            <p:nvPr/>
          </p:nvSpPr>
          <p:spPr>
            <a:xfrm>
              <a:off x="2267756" y="2051169"/>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3" name="Google Shape;5493;p81"/>
            <p:cNvSpPr/>
            <p:nvPr/>
          </p:nvSpPr>
          <p:spPr>
            <a:xfrm>
              <a:off x="2280872" y="2017035"/>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4" name="Google Shape;5494;p81"/>
            <p:cNvSpPr/>
            <p:nvPr/>
          </p:nvSpPr>
          <p:spPr>
            <a:xfrm>
              <a:off x="2281958" y="201751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81"/>
            <p:cNvSpPr/>
            <p:nvPr/>
          </p:nvSpPr>
          <p:spPr>
            <a:xfrm>
              <a:off x="2283098" y="2017184"/>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81"/>
            <p:cNvSpPr/>
            <p:nvPr/>
          </p:nvSpPr>
          <p:spPr>
            <a:xfrm>
              <a:off x="2282338" y="2017510"/>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81"/>
            <p:cNvSpPr/>
            <p:nvPr/>
          </p:nvSpPr>
          <p:spPr>
            <a:xfrm>
              <a:off x="2282528" y="2017510"/>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81"/>
            <p:cNvSpPr/>
            <p:nvPr/>
          </p:nvSpPr>
          <p:spPr>
            <a:xfrm>
              <a:off x="2274219" y="2015664"/>
              <a:ext cx="3910" cy="1059"/>
            </a:xfrm>
            <a:custGeom>
              <a:rect b="b" l="l" r="r" t="t"/>
              <a:pathLst>
                <a:path extrusionOk="0" h="78" w="288">
                  <a:moveTo>
                    <a:pt x="287" y="0"/>
                  </a:moveTo>
                  <a:cubicBezTo>
                    <a:pt x="189" y="18"/>
                    <a:pt x="95" y="42"/>
                    <a:pt x="0" y="77"/>
                  </a:cubicBezTo>
                  <a:lnTo>
                    <a:pt x="0" y="77"/>
                  </a:lnTo>
                  <a:cubicBezTo>
                    <a:pt x="95" y="42"/>
                    <a:pt x="189" y="18"/>
                    <a:pt x="28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81"/>
            <p:cNvSpPr/>
            <p:nvPr/>
          </p:nvSpPr>
          <p:spPr>
            <a:xfrm>
              <a:off x="2282867" y="201737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81"/>
            <p:cNvSpPr/>
            <p:nvPr/>
          </p:nvSpPr>
          <p:spPr>
            <a:xfrm>
              <a:off x="2281673" y="2017415"/>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81"/>
            <p:cNvSpPr/>
            <p:nvPr/>
          </p:nvSpPr>
          <p:spPr>
            <a:xfrm>
              <a:off x="2280586" y="2016899"/>
              <a:ext cx="54" cy="54"/>
            </a:xfrm>
            <a:custGeom>
              <a:rect b="b" l="l" r="r" t="t"/>
              <a:pathLst>
                <a:path extrusionOk="0" h="4" w="4">
                  <a:moveTo>
                    <a:pt x="0"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81"/>
            <p:cNvSpPr/>
            <p:nvPr/>
          </p:nvSpPr>
          <p:spPr>
            <a:xfrm>
              <a:off x="2280342" y="201675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81"/>
            <p:cNvSpPr/>
            <p:nvPr/>
          </p:nvSpPr>
          <p:spPr>
            <a:xfrm>
              <a:off x="2281442" y="2017320"/>
              <a:ext cx="54" cy="68"/>
            </a:xfrm>
            <a:custGeom>
              <a:rect b="b" l="l" r="r" t="t"/>
              <a:pathLst>
                <a:path extrusionOk="0" h="5" w="4">
                  <a:moveTo>
                    <a:pt x="0" y="1"/>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81"/>
            <p:cNvSpPr/>
            <p:nvPr/>
          </p:nvSpPr>
          <p:spPr>
            <a:xfrm>
              <a:off x="2281157" y="2017225"/>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81"/>
            <p:cNvSpPr/>
            <p:nvPr/>
          </p:nvSpPr>
          <p:spPr>
            <a:xfrm>
              <a:off x="2295793" y="2037863"/>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81"/>
            <p:cNvSpPr/>
            <p:nvPr/>
          </p:nvSpPr>
          <p:spPr>
            <a:xfrm>
              <a:off x="2295562" y="2038284"/>
              <a:ext cx="54" cy="163"/>
            </a:xfrm>
            <a:custGeom>
              <a:rect b="b" l="l" r="r" t="t"/>
              <a:pathLst>
                <a:path extrusionOk="0" h="12" w="4">
                  <a:moveTo>
                    <a:pt x="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81"/>
            <p:cNvSpPr/>
            <p:nvPr/>
          </p:nvSpPr>
          <p:spPr>
            <a:xfrm>
              <a:off x="2295413" y="2038569"/>
              <a:ext cx="68" cy="163"/>
            </a:xfrm>
            <a:custGeom>
              <a:rect b="b" l="l" r="r" t="t"/>
              <a:pathLst>
                <a:path extrusionOk="0" h="12" w="5">
                  <a:moveTo>
                    <a:pt x="4"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81"/>
            <p:cNvSpPr/>
            <p:nvPr/>
          </p:nvSpPr>
          <p:spPr>
            <a:xfrm>
              <a:off x="2295698" y="2038053"/>
              <a:ext cx="68" cy="149"/>
            </a:xfrm>
            <a:custGeom>
              <a:rect b="b" l="l" r="r" t="t"/>
              <a:pathLst>
                <a:path extrusionOk="0" h="11" w="5">
                  <a:moveTo>
                    <a:pt x="4"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81"/>
            <p:cNvSpPr/>
            <p:nvPr/>
          </p:nvSpPr>
          <p:spPr>
            <a:xfrm>
              <a:off x="2294897" y="2039669"/>
              <a:ext cx="54" cy="204"/>
            </a:xfrm>
            <a:custGeom>
              <a:rect b="b" l="l" r="r" t="t"/>
              <a:pathLst>
                <a:path extrusionOk="0" h="15" w="4">
                  <a:moveTo>
                    <a:pt x="4"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81"/>
            <p:cNvSpPr/>
            <p:nvPr/>
          </p:nvSpPr>
          <p:spPr>
            <a:xfrm>
              <a:off x="2295277" y="2038908"/>
              <a:ext cx="54" cy="149"/>
            </a:xfrm>
            <a:custGeom>
              <a:rect b="b" l="l" r="r" t="t"/>
              <a:pathLst>
                <a:path extrusionOk="0" h="11" w="4">
                  <a:moveTo>
                    <a:pt x="4"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81"/>
            <p:cNvSpPr/>
            <p:nvPr/>
          </p:nvSpPr>
          <p:spPr>
            <a:xfrm>
              <a:off x="2295087" y="2039234"/>
              <a:ext cx="54" cy="204"/>
            </a:xfrm>
            <a:custGeom>
              <a:rect b="b" l="l" r="r" t="t"/>
              <a:pathLst>
                <a:path extrusionOk="0" h="15" w="4">
                  <a:moveTo>
                    <a:pt x="4"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81"/>
            <p:cNvSpPr/>
            <p:nvPr/>
          </p:nvSpPr>
          <p:spPr>
            <a:xfrm>
              <a:off x="2296228" y="2037293"/>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81"/>
            <p:cNvSpPr/>
            <p:nvPr/>
          </p:nvSpPr>
          <p:spPr>
            <a:xfrm>
              <a:off x="2296323" y="2037197"/>
              <a:ext cx="14" cy="54"/>
            </a:xfrm>
            <a:custGeom>
              <a:rect b="b" l="l" r="r" t="t"/>
              <a:pathLst>
                <a:path extrusionOk="0" h="4" w="1">
                  <a:moveTo>
                    <a:pt x="0"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81"/>
            <p:cNvSpPr/>
            <p:nvPr/>
          </p:nvSpPr>
          <p:spPr>
            <a:xfrm>
              <a:off x="2294707" y="2040280"/>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81"/>
            <p:cNvSpPr/>
            <p:nvPr/>
          </p:nvSpPr>
          <p:spPr>
            <a:xfrm>
              <a:off x="2295128" y="2013043"/>
              <a:ext cx="2634" cy="2349"/>
            </a:xfrm>
            <a:custGeom>
              <a:rect b="b" l="l" r="r" t="t"/>
              <a:pathLst>
                <a:path extrusionOk="0" h="173" w="194">
                  <a:moveTo>
                    <a:pt x="1" y="1"/>
                  </a:moveTo>
                  <a:lnTo>
                    <a:pt x="1" y="1"/>
                  </a:lnTo>
                  <a:lnTo>
                    <a:pt x="193" y="17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81"/>
            <p:cNvSpPr/>
            <p:nvPr/>
          </p:nvSpPr>
          <p:spPr>
            <a:xfrm>
              <a:off x="2296133" y="2037388"/>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81"/>
            <p:cNvSpPr/>
            <p:nvPr/>
          </p:nvSpPr>
          <p:spPr>
            <a:xfrm>
              <a:off x="2295943" y="2037673"/>
              <a:ext cx="54" cy="109"/>
            </a:xfrm>
            <a:custGeom>
              <a:rect b="b" l="l" r="r" t="t"/>
              <a:pathLst>
                <a:path extrusionOk="0" h="8" w="4">
                  <a:moveTo>
                    <a:pt x="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81"/>
            <p:cNvSpPr/>
            <p:nvPr/>
          </p:nvSpPr>
          <p:spPr>
            <a:xfrm>
              <a:off x="2296038" y="2037523"/>
              <a:ext cx="54" cy="109"/>
            </a:xfrm>
            <a:custGeom>
              <a:rect b="b" l="l" r="r" t="t"/>
              <a:pathLst>
                <a:path extrusionOk="0" h="8" w="4">
                  <a:moveTo>
                    <a:pt x="4"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81"/>
            <p:cNvSpPr/>
            <p:nvPr/>
          </p:nvSpPr>
          <p:spPr>
            <a:xfrm>
              <a:off x="2294422" y="2040809"/>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81"/>
            <p:cNvSpPr/>
            <p:nvPr/>
          </p:nvSpPr>
          <p:spPr>
            <a:xfrm>
              <a:off x="2462729" y="1678276"/>
              <a:ext cx="126732" cy="73834"/>
            </a:xfrm>
            <a:custGeom>
              <a:rect b="b" l="l" r="r" t="t"/>
              <a:pathLst>
                <a:path extrusionOk="0" h="5438" w="9334">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81"/>
            <p:cNvSpPr/>
            <p:nvPr/>
          </p:nvSpPr>
          <p:spPr>
            <a:xfrm>
              <a:off x="2580038" y="1723951"/>
              <a:ext cx="2105" cy="258"/>
            </a:xfrm>
            <a:custGeom>
              <a:rect b="b" l="l" r="r" t="t"/>
              <a:pathLst>
                <a:path extrusionOk="0" h="19" w="155">
                  <a:moveTo>
                    <a:pt x="1" y="1"/>
                  </a:moveTo>
                  <a:cubicBezTo>
                    <a:pt x="50" y="1"/>
                    <a:pt x="102" y="4"/>
                    <a:pt x="155" y="18"/>
                  </a:cubicBezTo>
                  <a:cubicBezTo>
                    <a:pt x="102" y="4"/>
                    <a:pt x="50"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81"/>
            <p:cNvSpPr/>
            <p:nvPr/>
          </p:nvSpPr>
          <p:spPr>
            <a:xfrm>
              <a:off x="2573059" y="1725241"/>
              <a:ext cx="3096" cy="394"/>
            </a:xfrm>
            <a:custGeom>
              <a:rect b="b" l="l" r="r" t="t"/>
              <a:pathLst>
                <a:path extrusionOk="0" h="29" w="228">
                  <a:moveTo>
                    <a:pt x="228" y="0"/>
                  </a:moveTo>
                  <a:cubicBezTo>
                    <a:pt x="158" y="14"/>
                    <a:pt x="77" y="21"/>
                    <a:pt x="0" y="28"/>
                  </a:cubicBezTo>
                  <a:cubicBezTo>
                    <a:pt x="84" y="21"/>
                    <a:pt x="165" y="14"/>
                    <a:pt x="22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81"/>
            <p:cNvSpPr/>
            <p:nvPr/>
          </p:nvSpPr>
          <p:spPr>
            <a:xfrm>
              <a:off x="2579807" y="1723951"/>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81"/>
            <p:cNvSpPr/>
            <p:nvPr/>
          </p:nvSpPr>
          <p:spPr>
            <a:xfrm>
              <a:off x="2580894" y="1715913"/>
              <a:ext cx="8242" cy="4915"/>
            </a:xfrm>
            <a:custGeom>
              <a:rect b="b" l="l" r="r" t="t"/>
              <a:pathLst>
                <a:path extrusionOk="0" h="362" w="607">
                  <a:moveTo>
                    <a:pt x="1" y="1"/>
                  </a:moveTo>
                  <a:cubicBezTo>
                    <a:pt x="120" y="33"/>
                    <a:pt x="382" y="176"/>
                    <a:pt x="606" y="361"/>
                  </a:cubicBezTo>
                  <a:cubicBezTo>
                    <a:pt x="382" y="173"/>
                    <a:pt x="120" y="3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81"/>
            <p:cNvSpPr/>
            <p:nvPr/>
          </p:nvSpPr>
          <p:spPr>
            <a:xfrm>
              <a:off x="2579034" y="1724236"/>
              <a:ext cx="122" cy="122"/>
            </a:xfrm>
            <a:custGeom>
              <a:rect b="b" l="l" r="r" t="t"/>
              <a:pathLst>
                <a:path extrusionOk="0" h="9" w="9">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81"/>
            <p:cNvSpPr/>
            <p:nvPr/>
          </p:nvSpPr>
          <p:spPr>
            <a:xfrm>
              <a:off x="2570534" y="1714107"/>
              <a:ext cx="2390" cy="2200"/>
            </a:xfrm>
            <a:custGeom>
              <a:rect b="b" l="l" r="r" t="t"/>
              <a:pathLst>
                <a:path extrusionOk="0" h="162" w="176">
                  <a:moveTo>
                    <a:pt x="1" y="1"/>
                  </a:moveTo>
                  <a:cubicBezTo>
                    <a:pt x="60" y="32"/>
                    <a:pt x="116" y="78"/>
                    <a:pt x="155" y="137"/>
                  </a:cubicBezTo>
                  <a:lnTo>
                    <a:pt x="176" y="162"/>
                  </a:lnTo>
                  <a:lnTo>
                    <a:pt x="151" y="130"/>
                  </a:lnTo>
                  <a:cubicBezTo>
                    <a:pt x="116" y="81"/>
                    <a:pt x="74" y="43"/>
                    <a:pt x="25" y="8"/>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81"/>
            <p:cNvSpPr/>
            <p:nvPr/>
          </p:nvSpPr>
          <p:spPr>
            <a:xfrm>
              <a:off x="2576291" y="172524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81"/>
            <p:cNvSpPr/>
            <p:nvPr/>
          </p:nvSpPr>
          <p:spPr>
            <a:xfrm>
              <a:off x="2579427" y="1724046"/>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81"/>
            <p:cNvSpPr/>
            <p:nvPr/>
          </p:nvSpPr>
          <p:spPr>
            <a:xfrm>
              <a:off x="2086700" y="1392158"/>
              <a:ext cx="189338" cy="157838"/>
            </a:xfrm>
            <a:custGeom>
              <a:rect b="b" l="l" r="r" t="t"/>
              <a:pathLst>
                <a:path extrusionOk="0" h="11625" w="13945">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81"/>
            <p:cNvSpPr/>
            <p:nvPr/>
          </p:nvSpPr>
          <p:spPr>
            <a:xfrm>
              <a:off x="2127052" y="1276572"/>
              <a:ext cx="5961" cy="5526"/>
            </a:xfrm>
            <a:custGeom>
              <a:rect b="b" l="l" r="r" t="t"/>
              <a:pathLst>
                <a:path extrusionOk="0" h="407" w="439">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81"/>
            <p:cNvSpPr/>
            <p:nvPr/>
          </p:nvSpPr>
          <p:spPr>
            <a:xfrm>
              <a:off x="2199678" y="1404961"/>
              <a:ext cx="1724" cy="1290"/>
            </a:xfrm>
            <a:custGeom>
              <a:rect b="b" l="l" r="r" t="t"/>
              <a:pathLst>
                <a:path extrusionOk="0" h="95" w="127">
                  <a:moveTo>
                    <a:pt x="85" y="0"/>
                  </a:moveTo>
                  <a:cubicBezTo>
                    <a:pt x="53" y="0"/>
                    <a:pt x="25" y="11"/>
                    <a:pt x="1" y="28"/>
                  </a:cubicBezTo>
                  <a:cubicBezTo>
                    <a:pt x="46" y="39"/>
                    <a:pt x="92" y="60"/>
                    <a:pt x="127" y="95"/>
                  </a:cubicBezTo>
                  <a:cubicBezTo>
                    <a:pt x="103" y="67"/>
                    <a:pt x="89" y="35"/>
                    <a:pt x="8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81"/>
            <p:cNvSpPr/>
            <p:nvPr/>
          </p:nvSpPr>
          <p:spPr>
            <a:xfrm>
              <a:off x="2210947" y="1395471"/>
              <a:ext cx="9043" cy="6409"/>
            </a:xfrm>
            <a:custGeom>
              <a:rect b="b" l="l" r="r" t="t"/>
              <a:pathLst>
                <a:path extrusionOk="0" h="472" w="666">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81"/>
            <p:cNvSpPr/>
            <p:nvPr/>
          </p:nvSpPr>
          <p:spPr>
            <a:xfrm>
              <a:off x="2181335" y="1248725"/>
              <a:ext cx="67372" cy="20393"/>
            </a:xfrm>
            <a:custGeom>
              <a:rect b="b" l="l" r="r" t="t"/>
              <a:pathLst>
                <a:path extrusionOk="0" h="1502" w="4962">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81"/>
            <p:cNvSpPr/>
            <p:nvPr/>
          </p:nvSpPr>
          <p:spPr>
            <a:xfrm>
              <a:off x="2129768" y="1256084"/>
              <a:ext cx="99252" cy="55546"/>
            </a:xfrm>
            <a:custGeom>
              <a:rect b="b" l="l" r="r" t="t"/>
              <a:pathLst>
                <a:path extrusionOk="0" h="4091" w="731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81"/>
            <p:cNvSpPr/>
            <p:nvPr/>
          </p:nvSpPr>
          <p:spPr>
            <a:xfrm>
              <a:off x="2248883" y="1404961"/>
              <a:ext cx="4331" cy="1914"/>
            </a:xfrm>
            <a:custGeom>
              <a:rect b="b" l="l" r="r" t="t"/>
              <a:pathLst>
                <a:path extrusionOk="0" h="141" w="319">
                  <a:moveTo>
                    <a:pt x="0" y="140"/>
                  </a:moveTo>
                  <a:cubicBezTo>
                    <a:pt x="81" y="49"/>
                    <a:pt x="200" y="0"/>
                    <a:pt x="319" y="7"/>
                  </a:cubicBezTo>
                  <a:cubicBezTo>
                    <a:pt x="200" y="0"/>
                    <a:pt x="81" y="49"/>
                    <a:pt x="0" y="14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81"/>
            <p:cNvSpPr/>
            <p:nvPr/>
          </p:nvSpPr>
          <p:spPr>
            <a:xfrm>
              <a:off x="2202543" y="1417887"/>
              <a:ext cx="149" cy="163"/>
            </a:xfrm>
            <a:custGeom>
              <a:rect b="b" l="l" r="r" t="t"/>
              <a:pathLst>
                <a:path extrusionOk="0" h="12" w="11">
                  <a:moveTo>
                    <a:pt x="1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81"/>
            <p:cNvSpPr/>
            <p:nvPr/>
          </p:nvSpPr>
          <p:spPr>
            <a:xfrm>
              <a:off x="2202258" y="1418267"/>
              <a:ext cx="109" cy="109"/>
            </a:xfrm>
            <a:custGeom>
              <a:rect b="b" l="l" r="r" t="t"/>
              <a:pathLst>
                <a:path extrusionOk="0" h="8" w="8">
                  <a:moveTo>
                    <a:pt x="7"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81"/>
            <p:cNvSpPr/>
            <p:nvPr/>
          </p:nvSpPr>
          <p:spPr>
            <a:xfrm>
              <a:off x="2264334" y="1413800"/>
              <a:ext cx="14" cy="258"/>
            </a:xfrm>
            <a:custGeom>
              <a:rect b="b" l="l" r="r" t="t"/>
              <a:pathLst>
                <a:path extrusionOk="0" h="19" w="1">
                  <a:moveTo>
                    <a:pt x="0" y="1"/>
                  </a:moveTo>
                  <a:lnTo>
                    <a:pt x="0" y="18"/>
                  </a:lnTo>
                  <a:cubicBezTo>
                    <a:pt x="0" y="15"/>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81"/>
            <p:cNvSpPr/>
            <p:nvPr/>
          </p:nvSpPr>
          <p:spPr>
            <a:xfrm>
              <a:off x="2201688" y="1419082"/>
              <a:ext cx="109" cy="149"/>
            </a:xfrm>
            <a:custGeom>
              <a:rect b="b" l="l" r="r" t="t"/>
              <a:pathLst>
                <a:path extrusionOk="0" h="11" w="8">
                  <a:moveTo>
                    <a:pt x="7"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81"/>
            <p:cNvSpPr/>
            <p:nvPr/>
          </p:nvSpPr>
          <p:spPr>
            <a:xfrm>
              <a:off x="2201973" y="1418647"/>
              <a:ext cx="109" cy="163"/>
            </a:xfrm>
            <a:custGeom>
              <a:rect b="b" l="l" r="r" t="t"/>
              <a:pathLst>
                <a:path extrusionOk="0" h="12" w="8">
                  <a:moveTo>
                    <a:pt x="7"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81"/>
            <p:cNvSpPr/>
            <p:nvPr/>
          </p:nvSpPr>
          <p:spPr>
            <a:xfrm>
              <a:off x="2206480" y="14160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81"/>
            <p:cNvSpPr/>
            <p:nvPr/>
          </p:nvSpPr>
          <p:spPr>
            <a:xfrm>
              <a:off x="2202923" y="1417561"/>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81"/>
            <p:cNvSpPr/>
            <p:nvPr/>
          </p:nvSpPr>
          <p:spPr>
            <a:xfrm>
              <a:off x="2203249" y="1417222"/>
              <a:ext cx="109" cy="109"/>
            </a:xfrm>
            <a:custGeom>
              <a:rect b="b" l="l" r="r" t="t"/>
              <a:pathLst>
                <a:path extrusionOk="0" h="8" w="8">
                  <a:moveTo>
                    <a:pt x="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81"/>
            <p:cNvSpPr/>
            <p:nvPr/>
          </p:nvSpPr>
          <p:spPr>
            <a:xfrm>
              <a:off x="2205625" y="1416081"/>
              <a:ext cx="204" cy="14"/>
            </a:xfrm>
            <a:custGeom>
              <a:rect b="b" l="l" r="r" t="t"/>
              <a:pathLst>
                <a:path extrusionOk="0" h="1" w="15">
                  <a:moveTo>
                    <a:pt x="15"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81"/>
            <p:cNvSpPr/>
            <p:nvPr/>
          </p:nvSpPr>
          <p:spPr>
            <a:xfrm>
              <a:off x="2206060" y="141604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81"/>
            <p:cNvSpPr/>
            <p:nvPr/>
          </p:nvSpPr>
          <p:spPr>
            <a:xfrm>
              <a:off x="2264334" y="141452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81"/>
            <p:cNvSpPr/>
            <p:nvPr/>
          </p:nvSpPr>
          <p:spPr>
            <a:xfrm>
              <a:off x="2204104" y="1416706"/>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81"/>
            <p:cNvSpPr/>
            <p:nvPr/>
          </p:nvSpPr>
          <p:spPr>
            <a:xfrm>
              <a:off x="2264334" y="1413135"/>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81"/>
            <p:cNvSpPr/>
            <p:nvPr/>
          </p:nvSpPr>
          <p:spPr>
            <a:xfrm>
              <a:off x="2204865" y="1416271"/>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81"/>
            <p:cNvSpPr/>
            <p:nvPr/>
          </p:nvSpPr>
          <p:spPr>
            <a:xfrm>
              <a:off x="2204485" y="1416461"/>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81"/>
            <p:cNvSpPr/>
            <p:nvPr/>
          </p:nvSpPr>
          <p:spPr>
            <a:xfrm>
              <a:off x="2205245" y="1416176"/>
              <a:ext cx="204" cy="68"/>
            </a:xfrm>
            <a:custGeom>
              <a:rect b="b" l="l" r="r" t="t"/>
              <a:pathLst>
                <a:path extrusionOk="0" h="5" w="15">
                  <a:moveTo>
                    <a:pt x="15"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81"/>
            <p:cNvSpPr/>
            <p:nvPr/>
          </p:nvSpPr>
          <p:spPr>
            <a:xfrm>
              <a:off x="2199162" y="1418932"/>
              <a:ext cx="54" cy="14"/>
            </a:xfrm>
            <a:custGeom>
              <a:rect b="b" l="l" r="r" t="t"/>
              <a:pathLst>
                <a:path extrusionOk="0" h="1" w="4">
                  <a:moveTo>
                    <a:pt x="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81"/>
            <p:cNvSpPr/>
            <p:nvPr/>
          </p:nvSpPr>
          <p:spPr>
            <a:xfrm>
              <a:off x="2198823" y="141902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81"/>
            <p:cNvSpPr/>
            <p:nvPr/>
          </p:nvSpPr>
          <p:spPr>
            <a:xfrm>
              <a:off x="2150921" y="1464471"/>
              <a:ext cx="4331" cy="8527"/>
            </a:xfrm>
            <a:custGeom>
              <a:rect b="b" l="l" r="r" t="t"/>
              <a:pathLst>
                <a:path extrusionOk="0" h="628" w="319">
                  <a:moveTo>
                    <a:pt x="319" y="0"/>
                  </a:moveTo>
                  <a:cubicBezTo>
                    <a:pt x="298" y="193"/>
                    <a:pt x="154" y="414"/>
                    <a:pt x="0" y="627"/>
                  </a:cubicBezTo>
                  <a:cubicBezTo>
                    <a:pt x="154" y="414"/>
                    <a:pt x="298" y="193"/>
                    <a:pt x="3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81"/>
            <p:cNvSpPr/>
            <p:nvPr/>
          </p:nvSpPr>
          <p:spPr>
            <a:xfrm>
              <a:off x="2200248" y="1418837"/>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81"/>
            <p:cNvSpPr/>
            <p:nvPr/>
          </p:nvSpPr>
          <p:spPr>
            <a:xfrm>
              <a:off x="2199488" y="1418837"/>
              <a:ext cx="109" cy="14"/>
            </a:xfrm>
            <a:custGeom>
              <a:rect b="b" l="l" r="r" t="t"/>
              <a:pathLst>
                <a:path extrusionOk="0" h="1" w="8">
                  <a:moveTo>
                    <a:pt x="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81"/>
            <p:cNvSpPr/>
            <p:nvPr/>
          </p:nvSpPr>
          <p:spPr>
            <a:xfrm>
              <a:off x="2136556" y="1531015"/>
              <a:ext cx="68" cy="353"/>
            </a:xfrm>
            <a:custGeom>
              <a:rect b="b" l="l" r="r" t="t"/>
              <a:pathLst>
                <a:path extrusionOk="0" h="26" w="5">
                  <a:moveTo>
                    <a:pt x="1" y="1"/>
                  </a:moveTo>
                  <a:cubicBezTo>
                    <a:pt x="1" y="8"/>
                    <a:pt x="4" y="18"/>
                    <a:pt x="4" y="25"/>
                  </a:cubicBezTo>
                  <a:cubicBezTo>
                    <a:pt x="4"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81"/>
            <p:cNvSpPr/>
            <p:nvPr/>
          </p:nvSpPr>
          <p:spPr>
            <a:xfrm>
              <a:off x="2201158" y="1419082"/>
              <a:ext cx="244" cy="109"/>
            </a:xfrm>
            <a:custGeom>
              <a:rect b="b" l="l" r="r" t="t"/>
              <a:pathLst>
                <a:path extrusionOk="0" h="8" w="18">
                  <a:moveTo>
                    <a:pt x="1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81"/>
            <p:cNvSpPr/>
            <p:nvPr/>
          </p:nvSpPr>
          <p:spPr>
            <a:xfrm>
              <a:off x="2188422" y="1425300"/>
              <a:ext cx="4290" cy="1208"/>
            </a:xfrm>
            <a:custGeom>
              <a:rect b="b" l="l" r="r" t="t"/>
              <a:pathLst>
                <a:path extrusionOk="0" h="89" w="316">
                  <a:moveTo>
                    <a:pt x="0" y="11"/>
                  </a:moveTo>
                  <a:cubicBezTo>
                    <a:pt x="105" y="8"/>
                    <a:pt x="214" y="1"/>
                    <a:pt x="315" y="88"/>
                  </a:cubicBezTo>
                  <a:cubicBezTo>
                    <a:pt x="214" y="1"/>
                    <a:pt x="105"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81"/>
            <p:cNvSpPr/>
            <p:nvPr/>
          </p:nvSpPr>
          <p:spPr>
            <a:xfrm>
              <a:off x="2199828" y="141883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81"/>
            <p:cNvSpPr/>
            <p:nvPr/>
          </p:nvSpPr>
          <p:spPr>
            <a:xfrm>
              <a:off x="2200683" y="1418932"/>
              <a:ext cx="204" cy="68"/>
            </a:xfrm>
            <a:custGeom>
              <a:rect b="b" l="l" r="r" t="t"/>
              <a:pathLst>
                <a:path extrusionOk="0" h="5" w="15">
                  <a:moveTo>
                    <a:pt x="1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81"/>
            <p:cNvSpPr/>
            <p:nvPr/>
          </p:nvSpPr>
          <p:spPr>
            <a:xfrm>
              <a:off x="2133705" y="154057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81"/>
            <p:cNvSpPr/>
            <p:nvPr/>
          </p:nvSpPr>
          <p:spPr>
            <a:xfrm>
              <a:off x="2134275" y="1540668"/>
              <a:ext cx="163" cy="54"/>
            </a:xfrm>
            <a:custGeom>
              <a:rect b="b" l="l" r="r" t="t"/>
              <a:pathLst>
                <a:path extrusionOk="0" h="4" w="12">
                  <a:moveTo>
                    <a:pt x="1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81"/>
            <p:cNvSpPr/>
            <p:nvPr/>
          </p:nvSpPr>
          <p:spPr>
            <a:xfrm>
              <a:off x="3024851" y="1777922"/>
              <a:ext cx="15655" cy="12165"/>
            </a:xfrm>
            <a:custGeom>
              <a:rect b="b" l="l" r="r" t="t"/>
              <a:pathLst>
                <a:path extrusionOk="0" h="896" w="1153">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81"/>
            <p:cNvSpPr/>
            <p:nvPr/>
          </p:nvSpPr>
          <p:spPr>
            <a:xfrm>
              <a:off x="3003846" y="1783461"/>
              <a:ext cx="16795" cy="20366"/>
            </a:xfrm>
            <a:custGeom>
              <a:rect b="b" l="l" r="r" t="t"/>
              <a:pathLst>
                <a:path extrusionOk="0" h="1500" w="1237">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81"/>
            <p:cNvSpPr/>
            <p:nvPr/>
          </p:nvSpPr>
          <p:spPr>
            <a:xfrm>
              <a:off x="3013581" y="1718520"/>
              <a:ext cx="82443" cy="64127"/>
            </a:xfrm>
            <a:custGeom>
              <a:rect b="b" l="l" r="r" t="t"/>
              <a:pathLst>
                <a:path extrusionOk="0" h="4723" w="6072">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81"/>
            <p:cNvSpPr/>
            <p:nvPr/>
          </p:nvSpPr>
          <p:spPr>
            <a:xfrm>
              <a:off x="3080939" y="1680503"/>
              <a:ext cx="45973" cy="34283"/>
            </a:xfrm>
            <a:custGeom>
              <a:rect b="b" l="l" r="r" t="t"/>
              <a:pathLst>
                <a:path extrusionOk="0" h="2525" w="3386">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81"/>
            <p:cNvSpPr/>
            <p:nvPr/>
          </p:nvSpPr>
          <p:spPr>
            <a:xfrm>
              <a:off x="2932062" y="1853304"/>
              <a:ext cx="13143" cy="22009"/>
            </a:xfrm>
            <a:custGeom>
              <a:rect b="b" l="l" r="r" t="t"/>
              <a:pathLst>
                <a:path extrusionOk="0" h="1621" w="968">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81"/>
            <p:cNvSpPr/>
            <p:nvPr/>
          </p:nvSpPr>
          <p:spPr>
            <a:xfrm>
              <a:off x="2597485" y="1601971"/>
              <a:ext cx="442776" cy="287924"/>
            </a:xfrm>
            <a:custGeom>
              <a:rect b="b" l="l" r="r" t="t"/>
              <a:pathLst>
                <a:path extrusionOk="0" h="21206" w="32611">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81"/>
            <p:cNvSpPr/>
            <p:nvPr/>
          </p:nvSpPr>
          <p:spPr>
            <a:xfrm>
              <a:off x="2846836" y="1894023"/>
              <a:ext cx="15804" cy="11649"/>
            </a:xfrm>
            <a:custGeom>
              <a:rect b="b" l="l" r="r" t="t"/>
              <a:pathLst>
                <a:path extrusionOk="0" h="858" w="1164">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81"/>
            <p:cNvSpPr/>
            <p:nvPr/>
          </p:nvSpPr>
          <p:spPr>
            <a:xfrm>
              <a:off x="2648062" y="1810752"/>
              <a:ext cx="244" cy="434"/>
            </a:xfrm>
            <a:custGeom>
              <a:rect b="b" l="l" r="r" t="t"/>
              <a:pathLst>
                <a:path extrusionOk="0" h="32" w="18">
                  <a:moveTo>
                    <a:pt x="0" y="0"/>
                  </a:moveTo>
                  <a:cubicBezTo>
                    <a:pt x="7" y="11"/>
                    <a:pt x="14" y="21"/>
                    <a:pt x="18" y="32"/>
                  </a:cubicBezTo>
                  <a:cubicBezTo>
                    <a:pt x="14"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81"/>
            <p:cNvSpPr/>
            <p:nvPr/>
          </p:nvSpPr>
          <p:spPr>
            <a:xfrm>
              <a:off x="2732242" y="1823623"/>
              <a:ext cx="2770" cy="2064"/>
            </a:xfrm>
            <a:custGeom>
              <a:rect b="b" l="l" r="r" t="t"/>
              <a:pathLst>
                <a:path extrusionOk="0" h="152" w="204">
                  <a:moveTo>
                    <a:pt x="203" y="22"/>
                  </a:moveTo>
                  <a:cubicBezTo>
                    <a:pt x="74" y="1"/>
                    <a:pt x="32" y="88"/>
                    <a:pt x="0" y="151"/>
                  </a:cubicBezTo>
                  <a:cubicBezTo>
                    <a:pt x="32" y="88"/>
                    <a:pt x="74" y="1"/>
                    <a:pt x="203"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81"/>
            <p:cNvSpPr/>
            <p:nvPr/>
          </p:nvSpPr>
          <p:spPr>
            <a:xfrm>
              <a:off x="2647627" y="1810277"/>
              <a:ext cx="353" cy="434"/>
            </a:xfrm>
            <a:custGeom>
              <a:rect b="b" l="l" r="r" t="t"/>
              <a:pathLst>
                <a:path extrusionOk="0" h="32" w="26">
                  <a:moveTo>
                    <a:pt x="1" y="0"/>
                  </a:moveTo>
                  <a:cubicBezTo>
                    <a:pt x="11" y="11"/>
                    <a:pt x="18" y="21"/>
                    <a:pt x="25" y="32"/>
                  </a:cubicBezTo>
                  <a:cubicBezTo>
                    <a:pt x="18"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81"/>
            <p:cNvSpPr/>
            <p:nvPr/>
          </p:nvSpPr>
          <p:spPr>
            <a:xfrm>
              <a:off x="2648347" y="1811227"/>
              <a:ext cx="204" cy="434"/>
            </a:xfrm>
            <a:custGeom>
              <a:rect b="b" l="l" r="r" t="t"/>
              <a:pathLst>
                <a:path extrusionOk="0" h="32" w="15">
                  <a:moveTo>
                    <a:pt x="0" y="0"/>
                  </a:moveTo>
                  <a:cubicBezTo>
                    <a:pt x="7" y="11"/>
                    <a:pt x="11" y="21"/>
                    <a:pt x="14" y="32"/>
                  </a:cubicBezTo>
                  <a:cubicBezTo>
                    <a:pt x="11" y="21"/>
                    <a:pt x="7"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81"/>
            <p:cNvSpPr/>
            <p:nvPr/>
          </p:nvSpPr>
          <p:spPr>
            <a:xfrm>
              <a:off x="2698638" y="1829665"/>
              <a:ext cx="815" cy="489"/>
            </a:xfrm>
            <a:custGeom>
              <a:rect b="b" l="l" r="r" t="t"/>
              <a:pathLst>
                <a:path extrusionOk="0" h="36" w="60">
                  <a:moveTo>
                    <a:pt x="60" y="0"/>
                  </a:moveTo>
                  <a:lnTo>
                    <a:pt x="60" y="0"/>
                  </a:lnTo>
                  <a:cubicBezTo>
                    <a:pt x="39" y="7"/>
                    <a:pt x="18" y="21"/>
                    <a:pt x="0" y="35"/>
                  </a:cubicBezTo>
                  <a:cubicBezTo>
                    <a:pt x="18" y="21"/>
                    <a:pt x="39" y="11"/>
                    <a:pt x="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81"/>
            <p:cNvSpPr/>
            <p:nvPr/>
          </p:nvSpPr>
          <p:spPr>
            <a:xfrm>
              <a:off x="2704530" y="1833752"/>
              <a:ext cx="14" cy="149"/>
            </a:xfrm>
            <a:custGeom>
              <a:rect b="b" l="l" r="r" t="t"/>
              <a:pathLst>
                <a:path extrusionOk="0" h="11" w="1">
                  <a:moveTo>
                    <a:pt x="0" y="7"/>
                  </a:moveTo>
                  <a:lnTo>
                    <a:pt x="0" y="0"/>
                  </a:ln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81"/>
            <p:cNvSpPr/>
            <p:nvPr/>
          </p:nvSpPr>
          <p:spPr>
            <a:xfrm>
              <a:off x="2645210" y="1808322"/>
              <a:ext cx="434" cy="299"/>
            </a:xfrm>
            <a:custGeom>
              <a:rect b="b" l="l" r="r" t="t"/>
              <a:pathLst>
                <a:path extrusionOk="0" h="22" w="32">
                  <a:moveTo>
                    <a:pt x="0" y="1"/>
                  </a:moveTo>
                  <a:lnTo>
                    <a:pt x="32"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81"/>
            <p:cNvSpPr/>
            <p:nvPr/>
          </p:nvSpPr>
          <p:spPr>
            <a:xfrm>
              <a:off x="2646201" y="1809041"/>
              <a:ext cx="448" cy="339"/>
            </a:xfrm>
            <a:custGeom>
              <a:rect b="b" l="l" r="r" t="t"/>
              <a:pathLst>
                <a:path extrusionOk="0" h="25" w="33">
                  <a:moveTo>
                    <a:pt x="1"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81"/>
            <p:cNvSpPr/>
            <p:nvPr/>
          </p:nvSpPr>
          <p:spPr>
            <a:xfrm>
              <a:off x="2645685" y="1808661"/>
              <a:ext cx="434" cy="339"/>
            </a:xfrm>
            <a:custGeom>
              <a:rect b="b" l="l" r="r" t="t"/>
              <a:pathLst>
                <a:path extrusionOk="0" h="25" w="32">
                  <a:moveTo>
                    <a:pt x="0" y="0"/>
                  </a:moveTo>
                  <a:lnTo>
                    <a:pt x="3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81"/>
            <p:cNvSpPr/>
            <p:nvPr/>
          </p:nvSpPr>
          <p:spPr>
            <a:xfrm>
              <a:off x="2757863" y="1824818"/>
              <a:ext cx="149" cy="149"/>
            </a:xfrm>
            <a:custGeom>
              <a:rect b="b" l="l" r="r" t="t"/>
              <a:pathLst>
                <a:path extrusionOk="0" h="11" w="11">
                  <a:moveTo>
                    <a:pt x="1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81"/>
            <p:cNvSpPr/>
            <p:nvPr/>
          </p:nvSpPr>
          <p:spPr>
            <a:xfrm>
              <a:off x="2622101" y="1766489"/>
              <a:ext cx="109" cy="258"/>
            </a:xfrm>
            <a:custGeom>
              <a:rect b="b" l="l" r="r" t="t"/>
              <a:pathLst>
                <a:path extrusionOk="0" h="19" w="8">
                  <a:moveTo>
                    <a:pt x="8" y="1"/>
                  </a:moveTo>
                  <a:lnTo>
                    <a:pt x="8" y="1"/>
                  </a:lnTo>
                  <a:lnTo>
                    <a:pt x="1" y="18"/>
                  </a:ln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81"/>
            <p:cNvSpPr/>
            <p:nvPr/>
          </p:nvSpPr>
          <p:spPr>
            <a:xfrm>
              <a:off x="2646731" y="1809421"/>
              <a:ext cx="434" cy="394"/>
            </a:xfrm>
            <a:custGeom>
              <a:rect b="b" l="l" r="r" t="t"/>
              <a:pathLst>
                <a:path extrusionOk="0" h="29" w="32">
                  <a:moveTo>
                    <a:pt x="0" y="0"/>
                  </a:moveTo>
                  <a:cubicBezTo>
                    <a:pt x="11" y="11"/>
                    <a:pt x="21" y="21"/>
                    <a:pt x="32" y="28"/>
                  </a:cubicBezTo>
                  <a:cubicBezTo>
                    <a:pt x="21" y="21"/>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81"/>
            <p:cNvSpPr/>
            <p:nvPr/>
          </p:nvSpPr>
          <p:spPr>
            <a:xfrm>
              <a:off x="2647152" y="1809801"/>
              <a:ext cx="448" cy="394"/>
            </a:xfrm>
            <a:custGeom>
              <a:rect b="b" l="l" r="r" t="t"/>
              <a:pathLst>
                <a:path extrusionOk="0" h="29" w="33">
                  <a:moveTo>
                    <a:pt x="1" y="0"/>
                  </a:moveTo>
                  <a:cubicBezTo>
                    <a:pt x="11" y="11"/>
                    <a:pt x="22" y="21"/>
                    <a:pt x="32" y="28"/>
                  </a:cubicBezTo>
                  <a:cubicBezTo>
                    <a:pt x="22" y="21"/>
                    <a:pt x="1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81"/>
            <p:cNvSpPr/>
            <p:nvPr/>
          </p:nvSpPr>
          <p:spPr>
            <a:xfrm>
              <a:off x="2642685" y="1805321"/>
              <a:ext cx="163" cy="109"/>
            </a:xfrm>
            <a:custGeom>
              <a:rect b="b" l="l" r="r" t="t"/>
              <a:pathLst>
                <a:path extrusionOk="0" h="8" w="12">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81"/>
            <p:cNvSpPr/>
            <p:nvPr/>
          </p:nvSpPr>
          <p:spPr>
            <a:xfrm>
              <a:off x="2643730" y="1806271"/>
              <a:ext cx="1494" cy="2064"/>
            </a:xfrm>
            <a:custGeom>
              <a:rect b="b" l="l" r="r" t="t"/>
              <a:pathLst>
                <a:path extrusionOk="0" h="152" w="110">
                  <a:moveTo>
                    <a:pt x="1" y="1"/>
                  </a:moveTo>
                  <a:cubicBezTo>
                    <a:pt x="43" y="50"/>
                    <a:pt x="78" y="99"/>
                    <a:pt x="109" y="152"/>
                  </a:cubicBezTo>
                  <a:cubicBezTo>
                    <a:pt x="78" y="99"/>
                    <a:pt x="43" y="5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81"/>
            <p:cNvSpPr/>
            <p:nvPr/>
          </p:nvSpPr>
          <p:spPr>
            <a:xfrm>
              <a:off x="2634280" y="1782606"/>
              <a:ext cx="1765" cy="2770"/>
            </a:xfrm>
            <a:custGeom>
              <a:rect b="b" l="l" r="r" t="t"/>
              <a:pathLst>
                <a:path extrusionOk="0" h="204" w="130">
                  <a:moveTo>
                    <a:pt x="0" y="1"/>
                  </a:moveTo>
                  <a:cubicBezTo>
                    <a:pt x="0" y="39"/>
                    <a:pt x="70" y="127"/>
                    <a:pt x="130" y="204"/>
                  </a:cubicBezTo>
                  <a:cubicBezTo>
                    <a:pt x="70" y="127"/>
                    <a:pt x="0" y="39"/>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81"/>
            <p:cNvSpPr/>
            <p:nvPr/>
          </p:nvSpPr>
          <p:spPr>
            <a:xfrm>
              <a:off x="2643404" y="1805945"/>
              <a:ext cx="149" cy="149"/>
            </a:xfrm>
            <a:custGeom>
              <a:rect b="b" l="l" r="r" t="t"/>
              <a:pathLst>
                <a:path extrusionOk="0" h="11" w="11">
                  <a:moveTo>
                    <a:pt x="0" y="0"/>
                  </a:moveTo>
                  <a:lnTo>
                    <a:pt x="1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81"/>
            <p:cNvSpPr/>
            <p:nvPr/>
          </p:nvSpPr>
          <p:spPr>
            <a:xfrm>
              <a:off x="2725915" y="1830616"/>
              <a:ext cx="543" cy="204"/>
            </a:xfrm>
            <a:custGeom>
              <a:rect b="b" l="l" r="r" t="t"/>
              <a:pathLst>
                <a:path extrusionOk="0" h="15" w="40">
                  <a:moveTo>
                    <a:pt x="39" y="0"/>
                  </a:moveTo>
                  <a:lnTo>
                    <a:pt x="1" y="14"/>
                  </a:ln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81"/>
            <p:cNvSpPr/>
            <p:nvPr/>
          </p:nvSpPr>
          <p:spPr>
            <a:xfrm>
              <a:off x="2701204" y="1827805"/>
              <a:ext cx="815" cy="353"/>
            </a:xfrm>
            <a:custGeom>
              <a:rect b="b" l="l" r="r" t="t"/>
              <a:pathLst>
                <a:path extrusionOk="0" h="26" w="60">
                  <a:moveTo>
                    <a:pt x="0" y="25"/>
                  </a:moveTo>
                  <a:cubicBezTo>
                    <a:pt x="18" y="11"/>
                    <a:pt x="39" y="1"/>
                    <a:pt x="60" y="1"/>
                  </a:cubicBezTo>
                  <a:cubicBezTo>
                    <a:pt x="39" y="1"/>
                    <a:pt x="18" y="11"/>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81"/>
            <p:cNvSpPr/>
            <p:nvPr/>
          </p:nvSpPr>
          <p:spPr>
            <a:xfrm>
              <a:off x="2757673" y="1824533"/>
              <a:ext cx="109" cy="149"/>
            </a:xfrm>
            <a:custGeom>
              <a:rect b="b" l="l" r="r" t="t"/>
              <a:pathLst>
                <a:path extrusionOk="0" h="11" w="8">
                  <a:moveTo>
                    <a:pt x="0" y="0"/>
                  </a:moveTo>
                  <a:cubicBezTo>
                    <a:pt x="0" y="4"/>
                    <a:pt x="4" y="7"/>
                    <a:pt x="7" y="11"/>
                  </a:cubicBezTo>
                  <a:cubicBezTo>
                    <a:pt x="4" y="7"/>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81"/>
            <p:cNvSpPr/>
            <p:nvPr/>
          </p:nvSpPr>
          <p:spPr>
            <a:xfrm>
              <a:off x="2758012" y="1824954"/>
              <a:ext cx="1955" cy="1018"/>
            </a:xfrm>
            <a:custGeom>
              <a:rect b="b" l="l" r="r" t="t"/>
              <a:pathLst>
                <a:path extrusionOk="0" h="75" w="144">
                  <a:moveTo>
                    <a:pt x="0" y="1"/>
                  </a:moveTo>
                  <a:lnTo>
                    <a:pt x="0" y="1"/>
                  </a:lnTo>
                  <a:cubicBezTo>
                    <a:pt x="42" y="36"/>
                    <a:pt x="91" y="60"/>
                    <a:pt x="143" y="74"/>
                  </a:cubicBezTo>
                  <a:cubicBezTo>
                    <a:pt x="91" y="57"/>
                    <a:pt x="42" y="36"/>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81"/>
            <p:cNvSpPr/>
            <p:nvPr/>
          </p:nvSpPr>
          <p:spPr>
            <a:xfrm>
              <a:off x="2626338" y="1766353"/>
              <a:ext cx="869" cy="679"/>
            </a:xfrm>
            <a:custGeom>
              <a:rect b="b" l="l" r="r" t="t"/>
              <a:pathLst>
                <a:path extrusionOk="0" h="50" w="64">
                  <a:moveTo>
                    <a:pt x="64" y="49"/>
                  </a:moveTo>
                  <a:cubicBezTo>
                    <a:pt x="43" y="32"/>
                    <a:pt x="22" y="14"/>
                    <a:pt x="1" y="0"/>
                  </a:cubicBezTo>
                  <a:cubicBezTo>
                    <a:pt x="22" y="14"/>
                    <a:pt x="43" y="32"/>
                    <a:pt x="64"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81"/>
            <p:cNvSpPr/>
            <p:nvPr/>
          </p:nvSpPr>
          <p:spPr>
            <a:xfrm>
              <a:off x="2757768" y="1824669"/>
              <a:ext cx="109" cy="163"/>
            </a:xfrm>
            <a:custGeom>
              <a:rect b="b" l="l" r="r" t="t"/>
              <a:pathLst>
                <a:path extrusionOk="0" h="12" w="8">
                  <a:moveTo>
                    <a:pt x="0" y="1"/>
                  </a:moveTo>
                  <a:cubicBezTo>
                    <a:pt x="0" y="4"/>
                    <a:pt x="4" y="8"/>
                    <a:pt x="7" y="11"/>
                  </a:cubicBezTo>
                  <a:cubicBezTo>
                    <a:pt x="4" y="8"/>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81"/>
            <p:cNvSpPr/>
            <p:nvPr/>
          </p:nvSpPr>
          <p:spPr>
            <a:xfrm>
              <a:off x="2760049" y="1825959"/>
              <a:ext cx="204" cy="54"/>
            </a:xfrm>
            <a:custGeom>
              <a:rect b="b" l="l" r="r" t="t"/>
              <a:pathLst>
                <a:path extrusionOk="0" h="4" w="15">
                  <a:moveTo>
                    <a:pt x="0" y="0"/>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81"/>
            <p:cNvSpPr/>
            <p:nvPr/>
          </p:nvSpPr>
          <p:spPr>
            <a:xfrm>
              <a:off x="2704571" y="1833223"/>
              <a:ext cx="68" cy="394"/>
            </a:xfrm>
            <a:custGeom>
              <a:rect b="b" l="l" r="r" t="t"/>
              <a:pathLst>
                <a:path extrusionOk="0" h="29" w="5">
                  <a:moveTo>
                    <a:pt x="4" y="1"/>
                  </a:moveTo>
                  <a:cubicBezTo>
                    <a:pt x="1" y="11"/>
                    <a:pt x="1" y="18"/>
                    <a:pt x="1" y="29"/>
                  </a:cubicBezTo>
                  <a:cubicBezTo>
                    <a:pt x="1" y="18"/>
                    <a:pt x="1" y="11"/>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81"/>
            <p:cNvSpPr/>
            <p:nvPr/>
          </p:nvSpPr>
          <p:spPr>
            <a:xfrm>
              <a:off x="2634280" y="1780800"/>
              <a:ext cx="339" cy="1819"/>
            </a:xfrm>
            <a:custGeom>
              <a:rect b="b" l="l" r="r" t="t"/>
              <a:pathLst>
                <a:path extrusionOk="0" h="134" w="25">
                  <a:moveTo>
                    <a:pt x="25" y="1"/>
                  </a:moveTo>
                  <a:lnTo>
                    <a:pt x="18" y="22"/>
                  </a:lnTo>
                  <a:cubicBezTo>
                    <a:pt x="11" y="57"/>
                    <a:pt x="4" y="95"/>
                    <a:pt x="0" y="134"/>
                  </a:cubicBezTo>
                  <a:cubicBezTo>
                    <a:pt x="4" y="95"/>
                    <a:pt x="11" y="60"/>
                    <a:pt x="18" y="25"/>
                  </a:cubicBez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81"/>
            <p:cNvSpPr/>
            <p:nvPr/>
          </p:nvSpPr>
          <p:spPr>
            <a:xfrm>
              <a:off x="2726580" y="1830426"/>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81"/>
            <p:cNvSpPr/>
            <p:nvPr/>
          </p:nvSpPr>
          <p:spPr>
            <a:xfrm>
              <a:off x="2917955" y="1668962"/>
              <a:ext cx="1575" cy="530"/>
            </a:xfrm>
            <a:custGeom>
              <a:rect b="b" l="l" r="r" t="t"/>
              <a:pathLst>
                <a:path extrusionOk="0" h="39" w="116">
                  <a:moveTo>
                    <a:pt x="0" y="39"/>
                  </a:moveTo>
                  <a:cubicBezTo>
                    <a:pt x="39" y="25"/>
                    <a:pt x="77" y="11"/>
                    <a:pt x="116" y="0"/>
                  </a:cubicBezTo>
                  <a:cubicBezTo>
                    <a:pt x="77" y="11"/>
                    <a:pt x="39" y="25"/>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81"/>
            <p:cNvSpPr/>
            <p:nvPr/>
          </p:nvSpPr>
          <p:spPr>
            <a:xfrm>
              <a:off x="2754577" y="170422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81"/>
            <p:cNvSpPr/>
            <p:nvPr/>
          </p:nvSpPr>
          <p:spPr>
            <a:xfrm>
              <a:off x="2822125" y="1713781"/>
              <a:ext cx="163" cy="109"/>
            </a:xfrm>
            <a:custGeom>
              <a:rect b="b" l="l" r="r" t="t"/>
              <a:pathLst>
                <a:path extrusionOk="0" h="8" w="12">
                  <a:moveTo>
                    <a:pt x="1"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81"/>
            <p:cNvSpPr/>
            <p:nvPr/>
          </p:nvSpPr>
          <p:spPr>
            <a:xfrm>
              <a:off x="2821324" y="1714297"/>
              <a:ext cx="95" cy="68"/>
            </a:xfrm>
            <a:custGeom>
              <a:rect b="b" l="l" r="r" t="t"/>
              <a:pathLst>
                <a:path extrusionOk="0" h="5" w="7">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81"/>
            <p:cNvSpPr/>
            <p:nvPr/>
          </p:nvSpPr>
          <p:spPr>
            <a:xfrm>
              <a:off x="2845370" y="1708079"/>
              <a:ext cx="1670" cy="299"/>
            </a:xfrm>
            <a:custGeom>
              <a:rect b="b" l="l" r="r" t="t"/>
              <a:pathLst>
                <a:path extrusionOk="0" h="22" w="123">
                  <a:moveTo>
                    <a:pt x="0" y="0"/>
                  </a:moveTo>
                  <a:lnTo>
                    <a:pt x="0" y="0"/>
                  </a:lnTo>
                  <a:cubicBezTo>
                    <a:pt x="46" y="11"/>
                    <a:pt x="88" y="18"/>
                    <a:pt x="123" y="21"/>
                  </a:cubicBezTo>
                  <a:cubicBezTo>
                    <a:pt x="88" y="18"/>
                    <a:pt x="46"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81"/>
            <p:cNvSpPr/>
            <p:nvPr/>
          </p:nvSpPr>
          <p:spPr>
            <a:xfrm>
              <a:off x="2819124" y="171534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81"/>
            <p:cNvSpPr/>
            <p:nvPr/>
          </p:nvSpPr>
          <p:spPr>
            <a:xfrm>
              <a:off x="2822980" y="1713211"/>
              <a:ext cx="204" cy="109"/>
            </a:xfrm>
            <a:custGeom>
              <a:rect b="b" l="l" r="r" t="t"/>
              <a:pathLst>
                <a:path extrusionOk="0" h="8" w="15">
                  <a:moveTo>
                    <a:pt x="1" y="7"/>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81"/>
            <p:cNvSpPr/>
            <p:nvPr/>
          </p:nvSpPr>
          <p:spPr>
            <a:xfrm>
              <a:off x="2924459" y="1658548"/>
              <a:ext cx="869" cy="720"/>
            </a:xfrm>
            <a:custGeom>
              <a:rect b="b" l="l" r="r" t="t"/>
              <a:pathLst>
                <a:path extrusionOk="0" h="53" w="64">
                  <a:moveTo>
                    <a:pt x="64" y="53"/>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81"/>
            <p:cNvSpPr/>
            <p:nvPr/>
          </p:nvSpPr>
          <p:spPr>
            <a:xfrm>
              <a:off x="2759424" y="1705363"/>
              <a:ext cx="5390" cy="204"/>
            </a:xfrm>
            <a:custGeom>
              <a:rect b="b" l="l" r="r" t="t"/>
              <a:pathLst>
                <a:path extrusionOk="0" h="15" w="397">
                  <a:moveTo>
                    <a:pt x="397" y="11"/>
                  </a:moveTo>
                  <a:cubicBezTo>
                    <a:pt x="288" y="1"/>
                    <a:pt x="179" y="1"/>
                    <a:pt x="74" y="11"/>
                  </a:cubicBezTo>
                  <a:lnTo>
                    <a:pt x="1" y="15"/>
                  </a:lnTo>
                  <a:lnTo>
                    <a:pt x="74" y="11"/>
                  </a:lnTo>
                  <a:cubicBezTo>
                    <a:pt x="179" y="1"/>
                    <a:pt x="288" y="1"/>
                    <a:pt x="397"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81"/>
            <p:cNvSpPr/>
            <p:nvPr/>
          </p:nvSpPr>
          <p:spPr>
            <a:xfrm>
              <a:off x="2818459" y="1715533"/>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8" name="Google Shape;5608;p81"/>
            <p:cNvSpPr/>
            <p:nvPr/>
          </p:nvSpPr>
          <p:spPr>
            <a:xfrm>
              <a:off x="2820550" y="1714773"/>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9" name="Google Shape;5609;p81"/>
            <p:cNvSpPr/>
            <p:nvPr/>
          </p:nvSpPr>
          <p:spPr>
            <a:xfrm>
              <a:off x="2697063" y="1644102"/>
              <a:ext cx="68" cy="244"/>
            </a:xfrm>
            <a:custGeom>
              <a:rect b="b" l="l" r="r" t="t"/>
              <a:pathLst>
                <a:path extrusionOk="0" h="18" w="5">
                  <a:moveTo>
                    <a:pt x="1" y="0"/>
                  </a:moveTo>
                  <a:cubicBezTo>
                    <a:pt x="1" y="4"/>
                    <a:pt x="4" y="11"/>
                    <a:pt x="4" y="18"/>
                  </a:cubicBezTo>
                  <a:cubicBezTo>
                    <a:pt x="4" y="11"/>
                    <a:pt x="4"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0" name="Google Shape;5610;p81"/>
            <p:cNvSpPr/>
            <p:nvPr/>
          </p:nvSpPr>
          <p:spPr>
            <a:xfrm>
              <a:off x="2810815" y="1712641"/>
              <a:ext cx="1385" cy="109"/>
            </a:xfrm>
            <a:custGeom>
              <a:rect b="b" l="l" r="r" t="t"/>
              <a:pathLst>
                <a:path extrusionOk="0" h="8" w="102">
                  <a:moveTo>
                    <a:pt x="102" y="0"/>
                  </a:moveTo>
                  <a:lnTo>
                    <a:pt x="81" y="0"/>
                  </a:lnTo>
                  <a:cubicBezTo>
                    <a:pt x="53" y="4"/>
                    <a:pt x="25" y="7"/>
                    <a:pt x="0" y="7"/>
                  </a:cubicBezTo>
                  <a:cubicBezTo>
                    <a:pt x="25" y="7"/>
                    <a:pt x="53" y="4"/>
                    <a:pt x="81" y="0"/>
                  </a:cubicBezTo>
                  <a:cubicBezTo>
                    <a:pt x="88" y="0"/>
                    <a:pt x="95" y="0"/>
                    <a:pt x="10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1" name="Google Shape;5611;p81"/>
            <p:cNvSpPr/>
            <p:nvPr/>
          </p:nvSpPr>
          <p:spPr>
            <a:xfrm>
              <a:off x="2817943" y="171558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2" name="Google Shape;5612;p81"/>
            <p:cNvSpPr/>
            <p:nvPr/>
          </p:nvSpPr>
          <p:spPr>
            <a:xfrm>
              <a:off x="2901594" y="1637965"/>
              <a:ext cx="5540" cy="10943"/>
            </a:xfrm>
            <a:custGeom>
              <a:rect b="b" l="l" r="r" t="t"/>
              <a:pathLst>
                <a:path extrusionOk="0" h="806" w="408">
                  <a:moveTo>
                    <a:pt x="407" y="1"/>
                  </a:moveTo>
                  <a:lnTo>
                    <a:pt x="1" y="80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3" name="Google Shape;5613;p81"/>
            <p:cNvSpPr/>
            <p:nvPr/>
          </p:nvSpPr>
          <p:spPr>
            <a:xfrm>
              <a:off x="2921988" y="1656213"/>
              <a:ext cx="774" cy="774"/>
            </a:xfrm>
            <a:custGeom>
              <a:rect b="b" l="l" r="r" t="t"/>
              <a:pathLst>
                <a:path extrusionOk="0" h="57" w="57">
                  <a:moveTo>
                    <a:pt x="1" y="1"/>
                  </a:moveTo>
                  <a:cubicBezTo>
                    <a:pt x="15" y="18"/>
                    <a:pt x="36" y="36"/>
                    <a:pt x="57" y="57"/>
                  </a:cubicBezTo>
                  <a:cubicBezTo>
                    <a:pt x="36" y="36"/>
                    <a:pt x="18" y="1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4" name="Google Shape;5614;p81"/>
            <p:cNvSpPr/>
            <p:nvPr/>
          </p:nvSpPr>
          <p:spPr>
            <a:xfrm>
              <a:off x="2803687" y="1710645"/>
              <a:ext cx="679" cy="394"/>
            </a:xfrm>
            <a:custGeom>
              <a:rect b="b" l="l" r="r" t="t"/>
              <a:pathLst>
                <a:path extrusionOk="0" h="29" w="50">
                  <a:moveTo>
                    <a:pt x="0" y="0"/>
                  </a:moveTo>
                  <a:lnTo>
                    <a:pt x="49"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5" name="Google Shape;5615;p81"/>
            <p:cNvSpPr/>
            <p:nvPr/>
          </p:nvSpPr>
          <p:spPr>
            <a:xfrm>
              <a:off x="2598395" y="1730373"/>
              <a:ext cx="54" cy="244"/>
            </a:xfrm>
            <a:custGeom>
              <a:rect b="b" l="l" r="r" t="t"/>
              <a:pathLst>
                <a:path extrusionOk="0" h="18" w="4">
                  <a:moveTo>
                    <a:pt x="4" y="0"/>
                  </a:moveTo>
                  <a:lnTo>
                    <a:pt x="4" y="0"/>
                  </a:lnTo>
                  <a:cubicBezTo>
                    <a:pt x="4" y="7"/>
                    <a:pt x="0" y="11"/>
                    <a:pt x="0" y="18"/>
                  </a:cubicBezTo>
                  <a:cubicBezTo>
                    <a:pt x="4" y="11"/>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6" name="Google Shape;5616;p81"/>
            <p:cNvSpPr/>
            <p:nvPr/>
          </p:nvSpPr>
          <p:spPr>
            <a:xfrm>
              <a:off x="2598531" y="1729463"/>
              <a:ext cx="14" cy="109"/>
            </a:xfrm>
            <a:custGeom>
              <a:rect b="b" l="l" r="r" t="t"/>
              <a:pathLst>
                <a:path extrusionOk="0" h="8" w="1">
                  <a:moveTo>
                    <a:pt x="1" y="1"/>
                  </a:moveTo>
                  <a:lnTo>
                    <a:pt x="1" y="8"/>
                  </a:lnTo>
                  <a:cubicBezTo>
                    <a:pt x="1" y="8"/>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7" name="Google Shape;5617;p81"/>
            <p:cNvSpPr/>
            <p:nvPr/>
          </p:nvSpPr>
          <p:spPr>
            <a:xfrm>
              <a:off x="2609176" y="1723815"/>
              <a:ext cx="1113" cy="679"/>
            </a:xfrm>
            <a:custGeom>
              <a:rect b="b" l="l" r="r" t="t"/>
              <a:pathLst>
                <a:path extrusionOk="0" h="50" w="82">
                  <a:moveTo>
                    <a:pt x="81" y="49"/>
                  </a:moveTo>
                  <a:cubicBezTo>
                    <a:pt x="57" y="32"/>
                    <a:pt x="29" y="14"/>
                    <a:pt x="1" y="0"/>
                  </a:cubicBezTo>
                  <a:cubicBezTo>
                    <a:pt x="29" y="14"/>
                    <a:pt x="57" y="32"/>
                    <a:pt x="81"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8" name="Google Shape;5618;p81"/>
            <p:cNvSpPr/>
            <p:nvPr/>
          </p:nvSpPr>
          <p:spPr>
            <a:xfrm>
              <a:off x="2597825" y="1732030"/>
              <a:ext cx="109" cy="258"/>
            </a:xfrm>
            <a:custGeom>
              <a:rect b="b" l="l" r="r" t="t"/>
              <a:pathLst>
                <a:path extrusionOk="0" h="19" w="8">
                  <a:moveTo>
                    <a:pt x="7"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9" name="Google Shape;5619;p81"/>
            <p:cNvSpPr/>
            <p:nvPr/>
          </p:nvSpPr>
          <p:spPr>
            <a:xfrm>
              <a:off x="2643975" y="1710455"/>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0" name="Google Shape;5620;p81"/>
            <p:cNvSpPr/>
            <p:nvPr/>
          </p:nvSpPr>
          <p:spPr>
            <a:xfrm>
              <a:off x="2598490" y="1729898"/>
              <a:ext cx="14" cy="204"/>
            </a:xfrm>
            <a:custGeom>
              <a:rect b="b" l="l" r="r" t="t"/>
              <a:pathLst>
                <a:path extrusionOk="0" h="15" w="1">
                  <a:moveTo>
                    <a:pt x="0" y="0"/>
                  </a:moveTo>
                  <a:lnTo>
                    <a:pt x="0" y="14"/>
                  </a:lnTo>
                  <a:cubicBezTo>
                    <a:pt x="0" y="11"/>
                    <a:pt x="0" y="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1" name="Google Shape;5621;p81"/>
            <p:cNvSpPr/>
            <p:nvPr/>
          </p:nvSpPr>
          <p:spPr>
            <a:xfrm>
              <a:off x="2598056" y="1731459"/>
              <a:ext cx="109" cy="299"/>
            </a:xfrm>
            <a:custGeom>
              <a:rect b="b" l="l" r="r" t="t"/>
              <a:pathLst>
                <a:path extrusionOk="0" h="22" w="8">
                  <a:moveTo>
                    <a:pt x="8" y="1"/>
                  </a:moveTo>
                  <a:lnTo>
                    <a:pt x="8" y="1"/>
                  </a:lnTo>
                  <a:cubicBezTo>
                    <a:pt x="4" y="8"/>
                    <a:pt x="4" y="15"/>
                    <a:pt x="1" y="22"/>
                  </a:cubicBezTo>
                  <a:cubicBezTo>
                    <a:pt x="4" y="15"/>
                    <a:pt x="8"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2" name="Google Shape;5622;p81"/>
            <p:cNvSpPr/>
            <p:nvPr/>
          </p:nvSpPr>
          <p:spPr>
            <a:xfrm>
              <a:off x="2598246" y="1730943"/>
              <a:ext cx="109" cy="244"/>
            </a:xfrm>
            <a:custGeom>
              <a:rect b="b" l="l" r="r" t="t"/>
              <a:pathLst>
                <a:path extrusionOk="0" h="18" w="8">
                  <a:moveTo>
                    <a:pt x="8" y="0"/>
                  </a:moveTo>
                  <a:lnTo>
                    <a:pt x="8" y="0"/>
                  </a:lnTo>
                  <a:cubicBezTo>
                    <a:pt x="4" y="4"/>
                    <a:pt x="4" y="11"/>
                    <a:pt x="1" y="18"/>
                  </a:cubicBezTo>
                  <a:cubicBezTo>
                    <a:pt x="4" y="11"/>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3" name="Google Shape;5623;p81"/>
            <p:cNvSpPr/>
            <p:nvPr/>
          </p:nvSpPr>
          <p:spPr>
            <a:xfrm>
              <a:off x="2597485" y="1732600"/>
              <a:ext cx="163" cy="258"/>
            </a:xfrm>
            <a:custGeom>
              <a:rect b="b" l="l" r="r" t="t"/>
              <a:pathLst>
                <a:path extrusionOk="0" h="19" w="12">
                  <a:moveTo>
                    <a:pt x="11" y="1"/>
                  </a:moveTo>
                  <a:cubicBezTo>
                    <a:pt x="8" y="8"/>
                    <a:pt x="4" y="15"/>
                    <a:pt x="1" y="18"/>
                  </a:cubicBezTo>
                  <a:cubicBezTo>
                    <a:pt x="4" y="15"/>
                    <a:pt x="8" y="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4" name="Google Shape;5624;p81"/>
            <p:cNvSpPr/>
            <p:nvPr/>
          </p:nvSpPr>
          <p:spPr>
            <a:xfrm>
              <a:off x="2645156" y="1707604"/>
              <a:ext cx="14" cy="434"/>
            </a:xfrm>
            <a:custGeom>
              <a:rect b="b" l="l" r="r" t="t"/>
              <a:pathLst>
                <a:path extrusionOk="0" h="32" w="1">
                  <a:moveTo>
                    <a:pt x="1" y="32"/>
                  </a:moveTo>
                  <a:lnTo>
                    <a:pt x="1" y="0"/>
                  </a:lnTo>
                  <a:lnTo>
                    <a:pt x="1" y="0"/>
                  </a:ln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5" name="Google Shape;5625;p81"/>
            <p:cNvSpPr/>
            <p:nvPr/>
          </p:nvSpPr>
          <p:spPr>
            <a:xfrm>
              <a:off x="2625441" y="1716633"/>
              <a:ext cx="6612" cy="4141"/>
            </a:xfrm>
            <a:custGeom>
              <a:rect b="b" l="l" r="r" t="t"/>
              <a:pathLst>
                <a:path extrusionOk="0" h="305" w="487">
                  <a:moveTo>
                    <a:pt x="0" y="280"/>
                  </a:moveTo>
                  <a:cubicBezTo>
                    <a:pt x="298" y="305"/>
                    <a:pt x="420" y="133"/>
                    <a:pt x="487" y="0"/>
                  </a:cubicBezTo>
                  <a:cubicBezTo>
                    <a:pt x="420" y="133"/>
                    <a:pt x="298" y="305"/>
                    <a:pt x="0" y="28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6" name="Google Shape;5626;p81"/>
            <p:cNvSpPr/>
            <p:nvPr/>
          </p:nvSpPr>
          <p:spPr>
            <a:xfrm>
              <a:off x="2627437" y="176663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7" name="Google Shape;5627;p81"/>
            <p:cNvSpPr/>
            <p:nvPr/>
          </p:nvSpPr>
          <p:spPr>
            <a:xfrm>
              <a:off x="2629094" y="17652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8" name="Google Shape;5628;p81"/>
            <p:cNvSpPr/>
            <p:nvPr/>
          </p:nvSpPr>
          <p:spPr>
            <a:xfrm>
              <a:off x="2635896" y="1762742"/>
              <a:ext cx="7658" cy="4576"/>
            </a:xfrm>
            <a:custGeom>
              <a:rect b="b" l="l" r="r" t="t"/>
              <a:pathLst>
                <a:path extrusionOk="0" h="337" w="564">
                  <a:moveTo>
                    <a:pt x="0" y="0"/>
                  </a:moveTo>
                  <a:lnTo>
                    <a:pt x="0" y="0"/>
                  </a:lnTo>
                  <a:cubicBezTo>
                    <a:pt x="158" y="11"/>
                    <a:pt x="410" y="175"/>
                    <a:pt x="564" y="336"/>
                  </a:cubicBezTo>
                  <a:cubicBezTo>
                    <a:pt x="410" y="175"/>
                    <a:pt x="158"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29" name="Google Shape;5629;p81"/>
            <p:cNvSpPr/>
            <p:nvPr/>
          </p:nvSpPr>
          <p:spPr>
            <a:xfrm>
              <a:off x="2634701" y="1762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0" name="Google Shape;5630;p81"/>
            <p:cNvSpPr/>
            <p:nvPr/>
          </p:nvSpPr>
          <p:spPr>
            <a:xfrm>
              <a:off x="2634701" y="1780759"/>
              <a:ext cx="679" cy="54"/>
            </a:xfrm>
            <a:custGeom>
              <a:rect b="b" l="l" r="r" t="t"/>
              <a:pathLst>
                <a:path extrusionOk="0" h="4" w="50">
                  <a:moveTo>
                    <a:pt x="50"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1" name="Google Shape;5631;p81"/>
            <p:cNvSpPr/>
            <p:nvPr/>
          </p:nvSpPr>
          <p:spPr>
            <a:xfrm>
              <a:off x="2644925" y="1769055"/>
              <a:ext cx="530" cy="1969"/>
            </a:xfrm>
            <a:custGeom>
              <a:rect b="b" l="l" r="r" t="t"/>
              <a:pathLst>
                <a:path extrusionOk="0" h="145" w="39">
                  <a:moveTo>
                    <a:pt x="25" y="144"/>
                  </a:moveTo>
                  <a:cubicBezTo>
                    <a:pt x="39" y="95"/>
                    <a:pt x="28" y="43"/>
                    <a:pt x="0" y="1"/>
                  </a:cubicBezTo>
                  <a:cubicBezTo>
                    <a:pt x="28" y="43"/>
                    <a:pt x="39" y="95"/>
                    <a:pt x="25"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2" name="Google Shape;5632;p81"/>
            <p:cNvSpPr/>
            <p:nvPr/>
          </p:nvSpPr>
          <p:spPr>
            <a:xfrm>
              <a:off x="2635421" y="1780705"/>
              <a:ext cx="625" cy="68"/>
            </a:xfrm>
            <a:custGeom>
              <a:rect b="b" l="l" r="r" t="t"/>
              <a:pathLst>
                <a:path extrusionOk="0" h="5" w="46">
                  <a:moveTo>
                    <a:pt x="46"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3" name="Google Shape;5633;p81"/>
            <p:cNvSpPr/>
            <p:nvPr/>
          </p:nvSpPr>
          <p:spPr>
            <a:xfrm>
              <a:off x="2636127" y="1780610"/>
              <a:ext cx="543" cy="68"/>
            </a:xfrm>
            <a:custGeom>
              <a:rect b="b" l="l" r="r" t="t"/>
              <a:pathLst>
                <a:path extrusionOk="0" h="5" w="40">
                  <a:moveTo>
                    <a:pt x="39"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4" name="Google Shape;5634;p81"/>
            <p:cNvSpPr/>
            <p:nvPr/>
          </p:nvSpPr>
          <p:spPr>
            <a:xfrm>
              <a:off x="2635272" y="17627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5" name="Google Shape;5635;p81"/>
            <p:cNvSpPr/>
            <p:nvPr/>
          </p:nvSpPr>
          <p:spPr>
            <a:xfrm>
              <a:off x="2636751" y="1780474"/>
              <a:ext cx="489" cy="109"/>
            </a:xfrm>
            <a:custGeom>
              <a:rect b="b" l="l" r="r" t="t"/>
              <a:pathLst>
                <a:path extrusionOk="0" h="8" w="36">
                  <a:moveTo>
                    <a:pt x="3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6" name="Google Shape;5636;p81"/>
            <p:cNvSpPr/>
            <p:nvPr/>
          </p:nvSpPr>
          <p:spPr>
            <a:xfrm>
              <a:off x="2963060" y="1726992"/>
              <a:ext cx="109" cy="204"/>
            </a:xfrm>
            <a:custGeom>
              <a:rect b="b" l="l" r="r" t="t"/>
              <a:pathLst>
                <a:path extrusionOk="0" h="15" w="8">
                  <a:moveTo>
                    <a:pt x="8"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81"/>
            <p:cNvSpPr/>
            <p:nvPr/>
          </p:nvSpPr>
          <p:spPr>
            <a:xfrm>
              <a:off x="2962449" y="1728038"/>
              <a:ext cx="149" cy="258"/>
            </a:xfrm>
            <a:custGeom>
              <a:rect b="b" l="l" r="r" t="t"/>
              <a:pathLst>
                <a:path extrusionOk="0" h="19" w="11">
                  <a:moveTo>
                    <a:pt x="11"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81"/>
            <p:cNvSpPr/>
            <p:nvPr/>
          </p:nvSpPr>
          <p:spPr>
            <a:xfrm>
              <a:off x="3013201" y="1703272"/>
              <a:ext cx="299" cy="109"/>
            </a:xfrm>
            <a:custGeom>
              <a:rect b="b" l="l" r="r" t="t"/>
              <a:pathLst>
                <a:path extrusionOk="0" h="8" w="22">
                  <a:moveTo>
                    <a:pt x="22"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81"/>
            <p:cNvSpPr/>
            <p:nvPr/>
          </p:nvSpPr>
          <p:spPr>
            <a:xfrm>
              <a:off x="2963684" y="1726286"/>
              <a:ext cx="109" cy="149"/>
            </a:xfrm>
            <a:custGeom>
              <a:rect b="b" l="l" r="r" t="t"/>
              <a:pathLst>
                <a:path extrusionOk="0" h="11" w="8">
                  <a:moveTo>
                    <a:pt x="0" y="11"/>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81"/>
            <p:cNvSpPr/>
            <p:nvPr/>
          </p:nvSpPr>
          <p:spPr>
            <a:xfrm>
              <a:off x="2962204" y="1728662"/>
              <a:ext cx="109" cy="244"/>
            </a:xfrm>
            <a:custGeom>
              <a:rect b="b" l="l" r="r" t="t"/>
              <a:pathLst>
                <a:path extrusionOk="0" h="18" w="8">
                  <a:moveTo>
                    <a:pt x="8"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81"/>
            <p:cNvSpPr/>
            <p:nvPr/>
          </p:nvSpPr>
          <p:spPr>
            <a:xfrm>
              <a:off x="2962774" y="1727468"/>
              <a:ext cx="109" cy="258"/>
            </a:xfrm>
            <a:custGeom>
              <a:rect b="b" l="l" r="r" t="t"/>
              <a:pathLst>
                <a:path extrusionOk="0" h="19" w="8">
                  <a:moveTo>
                    <a:pt x="8"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2" name="Google Shape;5642;p81"/>
            <p:cNvSpPr/>
            <p:nvPr/>
          </p:nvSpPr>
          <p:spPr>
            <a:xfrm>
              <a:off x="3012536" y="1703177"/>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3" name="Google Shape;5643;p81"/>
            <p:cNvSpPr/>
            <p:nvPr/>
          </p:nvSpPr>
          <p:spPr>
            <a:xfrm>
              <a:off x="2963345" y="1726612"/>
              <a:ext cx="163" cy="163"/>
            </a:xfrm>
            <a:custGeom>
              <a:rect b="b" l="l" r="r" t="t"/>
              <a:pathLst>
                <a:path extrusionOk="0" h="12" w="12">
                  <a:moveTo>
                    <a:pt x="1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4" name="Google Shape;5644;p81"/>
            <p:cNvSpPr/>
            <p:nvPr/>
          </p:nvSpPr>
          <p:spPr>
            <a:xfrm>
              <a:off x="2964010" y="1726042"/>
              <a:ext cx="109" cy="68"/>
            </a:xfrm>
            <a:custGeom>
              <a:rect b="b" l="l" r="r" t="t"/>
              <a:pathLst>
                <a:path extrusionOk="0" h="5" w="8">
                  <a:moveTo>
                    <a:pt x="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5" name="Google Shape;5645;p81"/>
            <p:cNvSpPr/>
            <p:nvPr/>
          </p:nvSpPr>
          <p:spPr>
            <a:xfrm>
              <a:off x="3009685" y="1703082"/>
              <a:ext cx="1344" cy="394"/>
            </a:xfrm>
            <a:custGeom>
              <a:rect b="b" l="l" r="r" t="t"/>
              <a:pathLst>
                <a:path extrusionOk="0" h="29" w="99">
                  <a:moveTo>
                    <a:pt x="1" y="1"/>
                  </a:moveTo>
                  <a:cubicBezTo>
                    <a:pt x="32" y="22"/>
                    <a:pt x="67" y="29"/>
                    <a:pt x="99" y="22"/>
                  </a:cubicBezTo>
                  <a:cubicBezTo>
                    <a:pt x="67" y="29"/>
                    <a:pt x="32"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6" name="Google Shape;5646;p81"/>
            <p:cNvSpPr/>
            <p:nvPr/>
          </p:nvSpPr>
          <p:spPr>
            <a:xfrm>
              <a:off x="3011966" y="170317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7" name="Google Shape;5647;p81"/>
            <p:cNvSpPr/>
            <p:nvPr/>
          </p:nvSpPr>
          <p:spPr>
            <a:xfrm>
              <a:off x="2991532" y="1712492"/>
              <a:ext cx="353" cy="1398"/>
            </a:xfrm>
            <a:custGeom>
              <a:rect b="b" l="l" r="r" t="t"/>
              <a:pathLst>
                <a:path extrusionOk="0" h="103" w="26">
                  <a:moveTo>
                    <a:pt x="25" y="102"/>
                  </a:moveTo>
                  <a:cubicBezTo>
                    <a:pt x="11" y="71"/>
                    <a:pt x="1" y="36"/>
                    <a:pt x="1" y="1"/>
                  </a:cubicBezTo>
                  <a:cubicBezTo>
                    <a:pt x="1" y="36"/>
                    <a:pt x="11" y="71"/>
                    <a:pt x="25" y="10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8" name="Google Shape;5648;p81"/>
            <p:cNvSpPr/>
            <p:nvPr/>
          </p:nvSpPr>
          <p:spPr>
            <a:xfrm>
              <a:off x="3011070" y="1703327"/>
              <a:ext cx="339" cy="54"/>
            </a:xfrm>
            <a:custGeom>
              <a:rect b="b" l="l" r="r" t="t"/>
              <a:pathLst>
                <a:path extrusionOk="0" h="4" w="25">
                  <a:moveTo>
                    <a:pt x="25" y="0"/>
                  </a:moveTo>
                  <a:cubicBezTo>
                    <a:pt x="14" y="0"/>
                    <a:pt x="7" y="4"/>
                    <a:pt x="0" y="4"/>
                  </a:cubicBezTo>
                  <a:cubicBezTo>
                    <a:pt x="7" y="4"/>
                    <a:pt x="14" y="0"/>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9" name="Google Shape;5649;p81"/>
            <p:cNvSpPr/>
            <p:nvPr/>
          </p:nvSpPr>
          <p:spPr>
            <a:xfrm>
              <a:off x="2650343" y="181141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0" name="Google Shape;5650;p81"/>
            <p:cNvSpPr/>
            <p:nvPr/>
          </p:nvSpPr>
          <p:spPr>
            <a:xfrm>
              <a:off x="2650723" y="1811322"/>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1" name="Google Shape;5651;p81"/>
            <p:cNvSpPr/>
            <p:nvPr/>
          </p:nvSpPr>
          <p:spPr>
            <a:xfrm>
              <a:off x="2698067" y="1830086"/>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2" name="Google Shape;5652;p81"/>
            <p:cNvSpPr/>
            <p:nvPr/>
          </p:nvSpPr>
          <p:spPr>
            <a:xfrm>
              <a:off x="2651008" y="1811227"/>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3" name="Google Shape;5653;p81"/>
            <p:cNvSpPr/>
            <p:nvPr/>
          </p:nvSpPr>
          <p:spPr>
            <a:xfrm>
              <a:off x="2651198" y="181113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4" name="Google Shape;5654;p81"/>
            <p:cNvSpPr/>
            <p:nvPr/>
          </p:nvSpPr>
          <p:spPr>
            <a:xfrm>
              <a:off x="2649012" y="181160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5" name="Google Shape;5655;p81"/>
            <p:cNvSpPr/>
            <p:nvPr/>
          </p:nvSpPr>
          <p:spPr>
            <a:xfrm>
              <a:off x="2649487" y="181155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6" name="Google Shape;5656;p81"/>
            <p:cNvSpPr/>
            <p:nvPr/>
          </p:nvSpPr>
          <p:spPr>
            <a:xfrm>
              <a:off x="2649962" y="181145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7" name="Google Shape;5657;p81"/>
            <p:cNvSpPr/>
            <p:nvPr/>
          </p:nvSpPr>
          <p:spPr>
            <a:xfrm>
              <a:off x="2787041" y="1879305"/>
              <a:ext cx="2634" cy="421"/>
            </a:xfrm>
            <a:custGeom>
              <a:rect b="b" l="l" r="r" t="t"/>
              <a:pathLst>
                <a:path extrusionOk="0" h="31" w="194">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8" name="Google Shape;5658;p81"/>
            <p:cNvSpPr/>
            <p:nvPr/>
          </p:nvSpPr>
          <p:spPr>
            <a:xfrm>
              <a:off x="2774414" y="1867642"/>
              <a:ext cx="3326" cy="1629"/>
            </a:xfrm>
            <a:custGeom>
              <a:rect b="b" l="l" r="r" t="t"/>
              <a:pathLst>
                <a:path extrusionOk="0" h="120" w="245">
                  <a:moveTo>
                    <a:pt x="0" y="1"/>
                  </a:moveTo>
                  <a:lnTo>
                    <a:pt x="0" y="1"/>
                  </a:lnTo>
                  <a:cubicBezTo>
                    <a:pt x="115" y="11"/>
                    <a:pt x="199" y="53"/>
                    <a:pt x="245" y="120"/>
                  </a:cubicBezTo>
                  <a:cubicBezTo>
                    <a:pt x="203" y="53"/>
                    <a:pt x="115"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9" name="Google Shape;5659;p81"/>
            <p:cNvSpPr/>
            <p:nvPr/>
          </p:nvSpPr>
          <p:spPr>
            <a:xfrm>
              <a:off x="2764774" y="1848443"/>
              <a:ext cx="5322" cy="8757"/>
            </a:xfrm>
            <a:custGeom>
              <a:rect b="b" l="l" r="r" t="t"/>
              <a:pathLst>
                <a:path extrusionOk="0" h="645" w="392">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0" name="Google Shape;5660;p81"/>
            <p:cNvSpPr/>
            <p:nvPr/>
          </p:nvSpPr>
          <p:spPr>
            <a:xfrm>
              <a:off x="2771603" y="1838694"/>
              <a:ext cx="1765" cy="8051"/>
            </a:xfrm>
            <a:custGeom>
              <a:rect b="b" l="l" r="r" t="t"/>
              <a:pathLst>
                <a:path extrusionOk="0" h="593" w="130">
                  <a:moveTo>
                    <a:pt x="0" y="592"/>
                  </a:moveTo>
                  <a:cubicBezTo>
                    <a:pt x="130" y="407"/>
                    <a:pt x="112" y="193"/>
                    <a:pt x="95" y="1"/>
                  </a:cubicBezTo>
                  <a:cubicBezTo>
                    <a:pt x="112" y="193"/>
                    <a:pt x="130" y="407"/>
                    <a:pt x="0" y="59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1" name="Google Shape;5661;p81"/>
            <p:cNvSpPr/>
            <p:nvPr/>
          </p:nvSpPr>
          <p:spPr>
            <a:xfrm>
              <a:off x="2786661" y="1879766"/>
              <a:ext cx="394" cy="149"/>
            </a:xfrm>
            <a:custGeom>
              <a:rect b="b" l="l" r="r" t="t"/>
              <a:pathLst>
                <a:path extrusionOk="0" h="11" w="29">
                  <a:moveTo>
                    <a:pt x="1" y="11"/>
                  </a:moveTo>
                  <a:lnTo>
                    <a:pt x="29"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2" name="Google Shape;5662;p81"/>
            <p:cNvSpPr/>
            <p:nvPr/>
          </p:nvSpPr>
          <p:spPr>
            <a:xfrm>
              <a:off x="2761230" y="1825999"/>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3" name="Google Shape;5663;p81"/>
            <p:cNvSpPr/>
            <p:nvPr/>
          </p:nvSpPr>
          <p:spPr>
            <a:xfrm>
              <a:off x="2761474" y="1825864"/>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4" name="Google Shape;5664;p81"/>
            <p:cNvSpPr/>
            <p:nvPr/>
          </p:nvSpPr>
          <p:spPr>
            <a:xfrm>
              <a:off x="2761705" y="182576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5" name="Google Shape;5665;p81"/>
            <p:cNvSpPr/>
            <p:nvPr/>
          </p:nvSpPr>
          <p:spPr>
            <a:xfrm>
              <a:off x="2760945" y="1826149"/>
              <a:ext cx="68" cy="54"/>
            </a:xfrm>
            <a:custGeom>
              <a:rect b="b" l="l" r="r" t="t"/>
              <a:pathLst>
                <a:path extrusionOk="0" h="4" w="5">
                  <a:moveTo>
                    <a:pt x="4" y="0"/>
                  </a:moveTo>
                  <a:lnTo>
                    <a:pt x="1" y="4"/>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6" name="Google Shape;5666;p81"/>
            <p:cNvSpPr/>
            <p:nvPr/>
          </p:nvSpPr>
          <p:spPr>
            <a:xfrm>
              <a:off x="2704530" y="1833793"/>
              <a:ext cx="54" cy="68"/>
            </a:xfrm>
            <a:custGeom>
              <a:rect b="b" l="l" r="r" t="t"/>
              <a:pathLst>
                <a:path extrusionOk="0" h="5" w="4">
                  <a:moveTo>
                    <a:pt x="4" y="1"/>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7" name="Google Shape;5667;p81"/>
            <p:cNvSpPr/>
            <p:nvPr/>
          </p:nvSpPr>
          <p:spPr>
            <a:xfrm>
              <a:off x="2712894" y="1827004"/>
              <a:ext cx="4766" cy="1724"/>
            </a:xfrm>
            <a:custGeom>
              <a:rect b="b" l="l" r="r" t="t"/>
              <a:pathLst>
                <a:path extrusionOk="0" h="127" w="351">
                  <a:moveTo>
                    <a:pt x="1" y="0"/>
                  </a:moveTo>
                  <a:cubicBezTo>
                    <a:pt x="102" y="4"/>
                    <a:pt x="214" y="56"/>
                    <a:pt x="351" y="126"/>
                  </a:cubicBezTo>
                  <a:cubicBezTo>
                    <a:pt x="214" y="56"/>
                    <a:pt x="102"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8" name="Google Shape;5668;p81"/>
            <p:cNvSpPr/>
            <p:nvPr/>
          </p:nvSpPr>
          <p:spPr>
            <a:xfrm>
              <a:off x="2719126" y="1828946"/>
              <a:ext cx="964" cy="163"/>
            </a:xfrm>
            <a:custGeom>
              <a:rect b="b" l="l" r="r" t="t"/>
              <a:pathLst>
                <a:path extrusionOk="0" h="12" w="71">
                  <a:moveTo>
                    <a:pt x="70" y="1"/>
                  </a:moveTo>
                  <a:cubicBezTo>
                    <a:pt x="46" y="4"/>
                    <a:pt x="25" y="8"/>
                    <a:pt x="0" y="11"/>
                  </a:cubicBezTo>
                  <a:cubicBezTo>
                    <a:pt x="25" y="8"/>
                    <a:pt x="46" y="4"/>
                    <a:pt x="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69" name="Google Shape;5669;p81"/>
            <p:cNvSpPr/>
            <p:nvPr/>
          </p:nvSpPr>
          <p:spPr>
            <a:xfrm>
              <a:off x="2724204" y="1829570"/>
              <a:ext cx="258" cy="149"/>
            </a:xfrm>
            <a:custGeom>
              <a:rect b="b" l="l" r="r" t="t"/>
              <a:pathLst>
                <a:path extrusionOk="0" h="11" w="19">
                  <a:moveTo>
                    <a:pt x="1" y="0"/>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0" name="Google Shape;5670;p81"/>
            <p:cNvSpPr/>
            <p:nvPr/>
          </p:nvSpPr>
          <p:spPr>
            <a:xfrm>
              <a:off x="2722208" y="182885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1" name="Google Shape;5671;p81"/>
            <p:cNvSpPr/>
            <p:nvPr/>
          </p:nvSpPr>
          <p:spPr>
            <a:xfrm>
              <a:off x="2724679" y="1829855"/>
              <a:ext cx="204" cy="149"/>
            </a:xfrm>
            <a:custGeom>
              <a:rect b="b" l="l" r="r" t="t"/>
              <a:pathLst>
                <a:path extrusionOk="0" h="11" w="15">
                  <a:moveTo>
                    <a:pt x="1" y="0"/>
                  </a:move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2" name="Google Shape;5672;p81"/>
            <p:cNvSpPr/>
            <p:nvPr/>
          </p:nvSpPr>
          <p:spPr>
            <a:xfrm>
              <a:off x="2720593" y="1828905"/>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3" name="Google Shape;5673;p81"/>
            <p:cNvSpPr/>
            <p:nvPr/>
          </p:nvSpPr>
          <p:spPr>
            <a:xfrm>
              <a:off x="2720077" y="1828905"/>
              <a:ext cx="489" cy="54"/>
            </a:xfrm>
            <a:custGeom>
              <a:rect b="b" l="l" r="r" t="t"/>
              <a:pathLst>
                <a:path extrusionOk="0" h="4" w="36">
                  <a:moveTo>
                    <a:pt x="0" y="4"/>
                  </a:moveTo>
                  <a:lnTo>
                    <a:pt x="3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4" name="Google Shape;5674;p81"/>
            <p:cNvSpPr/>
            <p:nvPr/>
          </p:nvSpPr>
          <p:spPr>
            <a:xfrm>
              <a:off x="2722588" y="1828946"/>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5" name="Google Shape;5675;p81"/>
            <p:cNvSpPr/>
            <p:nvPr/>
          </p:nvSpPr>
          <p:spPr>
            <a:xfrm>
              <a:off x="2723349" y="1829190"/>
              <a:ext cx="204" cy="54"/>
            </a:xfrm>
            <a:custGeom>
              <a:rect b="b" l="l" r="r" t="t"/>
              <a:pathLst>
                <a:path extrusionOk="0" h="4" w="15">
                  <a:moveTo>
                    <a:pt x="1" y="0"/>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6" name="Google Shape;5676;p81"/>
            <p:cNvSpPr/>
            <p:nvPr/>
          </p:nvSpPr>
          <p:spPr>
            <a:xfrm>
              <a:off x="2722969" y="1829041"/>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7" name="Google Shape;5677;p81"/>
            <p:cNvSpPr/>
            <p:nvPr/>
          </p:nvSpPr>
          <p:spPr>
            <a:xfrm>
              <a:off x="2723783" y="1829380"/>
              <a:ext cx="204" cy="109"/>
            </a:xfrm>
            <a:custGeom>
              <a:rect b="b" l="l" r="r" t="t"/>
              <a:pathLst>
                <a:path extrusionOk="0" h="8" w="15">
                  <a:moveTo>
                    <a:pt x="0" y="0"/>
                  </a:moveTo>
                  <a:lnTo>
                    <a:pt x="1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8" name="Google Shape;5678;p81"/>
            <p:cNvSpPr/>
            <p:nvPr/>
          </p:nvSpPr>
          <p:spPr>
            <a:xfrm>
              <a:off x="2720878" y="1828851"/>
              <a:ext cx="204" cy="14"/>
            </a:xfrm>
            <a:custGeom>
              <a:rect b="b" l="l" r="r" t="t"/>
              <a:pathLst>
                <a:path extrusionOk="0" h="1" w="15">
                  <a:moveTo>
                    <a:pt x="1" y="1"/>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79" name="Google Shape;5679;p81"/>
            <p:cNvSpPr/>
            <p:nvPr/>
          </p:nvSpPr>
          <p:spPr>
            <a:xfrm>
              <a:off x="2721217" y="182881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0" name="Google Shape;5680;p81"/>
            <p:cNvSpPr/>
            <p:nvPr/>
          </p:nvSpPr>
          <p:spPr>
            <a:xfrm>
              <a:off x="2721882" y="1828810"/>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1" name="Google Shape;5681;p81"/>
            <p:cNvSpPr/>
            <p:nvPr/>
          </p:nvSpPr>
          <p:spPr>
            <a:xfrm>
              <a:off x="2725155" y="1830181"/>
              <a:ext cx="258" cy="163"/>
            </a:xfrm>
            <a:custGeom>
              <a:rect b="b" l="l" r="r" t="t"/>
              <a:pathLst>
                <a:path extrusionOk="0" h="12" w="19">
                  <a:moveTo>
                    <a:pt x="1" y="1"/>
                  </a:moveTo>
                  <a:lnTo>
                    <a:pt x="1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2" name="Google Shape;5682;p81"/>
            <p:cNvSpPr/>
            <p:nvPr/>
          </p:nvSpPr>
          <p:spPr>
            <a:xfrm>
              <a:off x="2721543" y="182881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81"/>
            <p:cNvSpPr/>
            <p:nvPr/>
          </p:nvSpPr>
          <p:spPr>
            <a:xfrm>
              <a:off x="2725630" y="1830616"/>
              <a:ext cx="258" cy="204"/>
            </a:xfrm>
            <a:custGeom>
              <a:rect b="b" l="l" r="r" t="t"/>
              <a:pathLst>
                <a:path extrusionOk="0" h="15" w="19">
                  <a:moveTo>
                    <a:pt x="1" y="0"/>
                  </a:moveTo>
                  <a:lnTo>
                    <a:pt x="1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4" name="Google Shape;5684;p81"/>
            <p:cNvSpPr/>
            <p:nvPr/>
          </p:nvSpPr>
          <p:spPr>
            <a:xfrm>
              <a:off x="2704530" y="183388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5" name="Google Shape;5685;p81"/>
            <p:cNvSpPr/>
            <p:nvPr/>
          </p:nvSpPr>
          <p:spPr>
            <a:xfrm>
              <a:off x="2801976" y="1871403"/>
              <a:ext cx="109" cy="54"/>
            </a:xfrm>
            <a:custGeom>
              <a:rect b="b" l="l" r="r" t="t"/>
              <a:pathLst>
                <a:path extrusionOk="0" h="4" w="8">
                  <a:moveTo>
                    <a:pt x="7"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6" name="Google Shape;5686;p81"/>
            <p:cNvSpPr/>
            <p:nvPr/>
          </p:nvSpPr>
          <p:spPr>
            <a:xfrm>
              <a:off x="2821894" y="1866270"/>
              <a:ext cx="815" cy="339"/>
            </a:xfrm>
            <a:custGeom>
              <a:rect b="b" l="l" r="r" t="t"/>
              <a:pathLst>
                <a:path extrusionOk="0" h="25" w="60">
                  <a:moveTo>
                    <a:pt x="60" y="25"/>
                  </a:moveTo>
                  <a:cubicBezTo>
                    <a:pt x="42" y="11"/>
                    <a:pt x="21" y="0"/>
                    <a:pt x="0" y="0"/>
                  </a:cubicBezTo>
                  <a:cubicBezTo>
                    <a:pt x="21" y="0"/>
                    <a:pt x="42" y="11"/>
                    <a:pt x="6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81"/>
            <p:cNvSpPr/>
            <p:nvPr/>
          </p:nvSpPr>
          <p:spPr>
            <a:xfrm>
              <a:off x="2797414" y="1872774"/>
              <a:ext cx="434" cy="299"/>
            </a:xfrm>
            <a:custGeom>
              <a:rect b="b" l="l" r="r" t="t"/>
              <a:pathLst>
                <a:path extrusionOk="0" h="22" w="32">
                  <a:moveTo>
                    <a:pt x="32" y="1"/>
                  </a:moveTo>
                  <a:cubicBezTo>
                    <a:pt x="21" y="8"/>
                    <a:pt x="11" y="15"/>
                    <a:pt x="0" y="22"/>
                  </a:cubicBezTo>
                  <a:cubicBezTo>
                    <a:pt x="11" y="18"/>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8" name="Google Shape;5688;p81"/>
            <p:cNvSpPr/>
            <p:nvPr/>
          </p:nvSpPr>
          <p:spPr>
            <a:xfrm>
              <a:off x="2804108" y="1870452"/>
              <a:ext cx="1874" cy="1100"/>
            </a:xfrm>
            <a:custGeom>
              <a:rect b="b" l="l" r="r" t="t"/>
              <a:pathLst>
                <a:path extrusionOk="0" h="81" w="138">
                  <a:moveTo>
                    <a:pt x="1" y="81"/>
                  </a:moveTo>
                  <a:cubicBezTo>
                    <a:pt x="29" y="32"/>
                    <a:pt x="81" y="0"/>
                    <a:pt x="137" y="0"/>
                  </a:cubicBezTo>
                  <a:cubicBezTo>
                    <a:pt x="81" y="0"/>
                    <a:pt x="29"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9" name="Google Shape;5689;p81"/>
            <p:cNvSpPr/>
            <p:nvPr/>
          </p:nvSpPr>
          <p:spPr>
            <a:xfrm>
              <a:off x="2837902" y="1879617"/>
              <a:ext cx="353" cy="109"/>
            </a:xfrm>
            <a:custGeom>
              <a:rect b="b" l="l" r="r" t="t"/>
              <a:pathLst>
                <a:path extrusionOk="0" h="8" w="26">
                  <a:moveTo>
                    <a:pt x="1" y="1"/>
                  </a:moveTo>
                  <a:cubicBezTo>
                    <a:pt x="8" y="4"/>
                    <a:pt x="18" y="4"/>
                    <a:pt x="25" y="8"/>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81"/>
            <p:cNvSpPr/>
            <p:nvPr/>
          </p:nvSpPr>
          <p:spPr>
            <a:xfrm>
              <a:off x="2822750" y="1866596"/>
              <a:ext cx="109" cy="109"/>
            </a:xfrm>
            <a:custGeom>
              <a:rect b="b" l="l" r="r" t="t"/>
              <a:pathLst>
                <a:path extrusionOk="0" h="8" w="8">
                  <a:moveTo>
                    <a:pt x="7"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1" name="Google Shape;5691;p81"/>
            <p:cNvSpPr/>
            <p:nvPr/>
          </p:nvSpPr>
          <p:spPr>
            <a:xfrm>
              <a:off x="2838282" y="1879712"/>
              <a:ext cx="353" cy="204"/>
            </a:xfrm>
            <a:custGeom>
              <a:rect b="b" l="l" r="r" t="t"/>
              <a:pathLst>
                <a:path extrusionOk="0" h="15" w="26">
                  <a:moveTo>
                    <a:pt x="25" y="15"/>
                  </a:moveTo>
                  <a:cubicBezTo>
                    <a:pt x="18" y="8"/>
                    <a:pt x="8" y="4"/>
                    <a:pt x="1" y="1"/>
                  </a:cubicBezTo>
                  <a:cubicBezTo>
                    <a:pt x="8" y="4"/>
                    <a:pt x="18" y="8"/>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2" name="Google Shape;5692;p81"/>
            <p:cNvSpPr/>
            <p:nvPr/>
          </p:nvSpPr>
          <p:spPr>
            <a:xfrm>
              <a:off x="2796939" y="1873113"/>
              <a:ext cx="434" cy="244"/>
            </a:xfrm>
            <a:custGeom>
              <a:rect b="b" l="l" r="r" t="t"/>
              <a:pathLst>
                <a:path extrusionOk="0" h="18" w="32">
                  <a:moveTo>
                    <a:pt x="32" y="0"/>
                  </a:moveTo>
                  <a:lnTo>
                    <a:pt x="7" y="14"/>
                  </a:lnTo>
                  <a:lnTo>
                    <a:pt x="0" y="18"/>
                  </a:lnTo>
                  <a:cubicBezTo>
                    <a:pt x="11" y="14"/>
                    <a:pt x="21" y="7"/>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3" name="Google Shape;5693;p81"/>
            <p:cNvSpPr/>
            <p:nvPr/>
          </p:nvSpPr>
          <p:spPr>
            <a:xfrm>
              <a:off x="2797889" y="1872543"/>
              <a:ext cx="299" cy="244"/>
            </a:xfrm>
            <a:custGeom>
              <a:rect b="b" l="l" r="r" t="t"/>
              <a:pathLst>
                <a:path extrusionOk="0" h="18" w="22">
                  <a:moveTo>
                    <a:pt x="21" y="0"/>
                  </a:moveTo>
                  <a:cubicBezTo>
                    <a:pt x="14" y="4"/>
                    <a:pt x="7" y="11"/>
                    <a:pt x="0" y="18"/>
                  </a:cubicBezTo>
                  <a:cubicBezTo>
                    <a:pt x="7" y="11"/>
                    <a:pt x="14" y="4"/>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81"/>
            <p:cNvSpPr/>
            <p:nvPr/>
          </p:nvSpPr>
          <p:spPr>
            <a:xfrm>
              <a:off x="2838662" y="1879956"/>
              <a:ext cx="828" cy="720"/>
            </a:xfrm>
            <a:custGeom>
              <a:rect b="b" l="l" r="r" t="t"/>
              <a:pathLst>
                <a:path extrusionOk="0" h="53" w="61">
                  <a:moveTo>
                    <a:pt x="1" y="0"/>
                  </a:moveTo>
                  <a:cubicBezTo>
                    <a:pt x="22" y="14"/>
                    <a:pt x="43" y="32"/>
                    <a:pt x="60" y="53"/>
                  </a:cubicBezTo>
                  <a:cubicBezTo>
                    <a:pt x="43" y="32"/>
                    <a:pt x="22"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5" name="Google Shape;5695;p81"/>
            <p:cNvSpPr/>
            <p:nvPr/>
          </p:nvSpPr>
          <p:spPr>
            <a:xfrm>
              <a:off x="2796178" y="187368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6" name="Google Shape;5696;p81"/>
            <p:cNvSpPr/>
            <p:nvPr/>
          </p:nvSpPr>
          <p:spPr>
            <a:xfrm>
              <a:off x="2795798" y="187377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7" name="Google Shape;5697;p81"/>
            <p:cNvSpPr/>
            <p:nvPr/>
          </p:nvSpPr>
          <p:spPr>
            <a:xfrm>
              <a:off x="2795459" y="187377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8" name="Google Shape;5698;p81"/>
            <p:cNvSpPr/>
            <p:nvPr/>
          </p:nvSpPr>
          <p:spPr>
            <a:xfrm>
              <a:off x="2789661" y="1879671"/>
              <a:ext cx="3476" cy="3476"/>
            </a:xfrm>
            <a:custGeom>
              <a:rect b="b" l="l" r="r" t="t"/>
              <a:pathLst>
                <a:path extrusionOk="0" h="256" w="256">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9" name="Google Shape;5699;p81"/>
            <p:cNvSpPr/>
            <p:nvPr/>
          </p:nvSpPr>
          <p:spPr>
            <a:xfrm>
              <a:off x="2796559" y="1873399"/>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0" name="Google Shape;5700;p81"/>
            <p:cNvSpPr/>
            <p:nvPr/>
          </p:nvSpPr>
          <p:spPr>
            <a:xfrm>
              <a:off x="2794984" y="1873724"/>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1" name="Google Shape;5701;p81"/>
            <p:cNvSpPr/>
            <p:nvPr/>
          </p:nvSpPr>
          <p:spPr>
            <a:xfrm>
              <a:off x="2789661" y="1879671"/>
              <a:ext cx="54" cy="14"/>
            </a:xfrm>
            <a:custGeom>
              <a:rect b="b" l="l" r="r" t="t"/>
              <a:pathLst>
                <a:path extrusionOk="0" h="1" w="4">
                  <a:moveTo>
                    <a:pt x="4" y="0"/>
                  </a:moveTo>
                  <a:lnTo>
                    <a:pt x="4" y="0"/>
                  </a:ln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2" name="Google Shape;5702;p81"/>
            <p:cNvSpPr/>
            <p:nvPr/>
          </p:nvSpPr>
          <p:spPr>
            <a:xfrm>
              <a:off x="2796980" y="1873303"/>
              <a:ext cx="109" cy="54"/>
            </a:xfrm>
            <a:custGeom>
              <a:rect b="b" l="l" r="r" t="t"/>
              <a:pathLst>
                <a:path extrusionOk="0" h="4" w="8">
                  <a:moveTo>
                    <a:pt x="8"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3" name="Google Shape;5703;p81"/>
            <p:cNvSpPr/>
            <p:nvPr/>
          </p:nvSpPr>
          <p:spPr>
            <a:xfrm>
              <a:off x="2959964" y="1971102"/>
              <a:ext cx="4345" cy="3082"/>
            </a:xfrm>
            <a:custGeom>
              <a:rect b="b" l="l" r="r" t="t"/>
              <a:pathLst>
                <a:path extrusionOk="0" h="227" w="32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4" name="Google Shape;5704;p81"/>
            <p:cNvSpPr/>
            <p:nvPr/>
          </p:nvSpPr>
          <p:spPr>
            <a:xfrm>
              <a:off x="2945287" y="1972446"/>
              <a:ext cx="34378" cy="30916"/>
            </a:xfrm>
            <a:custGeom>
              <a:rect b="b" l="l" r="r" t="t"/>
              <a:pathLst>
                <a:path extrusionOk="0" h="2277" w="2532">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5" name="Google Shape;5705;p81"/>
            <p:cNvSpPr/>
            <p:nvPr/>
          </p:nvSpPr>
          <p:spPr>
            <a:xfrm>
              <a:off x="2934927" y="1945305"/>
              <a:ext cx="6191" cy="6463"/>
            </a:xfrm>
            <a:custGeom>
              <a:rect b="b" l="l" r="r" t="t"/>
              <a:pathLst>
                <a:path extrusionOk="0" h="476" w="456">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6" name="Google Shape;5706;p81"/>
            <p:cNvSpPr/>
            <p:nvPr/>
          </p:nvSpPr>
          <p:spPr>
            <a:xfrm>
              <a:off x="2944567" y="1938516"/>
              <a:ext cx="27875" cy="31432"/>
            </a:xfrm>
            <a:custGeom>
              <a:rect b="b" l="l" r="r" t="t"/>
              <a:pathLst>
                <a:path extrusionOk="0" h="2315" w="2053">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81"/>
            <p:cNvSpPr/>
            <p:nvPr/>
          </p:nvSpPr>
          <p:spPr>
            <a:xfrm>
              <a:off x="2944187" y="1956588"/>
              <a:ext cx="15030" cy="20258"/>
            </a:xfrm>
            <a:custGeom>
              <a:rect b="b" l="l" r="r" t="t"/>
              <a:pathLst>
                <a:path extrusionOk="0" h="1492" w="1107">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81"/>
            <p:cNvSpPr/>
            <p:nvPr/>
          </p:nvSpPr>
          <p:spPr>
            <a:xfrm>
              <a:off x="2930066" y="1906039"/>
              <a:ext cx="18126" cy="34270"/>
            </a:xfrm>
            <a:custGeom>
              <a:rect b="b" l="l" r="r" t="t"/>
              <a:pathLst>
                <a:path extrusionOk="0" h="2524" w="1335">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81"/>
            <p:cNvSpPr/>
            <p:nvPr/>
          </p:nvSpPr>
          <p:spPr>
            <a:xfrm>
              <a:off x="2911587" y="1962426"/>
              <a:ext cx="15410" cy="19171"/>
            </a:xfrm>
            <a:custGeom>
              <a:rect b="b" l="l" r="r" t="t"/>
              <a:pathLst>
                <a:path extrusionOk="0" h="1412" w="1135">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81"/>
            <p:cNvSpPr/>
            <p:nvPr/>
          </p:nvSpPr>
          <p:spPr>
            <a:xfrm>
              <a:off x="3088163" y="2067136"/>
              <a:ext cx="69218" cy="57636"/>
            </a:xfrm>
            <a:custGeom>
              <a:rect b="b" l="l" r="r" t="t"/>
              <a:pathLst>
                <a:path extrusionOk="0" h="4245" w="5098">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1" name="Google Shape;5711;p81"/>
            <p:cNvSpPr/>
            <p:nvPr/>
          </p:nvSpPr>
          <p:spPr>
            <a:xfrm>
              <a:off x="2639603" y="1973302"/>
              <a:ext cx="14229" cy="26680"/>
            </a:xfrm>
            <a:custGeom>
              <a:rect b="b" l="l" r="r" t="t"/>
              <a:pathLst>
                <a:path extrusionOk="0" h="1965" w="1048">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2" name="Google Shape;5712;p81"/>
            <p:cNvSpPr/>
            <p:nvPr/>
          </p:nvSpPr>
          <p:spPr>
            <a:xfrm>
              <a:off x="2363531" y="2134820"/>
              <a:ext cx="53061" cy="102877"/>
            </a:xfrm>
            <a:custGeom>
              <a:rect b="b" l="l" r="r" t="t"/>
              <a:pathLst>
                <a:path extrusionOk="0" h="7577" w="3908">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3" name="Google Shape;5713;p81"/>
            <p:cNvSpPr/>
            <p:nvPr/>
          </p:nvSpPr>
          <p:spPr>
            <a:xfrm>
              <a:off x="2441765" y="1949718"/>
              <a:ext cx="5621" cy="1466"/>
            </a:xfrm>
            <a:custGeom>
              <a:rect b="b" l="l" r="r" t="t"/>
              <a:pathLst>
                <a:path extrusionOk="0" h="108" w="414">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81"/>
            <p:cNvSpPr/>
            <p:nvPr/>
          </p:nvSpPr>
          <p:spPr>
            <a:xfrm>
              <a:off x="2361345" y="1900730"/>
              <a:ext cx="77012" cy="46109"/>
            </a:xfrm>
            <a:custGeom>
              <a:rect b="b" l="l" r="r" t="t"/>
              <a:pathLst>
                <a:path extrusionOk="0" h="3396" w="5672">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81"/>
            <p:cNvSpPr/>
            <p:nvPr/>
          </p:nvSpPr>
          <p:spPr>
            <a:xfrm>
              <a:off x="2379743" y="1913221"/>
              <a:ext cx="5146" cy="1018"/>
            </a:xfrm>
            <a:custGeom>
              <a:rect b="b" l="l" r="r" t="t"/>
              <a:pathLst>
                <a:path extrusionOk="0" h="75" w="379">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6" name="Google Shape;5716;p81"/>
            <p:cNvSpPr/>
            <p:nvPr/>
          </p:nvSpPr>
          <p:spPr>
            <a:xfrm>
              <a:off x="2364237" y="1918829"/>
              <a:ext cx="109" cy="68"/>
            </a:xfrm>
            <a:custGeom>
              <a:rect b="b" l="l" r="r" t="t"/>
              <a:pathLst>
                <a:path extrusionOk="0" h="5" w="8">
                  <a:moveTo>
                    <a:pt x="1" y="4"/>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7" name="Google Shape;5717;p81"/>
            <p:cNvSpPr/>
            <p:nvPr/>
          </p:nvSpPr>
          <p:spPr>
            <a:xfrm>
              <a:off x="2364713" y="19185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81"/>
            <p:cNvSpPr/>
            <p:nvPr/>
          </p:nvSpPr>
          <p:spPr>
            <a:xfrm>
              <a:off x="2364102" y="1918978"/>
              <a:ext cx="109" cy="54"/>
            </a:xfrm>
            <a:custGeom>
              <a:rect b="b" l="l" r="r" t="t"/>
              <a:pathLst>
                <a:path extrusionOk="0" h="4" w="8">
                  <a:moveTo>
                    <a:pt x="0" y="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81"/>
            <p:cNvSpPr/>
            <p:nvPr/>
          </p:nvSpPr>
          <p:spPr>
            <a:xfrm>
              <a:off x="2364672" y="1918544"/>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0" name="Google Shape;5720;p81"/>
            <p:cNvSpPr/>
            <p:nvPr/>
          </p:nvSpPr>
          <p:spPr>
            <a:xfrm>
              <a:off x="2364523" y="1918693"/>
              <a:ext cx="14" cy="14"/>
            </a:xfrm>
            <a:custGeom>
              <a:rect b="b" l="l" r="r" t="t"/>
              <a:pathLst>
                <a:path extrusionOk="0" h="1"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1" name="Google Shape;5721;p81"/>
            <p:cNvSpPr/>
            <p:nvPr/>
          </p:nvSpPr>
          <p:spPr>
            <a:xfrm>
              <a:off x="2364387" y="1918734"/>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81"/>
            <p:cNvSpPr/>
            <p:nvPr/>
          </p:nvSpPr>
          <p:spPr>
            <a:xfrm>
              <a:off x="2363857" y="19190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81"/>
            <p:cNvSpPr/>
            <p:nvPr/>
          </p:nvSpPr>
          <p:spPr>
            <a:xfrm>
              <a:off x="2363341" y="1919358"/>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4" name="Google Shape;5724;p81"/>
            <p:cNvSpPr/>
            <p:nvPr/>
          </p:nvSpPr>
          <p:spPr>
            <a:xfrm>
              <a:off x="2362242" y="1919508"/>
              <a:ext cx="1018" cy="530"/>
            </a:xfrm>
            <a:custGeom>
              <a:rect b="b" l="l" r="r" t="t"/>
              <a:pathLst>
                <a:path extrusionOk="0" h="39" w="75">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5" name="Google Shape;5725;p81"/>
            <p:cNvSpPr/>
            <p:nvPr/>
          </p:nvSpPr>
          <p:spPr>
            <a:xfrm>
              <a:off x="2363626" y="1919209"/>
              <a:ext cx="149" cy="68"/>
            </a:xfrm>
            <a:custGeom>
              <a:rect b="b" l="l" r="r" t="t"/>
              <a:pathLst>
                <a:path extrusionOk="0" h="5" w="11">
                  <a:moveTo>
                    <a:pt x="0" y="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81"/>
            <p:cNvSpPr/>
            <p:nvPr/>
          </p:nvSpPr>
          <p:spPr>
            <a:xfrm>
              <a:off x="2361766" y="1920024"/>
              <a:ext cx="394" cy="204"/>
            </a:xfrm>
            <a:custGeom>
              <a:rect b="b" l="l" r="r" t="t"/>
              <a:pathLst>
                <a:path extrusionOk="0" h="15" w="29">
                  <a:moveTo>
                    <a:pt x="1" y="15"/>
                  </a:move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81"/>
            <p:cNvSpPr/>
            <p:nvPr/>
          </p:nvSpPr>
          <p:spPr>
            <a:xfrm>
              <a:off x="2423463" y="1902672"/>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8" name="Google Shape;5728;p81"/>
            <p:cNvSpPr/>
            <p:nvPr/>
          </p:nvSpPr>
          <p:spPr>
            <a:xfrm>
              <a:off x="2367333" y="1912040"/>
              <a:ext cx="1100" cy="244"/>
            </a:xfrm>
            <a:custGeom>
              <a:rect b="b" l="l" r="r" t="t"/>
              <a:pathLst>
                <a:path extrusionOk="0" h="18" w="81">
                  <a:moveTo>
                    <a:pt x="81" y="18"/>
                  </a:moveTo>
                  <a:cubicBezTo>
                    <a:pt x="56" y="7"/>
                    <a:pt x="28" y="0"/>
                    <a:pt x="0" y="0"/>
                  </a:cubicBezTo>
                  <a:cubicBezTo>
                    <a:pt x="28" y="0"/>
                    <a:pt x="56" y="7"/>
                    <a:pt x="8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9" name="Google Shape;5729;p81"/>
            <p:cNvSpPr/>
            <p:nvPr/>
          </p:nvSpPr>
          <p:spPr>
            <a:xfrm>
              <a:off x="2364618" y="191859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0" name="Google Shape;5730;p81"/>
            <p:cNvSpPr/>
            <p:nvPr/>
          </p:nvSpPr>
          <p:spPr>
            <a:xfrm>
              <a:off x="2364767" y="191840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81"/>
            <p:cNvSpPr/>
            <p:nvPr/>
          </p:nvSpPr>
          <p:spPr>
            <a:xfrm>
              <a:off x="2414298" y="1903201"/>
              <a:ext cx="3286" cy="54"/>
            </a:xfrm>
            <a:custGeom>
              <a:rect b="b" l="l" r="r" t="t"/>
              <a:pathLst>
                <a:path extrusionOk="0" h="4" w="242">
                  <a:moveTo>
                    <a:pt x="0" y="4"/>
                  </a:moveTo>
                  <a:cubicBezTo>
                    <a:pt x="81" y="4"/>
                    <a:pt x="161" y="4"/>
                    <a:pt x="242" y="0"/>
                  </a:cubicBezTo>
                  <a:cubicBezTo>
                    <a:pt x="161" y="4"/>
                    <a:pt x="81" y="4"/>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81"/>
            <p:cNvSpPr/>
            <p:nvPr/>
          </p:nvSpPr>
          <p:spPr>
            <a:xfrm>
              <a:off x="2373131" y="1912746"/>
              <a:ext cx="1779" cy="109"/>
            </a:xfrm>
            <a:custGeom>
              <a:rect b="b" l="l" r="r" t="t"/>
              <a:pathLst>
                <a:path extrusionOk="0" h="8" w="131">
                  <a:moveTo>
                    <a:pt x="1" y="8"/>
                  </a:moveTo>
                  <a:cubicBezTo>
                    <a:pt x="43" y="4"/>
                    <a:pt x="88" y="1"/>
                    <a:pt x="130" y="4"/>
                  </a:cubicBezTo>
                  <a:cubicBezTo>
                    <a:pt x="88" y="1"/>
                    <a:pt x="43" y="4"/>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81"/>
            <p:cNvSpPr/>
            <p:nvPr/>
          </p:nvSpPr>
          <p:spPr>
            <a:xfrm>
              <a:off x="2437773" y="1917172"/>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81"/>
            <p:cNvSpPr/>
            <p:nvPr/>
          </p:nvSpPr>
          <p:spPr>
            <a:xfrm>
              <a:off x="2437203" y="1916032"/>
              <a:ext cx="448" cy="774"/>
            </a:xfrm>
            <a:custGeom>
              <a:rect b="b" l="l" r="r" t="t"/>
              <a:pathLst>
                <a:path extrusionOk="0" h="57" w="33">
                  <a:moveTo>
                    <a:pt x="1" y="0"/>
                  </a:moveTo>
                  <a:lnTo>
                    <a:pt x="32"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5" name="Google Shape;5735;p81"/>
            <p:cNvSpPr/>
            <p:nvPr/>
          </p:nvSpPr>
          <p:spPr>
            <a:xfrm>
              <a:off x="2436062" y="1913656"/>
              <a:ext cx="394" cy="774"/>
            </a:xfrm>
            <a:custGeom>
              <a:rect b="b" l="l" r="r" t="t"/>
              <a:pathLst>
                <a:path extrusionOk="0" h="57" w="29">
                  <a:moveTo>
                    <a:pt x="1" y="0"/>
                  </a:moveTo>
                  <a:lnTo>
                    <a:pt x="29" y="5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81"/>
            <p:cNvSpPr/>
            <p:nvPr/>
          </p:nvSpPr>
          <p:spPr>
            <a:xfrm>
              <a:off x="2436687" y="1914932"/>
              <a:ext cx="394" cy="733"/>
            </a:xfrm>
            <a:custGeom>
              <a:rect b="b" l="l" r="r" t="t"/>
              <a:pathLst>
                <a:path extrusionOk="0" h="54" w="29">
                  <a:moveTo>
                    <a:pt x="0" y="1"/>
                  </a:moveTo>
                  <a:lnTo>
                    <a:pt x="28" y="5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81"/>
            <p:cNvSpPr/>
            <p:nvPr/>
          </p:nvSpPr>
          <p:spPr>
            <a:xfrm>
              <a:off x="2429885" y="1900825"/>
              <a:ext cx="6096" cy="12600"/>
            </a:xfrm>
            <a:custGeom>
              <a:rect b="b" l="l" r="r" t="t"/>
              <a:pathLst>
                <a:path extrusionOk="0" h="928" w="449">
                  <a:moveTo>
                    <a:pt x="1" y="0"/>
                  </a:moveTo>
                  <a:lnTo>
                    <a:pt x="1" y="0"/>
                  </a:lnTo>
                  <a:cubicBezTo>
                    <a:pt x="123" y="259"/>
                    <a:pt x="288" y="595"/>
                    <a:pt x="449" y="928"/>
                  </a:cubicBezTo>
                  <a:cubicBezTo>
                    <a:pt x="288" y="595"/>
                    <a:pt x="123" y="25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81"/>
            <p:cNvSpPr/>
            <p:nvPr/>
          </p:nvSpPr>
          <p:spPr>
            <a:xfrm>
              <a:off x="3053662" y="2325828"/>
              <a:ext cx="6762" cy="1426"/>
            </a:xfrm>
            <a:custGeom>
              <a:rect b="b" l="l" r="r" t="t"/>
              <a:pathLst>
                <a:path extrusionOk="0" h="105" w="498">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81"/>
            <p:cNvSpPr/>
            <p:nvPr/>
          </p:nvSpPr>
          <p:spPr>
            <a:xfrm>
              <a:off x="2878838" y="2126931"/>
              <a:ext cx="301597" cy="226799"/>
            </a:xfrm>
            <a:custGeom>
              <a:rect b="b" l="l" r="r" t="t"/>
              <a:pathLst>
                <a:path extrusionOk="0" h="16704" w="22213">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0" name="Google Shape;5740;p81"/>
            <p:cNvSpPr/>
            <p:nvPr/>
          </p:nvSpPr>
          <p:spPr>
            <a:xfrm>
              <a:off x="3006548" y="2132321"/>
              <a:ext cx="7861" cy="1765"/>
            </a:xfrm>
            <a:custGeom>
              <a:rect b="b" l="l" r="r" t="t"/>
              <a:pathLst>
                <a:path extrusionOk="0" h="130" w="579">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1" name="Google Shape;5741;p81"/>
            <p:cNvSpPr/>
            <p:nvPr/>
          </p:nvSpPr>
          <p:spPr>
            <a:xfrm>
              <a:off x="3116594" y="2348014"/>
              <a:ext cx="679" cy="1344"/>
            </a:xfrm>
            <a:custGeom>
              <a:rect b="b" l="l" r="r" t="t"/>
              <a:pathLst>
                <a:path extrusionOk="0" h="99" w="5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81"/>
            <p:cNvSpPr/>
            <p:nvPr/>
          </p:nvSpPr>
          <p:spPr>
            <a:xfrm>
              <a:off x="3114883" y="2370254"/>
              <a:ext cx="25675" cy="24575"/>
            </a:xfrm>
            <a:custGeom>
              <a:rect b="b" l="l" r="r" t="t"/>
              <a:pathLst>
                <a:path extrusionOk="0" h="1810" w="1891">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81"/>
            <p:cNvSpPr/>
            <p:nvPr/>
          </p:nvSpPr>
          <p:spPr>
            <a:xfrm>
              <a:off x="3286190" y="2425120"/>
              <a:ext cx="2770" cy="2322"/>
            </a:xfrm>
            <a:custGeom>
              <a:rect b="b" l="l" r="r" t="t"/>
              <a:pathLst>
                <a:path extrusionOk="0" h="171" w="204">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81"/>
            <p:cNvSpPr/>
            <p:nvPr/>
          </p:nvSpPr>
          <p:spPr>
            <a:xfrm>
              <a:off x="3278682" y="2370688"/>
              <a:ext cx="55858" cy="52287"/>
            </a:xfrm>
            <a:custGeom>
              <a:rect b="b" l="l" r="r" t="t"/>
              <a:pathLst>
                <a:path extrusionOk="0" h="3851" w="4114">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81"/>
            <p:cNvSpPr/>
            <p:nvPr/>
          </p:nvSpPr>
          <p:spPr>
            <a:xfrm>
              <a:off x="3327113" y="2318822"/>
              <a:ext cx="40271" cy="57243"/>
            </a:xfrm>
            <a:custGeom>
              <a:rect b="b" l="l" r="r" t="t"/>
              <a:pathLst>
                <a:path extrusionOk="0" h="4216" w="2966">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81"/>
            <p:cNvSpPr/>
            <p:nvPr/>
          </p:nvSpPr>
          <p:spPr>
            <a:xfrm>
              <a:off x="2437868" y="1704617"/>
              <a:ext cx="103542" cy="63855"/>
            </a:xfrm>
            <a:custGeom>
              <a:rect b="b" l="l" r="r" t="t"/>
              <a:pathLst>
                <a:path extrusionOk="0" h="4703" w="7626">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81"/>
            <p:cNvSpPr/>
            <p:nvPr/>
          </p:nvSpPr>
          <p:spPr>
            <a:xfrm>
              <a:off x="2461928" y="1715967"/>
              <a:ext cx="204" cy="109"/>
            </a:xfrm>
            <a:custGeom>
              <a:rect b="b" l="l" r="r" t="t"/>
              <a:pathLst>
                <a:path extrusionOk="0" h="8" w="15">
                  <a:moveTo>
                    <a:pt x="1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81"/>
            <p:cNvSpPr/>
            <p:nvPr/>
          </p:nvSpPr>
          <p:spPr>
            <a:xfrm>
              <a:off x="2465159" y="1716823"/>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81"/>
            <p:cNvSpPr/>
            <p:nvPr/>
          </p:nvSpPr>
          <p:spPr>
            <a:xfrm>
              <a:off x="2462498" y="1716157"/>
              <a:ext cx="244" cy="109"/>
            </a:xfrm>
            <a:custGeom>
              <a:rect b="b" l="l" r="r" t="t"/>
              <a:pathLst>
                <a:path extrusionOk="0" h="8" w="18">
                  <a:moveTo>
                    <a:pt x="18"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81"/>
            <p:cNvSpPr/>
            <p:nvPr/>
          </p:nvSpPr>
          <p:spPr>
            <a:xfrm>
              <a:off x="2463733" y="1716538"/>
              <a:ext cx="299" cy="109"/>
            </a:xfrm>
            <a:custGeom>
              <a:rect b="b" l="l" r="r" t="t"/>
              <a:pathLst>
                <a:path extrusionOk="0" h="8" w="22">
                  <a:moveTo>
                    <a:pt x="2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1" name="Google Shape;5751;p81"/>
            <p:cNvSpPr/>
            <p:nvPr/>
          </p:nvSpPr>
          <p:spPr>
            <a:xfrm>
              <a:off x="2463109" y="1716388"/>
              <a:ext cx="258" cy="68"/>
            </a:xfrm>
            <a:custGeom>
              <a:rect b="b" l="l" r="r" t="t"/>
              <a:pathLst>
                <a:path extrusionOk="0" h="5" w="19">
                  <a:moveTo>
                    <a:pt x="1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2" name="Google Shape;5752;p81"/>
            <p:cNvSpPr/>
            <p:nvPr/>
          </p:nvSpPr>
          <p:spPr>
            <a:xfrm>
              <a:off x="2464399" y="1716728"/>
              <a:ext cx="299" cy="54"/>
            </a:xfrm>
            <a:custGeom>
              <a:rect b="b" l="l" r="r" t="t"/>
              <a:pathLst>
                <a:path extrusionOk="0" h="4" w="22">
                  <a:moveTo>
                    <a:pt x="2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81"/>
            <p:cNvSpPr/>
            <p:nvPr/>
          </p:nvSpPr>
          <p:spPr>
            <a:xfrm>
              <a:off x="2541071" y="1746150"/>
              <a:ext cx="394" cy="3530"/>
            </a:xfrm>
            <a:custGeom>
              <a:rect b="b" l="l" r="r" t="t"/>
              <a:pathLst>
                <a:path extrusionOk="0" h="260" w="29">
                  <a:moveTo>
                    <a:pt x="0" y="0"/>
                  </a:moveTo>
                  <a:lnTo>
                    <a:pt x="28" y="259"/>
                  </a:lnTo>
                  <a:lnTo>
                    <a:pt x="28" y="25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81"/>
            <p:cNvSpPr/>
            <p:nvPr/>
          </p:nvSpPr>
          <p:spPr>
            <a:xfrm>
              <a:off x="2465919" y="1716959"/>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81"/>
            <p:cNvSpPr/>
            <p:nvPr/>
          </p:nvSpPr>
          <p:spPr>
            <a:xfrm>
              <a:off x="2373470" y="1729138"/>
              <a:ext cx="143134" cy="121505"/>
            </a:xfrm>
            <a:custGeom>
              <a:rect b="b" l="l" r="r" t="t"/>
              <a:pathLst>
                <a:path extrusionOk="0" h="8949" w="10542">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81"/>
            <p:cNvSpPr/>
            <p:nvPr/>
          </p:nvSpPr>
          <p:spPr>
            <a:xfrm>
              <a:off x="2377313" y="1749667"/>
              <a:ext cx="299" cy="584"/>
            </a:xfrm>
            <a:custGeom>
              <a:rect b="b" l="l" r="r" t="t"/>
              <a:pathLst>
                <a:path extrusionOk="0" h="43" w="22">
                  <a:moveTo>
                    <a:pt x="1" y="0"/>
                  </a:moveTo>
                  <a:cubicBezTo>
                    <a:pt x="11" y="14"/>
                    <a:pt x="18" y="32"/>
                    <a:pt x="22" y="43"/>
                  </a:cubicBezTo>
                  <a:cubicBezTo>
                    <a:pt x="18" y="32"/>
                    <a:pt x="11" y="1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81"/>
            <p:cNvSpPr/>
            <p:nvPr/>
          </p:nvSpPr>
          <p:spPr>
            <a:xfrm>
              <a:off x="2378073" y="1751907"/>
              <a:ext cx="14" cy="204"/>
            </a:xfrm>
            <a:custGeom>
              <a:rect b="b" l="l" r="r" t="t"/>
              <a:pathLst>
                <a:path extrusionOk="0" h="15" w="1">
                  <a:moveTo>
                    <a:pt x="1" y="0"/>
                  </a:moveTo>
                  <a:cubicBezTo>
                    <a:pt x="1" y="4"/>
                    <a:pt x="1" y="11"/>
                    <a:pt x="1" y="14"/>
                  </a:cubicBezTo>
                  <a:cubicBezTo>
                    <a:pt x="1" y="11"/>
                    <a:pt x="1"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81"/>
            <p:cNvSpPr/>
            <p:nvPr/>
          </p:nvSpPr>
          <p:spPr>
            <a:xfrm>
              <a:off x="2377978" y="1751282"/>
              <a:ext cx="68" cy="353"/>
            </a:xfrm>
            <a:custGeom>
              <a:rect b="b" l="l" r="r" t="t"/>
              <a:pathLst>
                <a:path extrusionOk="0" h="26" w="5">
                  <a:moveTo>
                    <a:pt x="1" y="1"/>
                  </a:moveTo>
                  <a:cubicBezTo>
                    <a:pt x="1" y="8"/>
                    <a:pt x="4" y="18"/>
                    <a:pt x="4" y="25"/>
                  </a:cubicBezTo>
                  <a:cubicBezTo>
                    <a:pt x="4" y="18"/>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81"/>
            <p:cNvSpPr/>
            <p:nvPr/>
          </p:nvSpPr>
          <p:spPr>
            <a:xfrm>
              <a:off x="2373755" y="1729233"/>
              <a:ext cx="1629" cy="3761"/>
            </a:xfrm>
            <a:custGeom>
              <a:rect b="b" l="l" r="r" t="t"/>
              <a:pathLst>
                <a:path extrusionOk="0" h="277" w="12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81"/>
            <p:cNvSpPr/>
            <p:nvPr/>
          </p:nvSpPr>
          <p:spPr>
            <a:xfrm>
              <a:off x="2378032" y="1751622"/>
              <a:ext cx="14" cy="299"/>
            </a:xfrm>
            <a:custGeom>
              <a:rect b="b" l="l" r="r" t="t"/>
              <a:pathLst>
                <a:path extrusionOk="0" h="22" w="1">
                  <a:moveTo>
                    <a:pt x="0" y="0"/>
                  </a:moveTo>
                  <a:cubicBezTo>
                    <a:pt x="0" y="7"/>
                    <a:pt x="0" y="14"/>
                    <a:pt x="0" y="21"/>
                  </a:cubicBezTo>
                  <a:cubicBezTo>
                    <a:pt x="0" y="14"/>
                    <a:pt x="0"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81"/>
            <p:cNvSpPr/>
            <p:nvPr/>
          </p:nvSpPr>
          <p:spPr>
            <a:xfrm>
              <a:off x="2374135" y="1744385"/>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81"/>
            <p:cNvSpPr/>
            <p:nvPr/>
          </p:nvSpPr>
          <p:spPr>
            <a:xfrm>
              <a:off x="2377842" y="1750862"/>
              <a:ext cx="149" cy="394"/>
            </a:xfrm>
            <a:custGeom>
              <a:rect b="b" l="l" r="r" t="t"/>
              <a:pathLst>
                <a:path extrusionOk="0" h="29" w="11">
                  <a:moveTo>
                    <a:pt x="0" y="0"/>
                  </a:moveTo>
                  <a:cubicBezTo>
                    <a:pt x="4" y="11"/>
                    <a:pt x="7" y="21"/>
                    <a:pt x="11" y="28"/>
                  </a:cubicBezTo>
                  <a:cubicBezTo>
                    <a:pt x="7"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81"/>
            <p:cNvSpPr/>
            <p:nvPr/>
          </p:nvSpPr>
          <p:spPr>
            <a:xfrm>
              <a:off x="2373470" y="1733034"/>
              <a:ext cx="244" cy="14"/>
            </a:xfrm>
            <a:custGeom>
              <a:rect b="b" l="l" r="r" t="t"/>
              <a:pathLst>
                <a:path extrusionOk="0" h="1" w="18">
                  <a:moveTo>
                    <a:pt x="18" y="0"/>
                  </a:moveTo>
                  <a:cubicBezTo>
                    <a:pt x="11" y="0"/>
                    <a:pt x="7" y="0"/>
                    <a:pt x="0" y="0"/>
                  </a:cubicBezTo>
                  <a:cubicBezTo>
                    <a:pt x="7" y="0"/>
                    <a:pt x="11" y="0"/>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81"/>
            <p:cNvSpPr/>
            <p:nvPr/>
          </p:nvSpPr>
          <p:spPr>
            <a:xfrm>
              <a:off x="2374135" y="1745485"/>
              <a:ext cx="2295" cy="2485"/>
            </a:xfrm>
            <a:custGeom>
              <a:rect b="b" l="l" r="r" t="t"/>
              <a:pathLst>
                <a:path extrusionOk="0" h="183" w="169">
                  <a:moveTo>
                    <a:pt x="168" y="182"/>
                  </a:moveTo>
                  <a:cubicBezTo>
                    <a:pt x="123" y="109"/>
                    <a:pt x="60" y="28"/>
                    <a:pt x="0" y="0"/>
                  </a:cubicBezTo>
                  <a:lnTo>
                    <a:pt x="0" y="0"/>
                  </a:lnTo>
                  <a:cubicBezTo>
                    <a:pt x="60" y="28"/>
                    <a:pt x="123" y="109"/>
                    <a:pt x="168" y="1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81"/>
            <p:cNvSpPr/>
            <p:nvPr/>
          </p:nvSpPr>
          <p:spPr>
            <a:xfrm>
              <a:off x="2377652" y="1750291"/>
              <a:ext cx="204" cy="530"/>
            </a:xfrm>
            <a:custGeom>
              <a:rect b="b" l="l" r="r" t="t"/>
              <a:pathLst>
                <a:path extrusionOk="0" h="39" w="15">
                  <a:moveTo>
                    <a:pt x="0" y="0"/>
                  </a:moveTo>
                  <a:cubicBezTo>
                    <a:pt x="4" y="14"/>
                    <a:pt x="11" y="28"/>
                    <a:pt x="14" y="39"/>
                  </a:cubicBezTo>
                  <a:cubicBezTo>
                    <a:pt x="11" y="28"/>
                    <a:pt x="4" y="14"/>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81"/>
            <p:cNvSpPr/>
            <p:nvPr/>
          </p:nvSpPr>
          <p:spPr>
            <a:xfrm>
              <a:off x="2376932" y="1748852"/>
              <a:ext cx="394" cy="774"/>
            </a:xfrm>
            <a:custGeom>
              <a:rect b="b" l="l" r="r" t="t"/>
              <a:pathLst>
                <a:path extrusionOk="0" h="57" w="29">
                  <a:moveTo>
                    <a:pt x="1" y="1"/>
                  </a:moveTo>
                  <a:cubicBezTo>
                    <a:pt x="11" y="22"/>
                    <a:pt x="22" y="39"/>
                    <a:pt x="29" y="57"/>
                  </a:cubicBezTo>
                  <a:cubicBezTo>
                    <a:pt x="22" y="39"/>
                    <a:pt x="11" y="2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81"/>
            <p:cNvSpPr/>
            <p:nvPr/>
          </p:nvSpPr>
          <p:spPr>
            <a:xfrm>
              <a:off x="2374135" y="1742063"/>
              <a:ext cx="244" cy="2335"/>
            </a:xfrm>
            <a:custGeom>
              <a:rect b="b" l="l" r="r" t="t"/>
              <a:pathLst>
                <a:path extrusionOk="0" h="172" w="18">
                  <a:moveTo>
                    <a:pt x="18" y="0"/>
                  </a:moveTo>
                  <a:cubicBezTo>
                    <a:pt x="14" y="46"/>
                    <a:pt x="4" y="116"/>
                    <a:pt x="0" y="172"/>
                  </a:cubicBezTo>
                  <a:cubicBezTo>
                    <a:pt x="4" y="116"/>
                    <a:pt x="14" y="49"/>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8" name="Google Shape;5768;p81"/>
            <p:cNvSpPr/>
            <p:nvPr/>
          </p:nvSpPr>
          <p:spPr>
            <a:xfrm>
              <a:off x="2378073" y="1752138"/>
              <a:ext cx="14" cy="109"/>
            </a:xfrm>
            <a:custGeom>
              <a:rect b="b" l="l" r="r" t="t"/>
              <a:pathLst>
                <a:path extrusionOk="0" h="8" w="1">
                  <a:moveTo>
                    <a:pt x="1" y="1"/>
                  </a:moveTo>
                  <a:cubicBezTo>
                    <a:pt x="1" y="1"/>
                    <a:pt x="1" y="4"/>
                    <a:pt x="1" y="8"/>
                  </a:cubicBezTo>
                  <a:cubicBezTo>
                    <a:pt x="1" y="4"/>
                    <a:pt x="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9" name="Google Shape;5769;p81"/>
            <p:cNvSpPr/>
            <p:nvPr/>
          </p:nvSpPr>
          <p:spPr>
            <a:xfrm>
              <a:off x="2374135" y="17448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81"/>
            <p:cNvSpPr/>
            <p:nvPr/>
          </p:nvSpPr>
          <p:spPr>
            <a:xfrm>
              <a:off x="2402173" y="1806665"/>
              <a:ext cx="109" cy="190"/>
            </a:xfrm>
            <a:custGeom>
              <a:rect b="b" l="l" r="r" t="t"/>
              <a:pathLst>
                <a:path extrusionOk="0" h="14" w="8">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81"/>
            <p:cNvSpPr/>
            <p:nvPr/>
          </p:nvSpPr>
          <p:spPr>
            <a:xfrm>
              <a:off x="2402458" y="1807181"/>
              <a:ext cx="163" cy="204"/>
            </a:xfrm>
            <a:custGeom>
              <a:rect b="b" l="l" r="r" t="t"/>
              <a:pathLst>
                <a:path extrusionOk="0" h="15" w="12">
                  <a:moveTo>
                    <a:pt x="1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81"/>
            <p:cNvSpPr/>
            <p:nvPr/>
          </p:nvSpPr>
          <p:spPr>
            <a:xfrm>
              <a:off x="2403218" y="1808186"/>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81"/>
            <p:cNvSpPr/>
            <p:nvPr/>
          </p:nvSpPr>
          <p:spPr>
            <a:xfrm>
              <a:off x="2403504" y="1808566"/>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81"/>
            <p:cNvSpPr/>
            <p:nvPr/>
          </p:nvSpPr>
          <p:spPr>
            <a:xfrm>
              <a:off x="2402132" y="1806421"/>
              <a:ext cx="14" cy="149"/>
            </a:xfrm>
            <a:custGeom>
              <a:rect b="b" l="l" r="r" t="t"/>
              <a:pathLst>
                <a:path extrusionOk="0" h="11" w="1">
                  <a:moveTo>
                    <a:pt x="0" y="11"/>
                  </a:moveTo>
                  <a:cubicBezTo>
                    <a:pt x="0" y="7"/>
                    <a:pt x="0" y="4"/>
                    <a:pt x="0" y="0"/>
                  </a:cubicBezTo>
                  <a:cubicBezTo>
                    <a:pt x="0" y="4"/>
                    <a:pt x="0"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5" name="Google Shape;5775;p81"/>
            <p:cNvSpPr/>
            <p:nvPr/>
          </p:nvSpPr>
          <p:spPr>
            <a:xfrm>
              <a:off x="2403789" y="1808892"/>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6" name="Google Shape;5776;p81"/>
            <p:cNvSpPr/>
            <p:nvPr/>
          </p:nvSpPr>
          <p:spPr>
            <a:xfrm>
              <a:off x="2402078" y="1806136"/>
              <a:ext cx="14" cy="204"/>
            </a:xfrm>
            <a:custGeom>
              <a:rect b="b" l="l" r="r" t="t"/>
              <a:pathLst>
                <a:path extrusionOk="0" h="15" w="1">
                  <a:moveTo>
                    <a:pt x="1" y="14"/>
                  </a:moveTo>
                  <a:cubicBezTo>
                    <a:pt x="1" y="11"/>
                    <a:pt x="1" y="4"/>
                    <a:pt x="1" y="0"/>
                  </a:cubicBezTo>
                  <a:cubicBezTo>
                    <a:pt x="1" y="4"/>
                    <a:pt x="1" y="11"/>
                    <a:pt x="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81"/>
            <p:cNvSpPr/>
            <p:nvPr/>
          </p:nvSpPr>
          <p:spPr>
            <a:xfrm>
              <a:off x="2404508" y="180965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81"/>
            <p:cNvSpPr/>
            <p:nvPr/>
          </p:nvSpPr>
          <p:spPr>
            <a:xfrm>
              <a:off x="2402703" y="1807520"/>
              <a:ext cx="109" cy="149"/>
            </a:xfrm>
            <a:custGeom>
              <a:rect b="b" l="l" r="r" t="t"/>
              <a:pathLst>
                <a:path extrusionOk="0" h="11" w="8">
                  <a:moveTo>
                    <a:pt x="7"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9" name="Google Shape;5779;p81"/>
            <p:cNvSpPr/>
            <p:nvPr/>
          </p:nvSpPr>
          <p:spPr>
            <a:xfrm>
              <a:off x="2402933" y="1807901"/>
              <a:ext cx="109" cy="149"/>
            </a:xfrm>
            <a:custGeom>
              <a:rect b="b" l="l" r="r" t="t"/>
              <a:pathLst>
                <a:path extrusionOk="0" h="11" w="8">
                  <a:moveTo>
                    <a:pt x="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0" name="Google Shape;5780;p81"/>
            <p:cNvSpPr/>
            <p:nvPr/>
          </p:nvSpPr>
          <p:spPr>
            <a:xfrm>
              <a:off x="2404128" y="1809272"/>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1" name="Google Shape;5781;p81"/>
            <p:cNvSpPr/>
            <p:nvPr/>
          </p:nvSpPr>
          <p:spPr>
            <a:xfrm>
              <a:off x="2378697" y="1753468"/>
              <a:ext cx="204" cy="299"/>
            </a:xfrm>
            <a:custGeom>
              <a:rect b="b" l="l" r="r" t="t"/>
              <a:pathLst>
                <a:path extrusionOk="0" h="22" w="15">
                  <a:moveTo>
                    <a:pt x="14"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2" name="Google Shape;5782;p81"/>
            <p:cNvSpPr/>
            <p:nvPr/>
          </p:nvSpPr>
          <p:spPr>
            <a:xfrm>
              <a:off x="2388487" y="1786652"/>
              <a:ext cx="6476" cy="3910"/>
            </a:xfrm>
            <a:custGeom>
              <a:rect b="b" l="l" r="r" t="t"/>
              <a:pathLst>
                <a:path extrusionOk="0" h="288" w="477">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3" name="Google Shape;5783;p81"/>
            <p:cNvSpPr/>
            <p:nvPr/>
          </p:nvSpPr>
          <p:spPr>
            <a:xfrm>
              <a:off x="2378032" y="1752233"/>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81"/>
            <p:cNvSpPr/>
            <p:nvPr/>
          </p:nvSpPr>
          <p:spPr>
            <a:xfrm>
              <a:off x="2402268" y="1806896"/>
              <a:ext cx="109" cy="204"/>
            </a:xfrm>
            <a:custGeom>
              <a:rect b="b" l="l" r="r" t="t"/>
              <a:pathLst>
                <a:path extrusionOk="0" h="15" w="8">
                  <a:moveTo>
                    <a:pt x="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81"/>
            <p:cNvSpPr/>
            <p:nvPr/>
          </p:nvSpPr>
          <p:spPr>
            <a:xfrm>
              <a:off x="2449043" y="1751187"/>
              <a:ext cx="299" cy="68"/>
            </a:xfrm>
            <a:custGeom>
              <a:rect b="b" l="l" r="r" t="t"/>
              <a:pathLst>
                <a:path extrusionOk="0" h="5" w="22">
                  <a:moveTo>
                    <a:pt x="2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6" name="Google Shape;5786;p81"/>
            <p:cNvSpPr/>
            <p:nvPr/>
          </p:nvSpPr>
          <p:spPr>
            <a:xfrm>
              <a:off x="2452559" y="1750088"/>
              <a:ext cx="54" cy="68"/>
            </a:xfrm>
            <a:custGeom>
              <a:rect b="b" l="l" r="r" t="t"/>
              <a:pathLst>
                <a:path extrusionOk="0" h="5" w="4">
                  <a:moveTo>
                    <a:pt x="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7" name="Google Shape;5787;p81"/>
            <p:cNvSpPr/>
            <p:nvPr/>
          </p:nvSpPr>
          <p:spPr>
            <a:xfrm>
              <a:off x="2448418" y="1751242"/>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8" name="Google Shape;5788;p81"/>
            <p:cNvSpPr/>
            <p:nvPr/>
          </p:nvSpPr>
          <p:spPr>
            <a:xfrm>
              <a:off x="2451419" y="1750712"/>
              <a:ext cx="149" cy="54"/>
            </a:xfrm>
            <a:custGeom>
              <a:rect b="b" l="l" r="r" t="t"/>
              <a:pathLst>
                <a:path extrusionOk="0" h="4" w="11">
                  <a:moveTo>
                    <a:pt x="11"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81"/>
            <p:cNvSpPr/>
            <p:nvPr/>
          </p:nvSpPr>
          <p:spPr>
            <a:xfrm>
              <a:off x="2451038" y="175080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81"/>
            <p:cNvSpPr/>
            <p:nvPr/>
          </p:nvSpPr>
          <p:spPr>
            <a:xfrm>
              <a:off x="2452179" y="1750332"/>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81"/>
            <p:cNvSpPr/>
            <p:nvPr/>
          </p:nvSpPr>
          <p:spPr>
            <a:xfrm>
              <a:off x="2447658" y="1751282"/>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81"/>
            <p:cNvSpPr/>
            <p:nvPr/>
          </p:nvSpPr>
          <p:spPr>
            <a:xfrm>
              <a:off x="2446857" y="1751337"/>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3" name="Google Shape;5793;p81"/>
            <p:cNvSpPr/>
            <p:nvPr/>
          </p:nvSpPr>
          <p:spPr>
            <a:xfrm>
              <a:off x="2500610" y="1758560"/>
              <a:ext cx="14" cy="149"/>
            </a:xfrm>
            <a:custGeom>
              <a:rect b="b" l="l" r="r" t="t"/>
              <a:pathLst>
                <a:path extrusionOk="0" h="11" w="1">
                  <a:moveTo>
                    <a:pt x="1" y="11"/>
                  </a:moveTo>
                  <a:lnTo>
                    <a:pt x="1" y="0"/>
                  </a:lnTo>
                  <a:cubicBezTo>
                    <a:pt x="1" y="4"/>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4" name="Google Shape;5794;p81"/>
            <p:cNvSpPr/>
            <p:nvPr/>
          </p:nvSpPr>
          <p:spPr>
            <a:xfrm>
              <a:off x="2500610" y="1758886"/>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5" name="Google Shape;5795;p81"/>
            <p:cNvSpPr/>
            <p:nvPr/>
          </p:nvSpPr>
          <p:spPr>
            <a:xfrm>
              <a:off x="2450658" y="1750902"/>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6" name="Google Shape;5796;p81"/>
            <p:cNvSpPr/>
            <p:nvPr/>
          </p:nvSpPr>
          <p:spPr>
            <a:xfrm>
              <a:off x="2451989" y="1750481"/>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7" name="Google Shape;5797;p81"/>
            <p:cNvSpPr/>
            <p:nvPr/>
          </p:nvSpPr>
          <p:spPr>
            <a:xfrm>
              <a:off x="2449654" y="1751092"/>
              <a:ext cx="258" cy="68"/>
            </a:xfrm>
            <a:custGeom>
              <a:rect b="b" l="l" r="r" t="t"/>
              <a:pathLst>
                <a:path extrusionOk="0" h="5" w="19">
                  <a:moveTo>
                    <a:pt x="18"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8" name="Google Shape;5798;p81"/>
            <p:cNvSpPr/>
            <p:nvPr/>
          </p:nvSpPr>
          <p:spPr>
            <a:xfrm>
              <a:off x="2500664" y="1759266"/>
              <a:ext cx="14" cy="258"/>
            </a:xfrm>
            <a:custGeom>
              <a:rect b="b" l="l" r="r" t="t"/>
              <a:pathLst>
                <a:path extrusionOk="0" h="19" w="1">
                  <a:moveTo>
                    <a:pt x="0"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9" name="Google Shape;5799;p81"/>
            <p:cNvSpPr/>
            <p:nvPr/>
          </p:nvSpPr>
          <p:spPr>
            <a:xfrm>
              <a:off x="2500800" y="1760787"/>
              <a:ext cx="14" cy="299"/>
            </a:xfrm>
            <a:custGeom>
              <a:rect b="b" l="l" r="r" t="t"/>
              <a:pathLst>
                <a:path extrusionOk="0" h="22" w="1">
                  <a:moveTo>
                    <a:pt x="1"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0" name="Google Shape;5800;p81"/>
            <p:cNvSpPr/>
            <p:nvPr/>
          </p:nvSpPr>
          <p:spPr>
            <a:xfrm>
              <a:off x="2500664" y="1759741"/>
              <a:ext cx="54" cy="258"/>
            </a:xfrm>
            <a:custGeom>
              <a:rect b="b" l="l" r="r" t="t"/>
              <a:pathLst>
                <a:path extrusionOk="0" h="19" w="4">
                  <a:moveTo>
                    <a:pt x="4" y="1"/>
                  </a:moveTo>
                  <a:cubicBezTo>
                    <a:pt x="0" y="4"/>
                    <a:pt x="4" y="11"/>
                    <a:pt x="4" y="18"/>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1" name="Google Shape;5801;p81"/>
            <p:cNvSpPr/>
            <p:nvPr/>
          </p:nvSpPr>
          <p:spPr>
            <a:xfrm>
              <a:off x="2500759" y="1760216"/>
              <a:ext cx="14" cy="353"/>
            </a:xfrm>
            <a:custGeom>
              <a:rect b="b" l="l" r="r" t="t"/>
              <a:pathLst>
                <a:path extrusionOk="0" h="26" w="1">
                  <a:moveTo>
                    <a:pt x="0"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81"/>
            <p:cNvSpPr/>
            <p:nvPr/>
          </p:nvSpPr>
          <p:spPr>
            <a:xfrm>
              <a:off x="2451704" y="1750576"/>
              <a:ext cx="149" cy="95"/>
            </a:xfrm>
            <a:custGeom>
              <a:rect b="b" l="l" r="r" t="t"/>
              <a:pathLst>
                <a:path extrusionOk="0" h="7"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81"/>
            <p:cNvSpPr/>
            <p:nvPr/>
          </p:nvSpPr>
          <p:spPr>
            <a:xfrm>
              <a:off x="2450183" y="1750997"/>
              <a:ext cx="204" cy="54"/>
            </a:xfrm>
            <a:custGeom>
              <a:rect b="b" l="l" r="r" t="t"/>
              <a:pathLst>
                <a:path extrusionOk="0" h="4" w="15">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81"/>
            <p:cNvSpPr/>
            <p:nvPr/>
          </p:nvSpPr>
          <p:spPr>
            <a:xfrm>
              <a:off x="2452695" y="1749952"/>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81"/>
            <p:cNvSpPr/>
            <p:nvPr/>
          </p:nvSpPr>
          <p:spPr>
            <a:xfrm>
              <a:off x="2501044" y="1763312"/>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81"/>
            <p:cNvSpPr/>
            <p:nvPr/>
          </p:nvSpPr>
          <p:spPr>
            <a:xfrm>
              <a:off x="2501275" y="1764683"/>
              <a:ext cx="68" cy="299"/>
            </a:xfrm>
            <a:custGeom>
              <a:rect b="b" l="l" r="r" t="t"/>
              <a:pathLst>
                <a:path extrusionOk="0" h="22" w="5">
                  <a:moveTo>
                    <a:pt x="4"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7" name="Google Shape;5807;p81"/>
            <p:cNvSpPr/>
            <p:nvPr/>
          </p:nvSpPr>
          <p:spPr>
            <a:xfrm>
              <a:off x="2501180" y="1763977"/>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8" name="Google Shape;5808;p81"/>
            <p:cNvSpPr/>
            <p:nvPr/>
          </p:nvSpPr>
          <p:spPr>
            <a:xfrm>
              <a:off x="2452369" y="1750237"/>
              <a:ext cx="109" cy="54"/>
            </a:xfrm>
            <a:custGeom>
              <a:rect b="b" l="l" r="r" t="t"/>
              <a:pathLst>
                <a:path extrusionOk="0" h="4"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9" name="Google Shape;5809;p81"/>
            <p:cNvSpPr/>
            <p:nvPr/>
          </p:nvSpPr>
          <p:spPr>
            <a:xfrm>
              <a:off x="2501425" y="1765403"/>
              <a:ext cx="54" cy="244"/>
            </a:xfrm>
            <a:custGeom>
              <a:rect b="b" l="l" r="r" t="t"/>
              <a:pathLst>
                <a:path extrusionOk="0" h="18" w="4">
                  <a:moveTo>
                    <a:pt x="4"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0" name="Google Shape;5810;p81"/>
            <p:cNvSpPr/>
            <p:nvPr/>
          </p:nvSpPr>
          <p:spPr>
            <a:xfrm>
              <a:off x="2500800" y="1761357"/>
              <a:ext cx="68" cy="353"/>
            </a:xfrm>
            <a:custGeom>
              <a:rect b="b" l="l" r="r" t="t"/>
              <a:pathLst>
                <a:path extrusionOk="0" h="26" w="5">
                  <a:moveTo>
                    <a:pt x="4"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1" name="Google Shape;5811;p81"/>
            <p:cNvSpPr/>
            <p:nvPr/>
          </p:nvSpPr>
          <p:spPr>
            <a:xfrm>
              <a:off x="2500895" y="1761982"/>
              <a:ext cx="68" cy="339"/>
            </a:xfrm>
            <a:custGeom>
              <a:rect b="b" l="l" r="r" t="t"/>
              <a:pathLst>
                <a:path extrusionOk="0" h="25" w="5">
                  <a:moveTo>
                    <a:pt x="4"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2" name="Google Shape;5812;p81"/>
            <p:cNvSpPr/>
            <p:nvPr/>
          </p:nvSpPr>
          <p:spPr>
            <a:xfrm>
              <a:off x="2500949" y="1762647"/>
              <a:ext cx="54" cy="339"/>
            </a:xfrm>
            <a:custGeom>
              <a:rect b="b" l="l" r="r" t="t"/>
              <a:pathLst>
                <a:path extrusionOk="0" h="25" w="4">
                  <a:moveTo>
                    <a:pt x="4"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3" name="Google Shape;5813;p81"/>
            <p:cNvSpPr/>
            <p:nvPr/>
          </p:nvSpPr>
          <p:spPr>
            <a:xfrm>
              <a:off x="2501615" y="1766258"/>
              <a:ext cx="54" cy="204"/>
            </a:xfrm>
            <a:custGeom>
              <a:rect b="b" l="l" r="r" t="t"/>
              <a:pathLst>
                <a:path extrusionOk="0" h="15" w="4">
                  <a:moveTo>
                    <a:pt x="4"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4" name="Google Shape;5814;p81"/>
            <p:cNvSpPr/>
            <p:nvPr/>
          </p:nvSpPr>
          <p:spPr>
            <a:xfrm>
              <a:off x="2391759" y="1582202"/>
              <a:ext cx="300144" cy="138721"/>
            </a:xfrm>
            <a:custGeom>
              <a:rect b="b" l="l" r="r" t="t"/>
              <a:pathLst>
                <a:path extrusionOk="0" h="10217" w="22106">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5" name="Google Shape;5815;p81"/>
            <p:cNvSpPr/>
            <p:nvPr/>
          </p:nvSpPr>
          <p:spPr>
            <a:xfrm>
              <a:off x="2571159" y="1710115"/>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6" name="Google Shape;5816;p81"/>
            <p:cNvSpPr/>
            <p:nvPr/>
          </p:nvSpPr>
          <p:spPr>
            <a:xfrm>
              <a:off x="2571960" y="1708839"/>
              <a:ext cx="109" cy="109"/>
            </a:xfrm>
            <a:custGeom>
              <a:rect b="b" l="l" r="r" t="t"/>
              <a:pathLst>
                <a:path extrusionOk="0" h="8" w="8">
                  <a:moveTo>
                    <a:pt x="1" y="7"/>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7" name="Google Shape;5817;p81"/>
            <p:cNvSpPr/>
            <p:nvPr/>
          </p:nvSpPr>
          <p:spPr>
            <a:xfrm>
              <a:off x="2572340" y="1708500"/>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8" name="Google Shape;5818;p81"/>
            <p:cNvSpPr/>
            <p:nvPr/>
          </p:nvSpPr>
          <p:spPr>
            <a:xfrm>
              <a:off x="2572245" y="1708595"/>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9" name="Google Shape;5819;p81"/>
            <p:cNvSpPr/>
            <p:nvPr/>
          </p:nvSpPr>
          <p:spPr>
            <a:xfrm>
              <a:off x="2571539" y="1709505"/>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0" name="Google Shape;5820;p81"/>
            <p:cNvSpPr/>
            <p:nvPr/>
          </p:nvSpPr>
          <p:spPr>
            <a:xfrm>
              <a:off x="2571729" y="170921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1" name="Google Shape;5821;p81"/>
            <p:cNvSpPr/>
            <p:nvPr/>
          </p:nvSpPr>
          <p:spPr>
            <a:xfrm>
              <a:off x="2571349" y="170979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2" name="Google Shape;5822;p81"/>
            <p:cNvSpPr/>
            <p:nvPr/>
          </p:nvSpPr>
          <p:spPr>
            <a:xfrm>
              <a:off x="2572109" y="1708690"/>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81"/>
            <p:cNvSpPr/>
            <p:nvPr/>
          </p:nvSpPr>
          <p:spPr>
            <a:xfrm>
              <a:off x="2570968" y="171055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81"/>
            <p:cNvSpPr/>
            <p:nvPr/>
          </p:nvSpPr>
          <p:spPr>
            <a:xfrm>
              <a:off x="2641218" y="170617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81"/>
            <p:cNvSpPr/>
            <p:nvPr/>
          </p:nvSpPr>
          <p:spPr>
            <a:xfrm>
              <a:off x="2572584" y="1708364"/>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81"/>
            <p:cNvSpPr/>
            <p:nvPr/>
          </p:nvSpPr>
          <p:spPr>
            <a:xfrm>
              <a:off x="2641829" y="1706178"/>
              <a:ext cx="204" cy="14"/>
            </a:xfrm>
            <a:custGeom>
              <a:rect b="b" l="l" r="r" t="t"/>
              <a:pathLst>
                <a:path extrusionOk="0" h="1" w="15">
                  <a:moveTo>
                    <a:pt x="1" y="0"/>
                  </a:moveTo>
                  <a:lnTo>
                    <a:pt x="1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7" name="Google Shape;5827;p81"/>
            <p:cNvSpPr/>
            <p:nvPr/>
          </p:nvSpPr>
          <p:spPr>
            <a:xfrm>
              <a:off x="2571824" y="1709029"/>
              <a:ext cx="109" cy="109"/>
            </a:xfrm>
            <a:custGeom>
              <a:rect b="b" l="l" r="r" t="t"/>
              <a:pathLst>
                <a:path extrusionOk="0" h="8" w="8">
                  <a:moveTo>
                    <a:pt x="0" y="7"/>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8" name="Google Shape;5828;p81"/>
            <p:cNvSpPr/>
            <p:nvPr/>
          </p:nvSpPr>
          <p:spPr>
            <a:xfrm>
              <a:off x="2642305" y="1706219"/>
              <a:ext cx="258" cy="68"/>
            </a:xfrm>
            <a:custGeom>
              <a:rect b="b" l="l" r="r" t="t"/>
              <a:pathLst>
                <a:path extrusionOk="0" h="5" w="19">
                  <a:moveTo>
                    <a:pt x="1"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81"/>
            <p:cNvSpPr/>
            <p:nvPr/>
          </p:nvSpPr>
          <p:spPr>
            <a:xfrm>
              <a:off x="2642780" y="1706273"/>
              <a:ext cx="353" cy="149"/>
            </a:xfrm>
            <a:custGeom>
              <a:rect b="b" l="l" r="r" t="t"/>
              <a:pathLst>
                <a:path extrusionOk="0" h="11" w="26">
                  <a:moveTo>
                    <a:pt x="1" y="0"/>
                  </a:moveTo>
                  <a:cubicBezTo>
                    <a:pt x="8" y="4"/>
                    <a:pt x="18" y="7"/>
                    <a:pt x="25" y="11"/>
                  </a:cubicBezTo>
                  <a:cubicBezTo>
                    <a:pt x="18" y="7"/>
                    <a:pt x="8"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81"/>
            <p:cNvSpPr/>
            <p:nvPr/>
          </p:nvSpPr>
          <p:spPr>
            <a:xfrm>
              <a:off x="2634756" y="1702852"/>
              <a:ext cx="4005" cy="2200"/>
            </a:xfrm>
            <a:custGeom>
              <a:rect b="b" l="l" r="r" t="t"/>
              <a:pathLst>
                <a:path extrusionOk="0" h="162" w="295">
                  <a:moveTo>
                    <a:pt x="0" y="0"/>
                  </a:moveTo>
                  <a:cubicBezTo>
                    <a:pt x="91" y="0"/>
                    <a:pt x="175" y="28"/>
                    <a:pt x="294" y="161"/>
                  </a:cubicBezTo>
                  <a:cubicBezTo>
                    <a:pt x="175" y="28"/>
                    <a:pt x="95"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81"/>
            <p:cNvSpPr/>
            <p:nvPr/>
          </p:nvSpPr>
          <p:spPr>
            <a:xfrm>
              <a:off x="2572489" y="1708459"/>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81"/>
            <p:cNvSpPr/>
            <p:nvPr/>
          </p:nvSpPr>
          <p:spPr>
            <a:xfrm>
              <a:off x="2506177" y="1694053"/>
              <a:ext cx="244" cy="299"/>
            </a:xfrm>
            <a:custGeom>
              <a:rect b="b" l="l" r="r" t="t"/>
              <a:pathLst>
                <a:path extrusionOk="0" h="22" w="18">
                  <a:moveTo>
                    <a:pt x="0" y="1"/>
                  </a:moveTo>
                  <a:lnTo>
                    <a:pt x="18"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3" name="Google Shape;5833;p81"/>
            <p:cNvSpPr/>
            <p:nvPr/>
          </p:nvSpPr>
          <p:spPr>
            <a:xfrm>
              <a:off x="2504602" y="1692152"/>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4" name="Google Shape;5834;p81"/>
            <p:cNvSpPr/>
            <p:nvPr/>
          </p:nvSpPr>
          <p:spPr>
            <a:xfrm>
              <a:off x="2505172" y="1692818"/>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5" name="Google Shape;5835;p81"/>
            <p:cNvSpPr/>
            <p:nvPr/>
          </p:nvSpPr>
          <p:spPr>
            <a:xfrm>
              <a:off x="2503325" y="1690768"/>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6" name="Google Shape;5836;p81"/>
            <p:cNvSpPr/>
            <p:nvPr/>
          </p:nvSpPr>
          <p:spPr>
            <a:xfrm>
              <a:off x="2568497" y="1712166"/>
              <a:ext cx="244" cy="54"/>
            </a:xfrm>
            <a:custGeom>
              <a:rect b="b" l="l" r="r" t="t"/>
              <a:pathLst>
                <a:path extrusionOk="0" h="4" w="18">
                  <a:moveTo>
                    <a:pt x="0" y="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7" name="Google Shape;5837;p81"/>
            <p:cNvSpPr/>
            <p:nvPr/>
          </p:nvSpPr>
          <p:spPr>
            <a:xfrm>
              <a:off x="2567778" y="1712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8" name="Google Shape;5838;p81"/>
            <p:cNvSpPr/>
            <p:nvPr/>
          </p:nvSpPr>
          <p:spPr>
            <a:xfrm>
              <a:off x="2461873" y="1676280"/>
              <a:ext cx="19022" cy="5051"/>
            </a:xfrm>
            <a:custGeom>
              <a:rect b="b" l="l" r="r" t="t"/>
              <a:pathLst>
                <a:path extrusionOk="0" h="372" w="1401">
                  <a:moveTo>
                    <a:pt x="1401" y="0"/>
                  </a:moveTo>
                  <a:lnTo>
                    <a:pt x="1" y="37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9" name="Google Shape;5839;p81"/>
            <p:cNvSpPr/>
            <p:nvPr/>
          </p:nvSpPr>
          <p:spPr>
            <a:xfrm>
              <a:off x="2516061" y="1694583"/>
              <a:ext cx="394" cy="95"/>
            </a:xfrm>
            <a:custGeom>
              <a:rect b="b" l="l" r="r" t="t"/>
              <a:pathLst>
                <a:path extrusionOk="0" h="7" w="29">
                  <a:moveTo>
                    <a:pt x="1" y="0"/>
                  </a:moveTo>
                  <a:cubicBezTo>
                    <a:pt x="11" y="0"/>
                    <a:pt x="18" y="4"/>
                    <a:pt x="29" y="7"/>
                  </a:cubicBezTo>
                  <a:cubicBezTo>
                    <a:pt x="18" y="4"/>
                    <a:pt x="1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0" name="Google Shape;5840;p81"/>
            <p:cNvSpPr/>
            <p:nvPr/>
          </p:nvSpPr>
          <p:spPr>
            <a:xfrm>
              <a:off x="2515260" y="1694529"/>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1" name="Google Shape;5841;p81"/>
            <p:cNvSpPr/>
            <p:nvPr/>
          </p:nvSpPr>
          <p:spPr>
            <a:xfrm>
              <a:off x="2514690" y="1694624"/>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2" name="Google Shape;5842;p81"/>
            <p:cNvSpPr/>
            <p:nvPr/>
          </p:nvSpPr>
          <p:spPr>
            <a:xfrm>
              <a:off x="2514119" y="1694678"/>
              <a:ext cx="149" cy="0"/>
            </a:xfrm>
            <a:custGeom>
              <a:rect b="b" l="l" r="r" t="t"/>
              <a:pathLst>
                <a:path extrusionOk="0" h="0"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3" name="Google Shape;5843;p81"/>
            <p:cNvSpPr/>
            <p:nvPr/>
          </p:nvSpPr>
          <p:spPr>
            <a:xfrm>
              <a:off x="2499374" y="1686830"/>
              <a:ext cx="299" cy="299"/>
            </a:xfrm>
            <a:custGeom>
              <a:rect b="b" l="l" r="r" t="t"/>
              <a:pathLst>
                <a:path extrusionOk="0" h="22" w="22">
                  <a:moveTo>
                    <a:pt x="1" y="0"/>
                  </a:moveTo>
                  <a:lnTo>
                    <a:pt x="22"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4" name="Google Shape;5844;p81"/>
            <p:cNvSpPr/>
            <p:nvPr/>
          </p:nvSpPr>
          <p:spPr>
            <a:xfrm>
              <a:off x="2505742" y="1693483"/>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5" name="Google Shape;5845;p81"/>
            <p:cNvSpPr/>
            <p:nvPr/>
          </p:nvSpPr>
          <p:spPr>
            <a:xfrm>
              <a:off x="2498804" y="1686301"/>
              <a:ext cx="258" cy="258"/>
            </a:xfrm>
            <a:custGeom>
              <a:rect b="b" l="l" r="r" t="t"/>
              <a:pathLst>
                <a:path extrusionOk="0" h="19" w="19">
                  <a:moveTo>
                    <a:pt x="1" y="1"/>
                  </a:moveTo>
                  <a:lnTo>
                    <a:pt x="1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6" name="Google Shape;5846;p81"/>
            <p:cNvSpPr/>
            <p:nvPr/>
          </p:nvSpPr>
          <p:spPr>
            <a:xfrm>
              <a:off x="2507168" y="1695574"/>
              <a:ext cx="109" cy="163"/>
            </a:xfrm>
            <a:custGeom>
              <a:rect b="b" l="l" r="r" t="t"/>
              <a:pathLst>
                <a:path extrusionOk="0" h="12" w="8">
                  <a:moveTo>
                    <a:pt x="1" y="1"/>
                  </a:moveTo>
                  <a:cubicBezTo>
                    <a:pt x="1" y="4"/>
                    <a:pt x="4" y="8"/>
                    <a:pt x="8" y="11"/>
                  </a:cubicBezTo>
                  <a:cubicBezTo>
                    <a:pt x="8" y="8"/>
                    <a:pt x="4"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7" name="Google Shape;5847;p81"/>
            <p:cNvSpPr/>
            <p:nvPr/>
          </p:nvSpPr>
          <p:spPr>
            <a:xfrm>
              <a:off x="2501329" y="1688677"/>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8" name="Google Shape;5848;p81"/>
            <p:cNvSpPr/>
            <p:nvPr/>
          </p:nvSpPr>
          <p:spPr>
            <a:xfrm>
              <a:off x="2557133" y="1719389"/>
              <a:ext cx="910" cy="1249"/>
            </a:xfrm>
            <a:custGeom>
              <a:rect b="b" l="l" r="r" t="t"/>
              <a:pathLst>
                <a:path extrusionOk="0" h="92" w="67">
                  <a:moveTo>
                    <a:pt x="67" y="0"/>
                  </a:moveTo>
                  <a:cubicBezTo>
                    <a:pt x="56" y="39"/>
                    <a:pt x="32" y="70"/>
                    <a:pt x="0" y="91"/>
                  </a:cubicBezTo>
                  <a:cubicBezTo>
                    <a:pt x="32" y="70"/>
                    <a:pt x="56" y="39"/>
                    <a:pt x="6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9" name="Google Shape;5849;p81"/>
            <p:cNvSpPr/>
            <p:nvPr/>
          </p:nvSpPr>
          <p:spPr>
            <a:xfrm>
              <a:off x="2501995" y="1689342"/>
              <a:ext cx="339" cy="353"/>
            </a:xfrm>
            <a:custGeom>
              <a:rect b="b" l="l" r="r" t="t"/>
              <a:pathLst>
                <a:path extrusionOk="0" h="26" w="25">
                  <a:moveTo>
                    <a:pt x="0" y="1"/>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81"/>
            <p:cNvSpPr/>
            <p:nvPr/>
          </p:nvSpPr>
          <p:spPr>
            <a:xfrm>
              <a:off x="2500664" y="1688011"/>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1" name="Google Shape;5851;p81"/>
            <p:cNvSpPr/>
            <p:nvPr/>
          </p:nvSpPr>
          <p:spPr>
            <a:xfrm>
              <a:off x="2506937" y="1695153"/>
              <a:ext cx="149" cy="204"/>
            </a:xfrm>
            <a:custGeom>
              <a:rect b="b" l="l" r="r" t="t"/>
              <a:pathLst>
                <a:path extrusionOk="0" h="15" w="11">
                  <a:moveTo>
                    <a:pt x="0" y="0"/>
                  </a:moveTo>
                  <a:lnTo>
                    <a:pt x="1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2" name="Google Shape;5852;p81"/>
            <p:cNvSpPr/>
            <p:nvPr/>
          </p:nvSpPr>
          <p:spPr>
            <a:xfrm>
              <a:off x="2503991" y="1691487"/>
              <a:ext cx="299" cy="339"/>
            </a:xfrm>
            <a:custGeom>
              <a:rect b="b" l="l" r="r" t="t"/>
              <a:pathLst>
                <a:path extrusionOk="0" h="25" w="22">
                  <a:moveTo>
                    <a:pt x="0" y="0"/>
                  </a:moveTo>
                  <a:lnTo>
                    <a:pt x="2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3" name="Google Shape;5853;p81"/>
            <p:cNvSpPr/>
            <p:nvPr/>
          </p:nvSpPr>
          <p:spPr>
            <a:xfrm>
              <a:off x="2506598" y="1694624"/>
              <a:ext cx="204" cy="258"/>
            </a:xfrm>
            <a:custGeom>
              <a:rect b="b" l="l" r="r" t="t"/>
              <a:pathLst>
                <a:path extrusionOk="0" h="19" w="15">
                  <a:moveTo>
                    <a:pt x="1" y="1"/>
                  </a:moveTo>
                  <a:lnTo>
                    <a:pt x="15"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4" name="Google Shape;5854;p81"/>
            <p:cNvSpPr/>
            <p:nvPr/>
          </p:nvSpPr>
          <p:spPr>
            <a:xfrm>
              <a:off x="2515640" y="1694529"/>
              <a:ext cx="299" cy="14"/>
            </a:xfrm>
            <a:custGeom>
              <a:rect b="b" l="l" r="r" t="t"/>
              <a:pathLst>
                <a:path extrusionOk="0" h="1" w="22">
                  <a:moveTo>
                    <a:pt x="0" y="1"/>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81"/>
            <p:cNvSpPr/>
            <p:nvPr/>
          </p:nvSpPr>
          <p:spPr>
            <a:xfrm>
              <a:off x="2568973" y="1712111"/>
              <a:ext cx="1344" cy="109"/>
            </a:xfrm>
            <a:custGeom>
              <a:rect b="b" l="l" r="r" t="t"/>
              <a:pathLst>
                <a:path extrusionOk="0" h="8" w="99">
                  <a:moveTo>
                    <a:pt x="98" y="8"/>
                  </a:moveTo>
                  <a:lnTo>
                    <a:pt x="98" y="8"/>
                  </a:lnTo>
                  <a:cubicBezTo>
                    <a:pt x="67" y="1"/>
                    <a:pt x="35" y="1"/>
                    <a:pt x="0" y="4"/>
                  </a:cubicBezTo>
                  <a:cubicBezTo>
                    <a:pt x="35" y="1"/>
                    <a:pt x="67" y="1"/>
                    <a:pt x="98"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6" name="Google Shape;5856;p81"/>
            <p:cNvSpPr/>
            <p:nvPr/>
          </p:nvSpPr>
          <p:spPr>
            <a:xfrm>
              <a:off x="2512640" y="1694909"/>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7" name="Google Shape;5857;p81"/>
            <p:cNvSpPr/>
            <p:nvPr/>
          </p:nvSpPr>
          <p:spPr>
            <a:xfrm>
              <a:off x="2499999" y="1687400"/>
              <a:ext cx="299" cy="299"/>
            </a:xfrm>
            <a:custGeom>
              <a:rect b="b" l="l" r="r" t="t"/>
              <a:pathLst>
                <a:path extrusionOk="0" h="22" w="22">
                  <a:moveTo>
                    <a:pt x="0" y="0"/>
                  </a:moveTo>
                  <a:lnTo>
                    <a:pt x="21"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8" name="Google Shape;5858;p81"/>
            <p:cNvSpPr/>
            <p:nvPr/>
          </p:nvSpPr>
          <p:spPr>
            <a:xfrm>
              <a:off x="2513400" y="1694773"/>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9" name="Google Shape;5859;p81"/>
            <p:cNvSpPr/>
            <p:nvPr/>
          </p:nvSpPr>
          <p:spPr>
            <a:xfrm>
              <a:off x="2566963" y="1712546"/>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0" name="Google Shape;5860;p81"/>
            <p:cNvSpPr/>
            <p:nvPr/>
          </p:nvSpPr>
          <p:spPr>
            <a:xfrm>
              <a:off x="2502660" y="1690062"/>
              <a:ext cx="339" cy="339"/>
            </a:xfrm>
            <a:custGeom>
              <a:rect b="b" l="l" r="r" t="t"/>
              <a:pathLst>
                <a:path extrusionOk="0" h="25" w="25">
                  <a:moveTo>
                    <a:pt x="0" y="0"/>
                  </a:moveTo>
                  <a:lnTo>
                    <a:pt x="25"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1" name="Google Shape;5861;p81"/>
            <p:cNvSpPr/>
            <p:nvPr/>
          </p:nvSpPr>
          <p:spPr>
            <a:xfrm>
              <a:off x="2690844" y="1643097"/>
              <a:ext cx="339" cy="489"/>
            </a:xfrm>
            <a:custGeom>
              <a:rect b="b" l="l" r="r" t="t"/>
              <a:pathLst>
                <a:path extrusionOk="0" h="36" w="25">
                  <a:moveTo>
                    <a:pt x="25" y="1"/>
                  </a:moveTo>
                  <a:lnTo>
                    <a:pt x="0" y="36"/>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81"/>
            <p:cNvSpPr/>
            <p:nvPr/>
          </p:nvSpPr>
          <p:spPr>
            <a:xfrm>
              <a:off x="2691319" y="1642622"/>
              <a:ext cx="244" cy="353"/>
            </a:xfrm>
            <a:custGeom>
              <a:rect b="b" l="l" r="r" t="t"/>
              <a:pathLst>
                <a:path extrusionOk="0" h="26" w="18">
                  <a:moveTo>
                    <a:pt x="18" y="1"/>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3" name="Google Shape;5863;p81"/>
            <p:cNvSpPr/>
            <p:nvPr/>
          </p:nvSpPr>
          <p:spPr>
            <a:xfrm>
              <a:off x="2691645" y="1642147"/>
              <a:ext cx="204" cy="353"/>
            </a:xfrm>
            <a:custGeom>
              <a:rect b="b" l="l" r="r" t="t"/>
              <a:pathLst>
                <a:path extrusionOk="0" h="26" w="15">
                  <a:moveTo>
                    <a:pt x="15" y="1"/>
                  </a:moveTo>
                  <a:cubicBezTo>
                    <a:pt x="11" y="8"/>
                    <a:pt x="4" y="15"/>
                    <a:pt x="1" y="25"/>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4" name="Google Shape;5864;p81"/>
            <p:cNvSpPr/>
            <p:nvPr/>
          </p:nvSpPr>
          <p:spPr>
            <a:xfrm>
              <a:off x="2655339" y="1679838"/>
              <a:ext cx="4141" cy="1113"/>
            </a:xfrm>
            <a:custGeom>
              <a:rect b="b" l="l" r="r" t="t"/>
              <a:pathLst>
                <a:path extrusionOk="0" h="82" w="305">
                  <a:moveTo>
                    <a:pt x="305" y="81"/>
                  </a:moveTo>
                  <a:cubicBezTo>
                    <a:pt x="116" y="78"/>
                    <a:pt x="35" y="36"/>
                    <a:pt x="0" y="1"/>
                  </a:cubicBezTo>
                  <a:cubicBezTo>
                    <a:pt x="35" y="36"/>
                    <a:pt x="116" y="78"/>
                    <a:pt x="305"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5" name="Google Shape;5865;p81"/>
            <p:cNvSpPr/>
            <p:nvPr/>
          </p:nvSpPr>
          <p:spPr>
            <a:xfrm>
              <a:off x="2691930" y="1641861"/>
              <a:ext cx="68" cy="109"/>
            </a:xfrm>
            <a:custGeom>
              <a:rect b="b" l="l" r="r" t="t"/>
              <a:pathLst>
                <a:path extrusionOk="0" h="8" w="5">
                  <a:moveTo>
                    <a:pt x="4" y="1"/>
                  </a:moveTo>
                  <a:lnTo>
                    <a:pt x="1" y="8"/>
                  </a:lnTo>
                  <a:cubicBezTo>
                    <a:pt x="4" y="4"/>
                    <a:pt x="4" y="4"/>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6" name="Google Shape;5866;p81"/>
            <p:cNvSpPr/>
            <p:nvPr/>
          </p:nvSpPr>
          <p:spPr>
            <a:xfrm>
              <a:off x="2643255" y="1705934"/>
              <a:ext cx="14" cy="163"/>
            </a:xfrm>
            <a:custGeom>
              <a:rect b="b" l="l" r="r" t="t"/>
              <a:pathLst>
                <a:path extrusionOk="0" h="12" w="1">
                  <a:moveTo>
                    <a:pt x="1" y="1"/>
                  </a:moveTo>
                  <a:lnTo>
                    <a:pt x="1" y="11"/>
                  </a:lnTo>
                  <a:cubicBezTo>
                    <a:pt x="1"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7" name="Google Shape;5867;p81"/>
            <p:cNvSpPr/>
            <p:nvPr/>
          </p:nvSpPr>
          <p:spPr>
            <a:xfrm>
              <a:off x="2438968" y="1708269"/>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8" name="Google Shape;5868;p81"/>
            <p:cNvSpPr/>
            <p:nvPr/>
          </p:nvSpPr>
          <p:spPr>
            <a:xfrm>
              <a:off x="2438873" y="1708554"/>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81"/>
            <p:cNvSpPr/>
            <p:nvPr/>
          </p:nvSpPr>
          <p:spPr>
            <a:xfrm>
              <a:off x="2438819" y="1710401"/>
              <a:ext cx="68" cy="204"/>
            </a:xfrm>
            <a:custGeom>
              <a:rect b="b" l="l" r="r" t="t"/>
              <a:pathLst>
                <a:path extrusionOk="0" h="15" w="5">
                  <a:moveTo>
                    <a:pt x="1" y="1"/>
                  </a:moveTo>
                  <a:cubicBezTo>
                    <a:pt x="1" y="4"/>
                    <a:pt x="1"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0" name="Google Shape;5870;p81"/>
            <p:cNvSpPr/>
            <p:nvPr/>
          </p:nvSpPr>
          <p:spPr>
            <a:xfrm>
              <a:off x="2438683" y="1709545"/>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1" name="Google Shape;5871;p81"/>
            <p:cNvSpPr/>
            <p:nvPr/>
          </p:nvSpPr>
          <p:spPr>
            <a:xfrm>
              <a:off x="2438778" y="1708785"/>
              <a:ext cx="14" cy="204"/>
            </a:xfrm>
            <a:custGeom>
              <a:rect b="b" l="l" r="r" t="t"/>
              <a:pathLst>
                <a:path extrusionOk="0" h="15" w="1">
                  <a:moveTo>
                    <a:pt x="0" y="15"/>
                  </a:moveTo>
                  <a:lnTo>
                    <a:pt x="0" y="4"/>
                  </a:lnTo>
                  <a:cubicBezTo>
                    <a:pt x="0" y="1"/>
                    <a:pt x="0" y="11"/>
                    <a:pt x="0"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2" name="Google Shape;5872;p81"/>
            <p:cNvSpPr/>
            <p:nvPr/>
          </p:nvSpPr>
          <p:spPr>
            <a:xfrm>
              <a:off x="2438724" y="1709165"/>
              <a:ext cx="14" cy="163"/>
            </a:xfrm>
            <a:custGeom>
              <a:rect b="b" l="l" r="r" t="t"/>
              <a:pathLst>
                <a:path extrusionOk="0" h="12" w="1">
                  <a:moveTo>
                    <a:pt x="1" y="11"/>
                  </a:moveTo>
                  <a:lnTo>
                    <a:pt x="1" y="1"/>
                  </a:ln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3" name="Google Shape;5873;p81"/>
            <p:cNvSpPr/>
            <p:nvPr/>
          </p:nvSpPr>
          <p:spPr>
            <a:xfrm>
              <a:off x="2438724" y="1709925"/>
              <a:ext cx="14" cy="204"/>
            </a:xfrm>
            <a:custGeom>
              <a:rect b="b" l="l" r="r" t="t"/>
              <a:pathLst>
                <a:path extrusionOk="0" h="15" w="1">
                  <a:moveTo>
                    <a:pt x="1" y="15"/>
                  </a:moveTo>
                  <a:lnTo>
                    <a:pt x="1" y="1"/>
                  </a:lnTo>
                  <a:cubicBezTo>
                    <a:pt x="1" y="8"/>
                    <a:pt x="1" y="11"/>
                    <a:pt x="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4" name="Google Shape;5874;p81"/>
            <p:cNvSpPr/>
            <p:nvPr/>
          </p:nvSpPr>
          <p:spPr>
            <a:xfrm>
              <a:off x="3083315" y="1349877"/>
              <a:ext cx="6436" cy="2648"/>
            </a:xfrm>
            <a:custGeom>
              <a:rect b="b" l="l" r="r" t="t"/>
              <a:pathLst>
                <a:path extrusionOk="0" h="195" w="474">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81"/>
            <p:cNvSpPr/>
            <p:nvPr/>
          </p:nvSpPr>
          <p:spPr>
            <a:xfrm>
              <a:off x="2740470" y="1256152"/>
              <a:ext cx="41452" cy="20869"/>
            </a:xfrm>
            <a:custGeom>
              <a:rect b="b" l="l" r="r" t="t"/>
              <a:pathLst>
                <a:path extrusionOk="0" h="1537" w="3053">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81"/>
            <p:cNvSpPr/>
            <p:nvPr/>
          </p:nvSpPr>
          <p:spPr>
            <a:xfrm>
              <a:off x="2779112" y="1267720"/>
              <a:ext cx="44453" cy="23136"/>
            </a:xfrm>
            <a:custGeom>
              <a:rect b="b" l="l" r="r" t="t"/>
              <a:pathLst>
                <a:path extrusionOk="0" h="1704" w="3274">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81"/>
            <p:cNvSpPr/>
            <p:nvPr/>
          </p:nvSpPr>
          <p:spPr>
            <a:xfrm>
              <a:off x="3087022" y="1356164"/>
              <a:ext cx="21412" cy="7834"/>
            </a:xfrm>
            <a:custGeom>
              <a:rect b="b" l="l" r="r" t="t"/>
              <a:pathLst>
                <a:path extrusionOk="0" h="577" w="1577">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81"/>
            <p:cNvSpPr/>
            <p:nvPr/>
          </p:nvSpPr>
          <p:spPr>
            <a:xfrm>
              <a:off x="2249874" y="1296871"/>
              <a:ext cx="1208533" cy="418540"/>
            </a:xfrm>
            <a:custGeom>
              <a:rect b="b" l="l" r="r" t="t"/>
              <a:pathLst>
                <a:path extrusionOk="0" h="30826" w="8901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9" name="Google Shape;5879;p81"/>
            <p:cNvSpPr/>
            <p:nvPr/>
          </p:nvSpPr>
          <p:spPr>
            <a:xfrm>
              <a:off x="2192984" y="1581360"/>
              <a:ext cx="21262" cy="7753"/>
            </a:xfrm>
            <a:custGeom>
              <a:rect b="b" l="l" r="r" t="t"/>
              <a:pathLst>
                <a:path extrusionOk="0" h="571" w="1566">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0" name="Google Shape;5880;p81"/>
            <p:cNvSpPr/>
            <p:nvPr/>
          </p:nvSpPr>
          <p:spPr>
            <a:xfrm>
              <a:off x="2688889" y="1342735"/>
              <a:ext cx="3394" cy="828"/>
            </a:xfrm>
            <a:custGeom>
              <a:rect b="b" l="l" r="r" t="t"/>
              <a:pathLst>
                <a:path extrusionOk="0" h="61" w="25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1" name="Google Shape;5881;p81"/>
            <p:cNvSpPr/>
            <p:nvPr/>
          </p:nvSpPr>
          <p:spPr>
            <a:xfrm>
              <a:off x="3095345" y="1594612"/>
              <a:ext cx="18737" cy="78777"/>
            </a:xfrm>
            <a:custGeom>
              <a:rect b="b" l="l" r="r" t="t"/>
              <a:pathLst>
                <a:path extrusionOk="0" h="5802" w="138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2" name="Google Shape;5882;p81"/>
            <p:cNvSpPr/>
            <p:nvPr/>
          </p:nvSpPr>
          <p:spPr>
            <a:xfrm>
              <a:off x="2726485" y="1235772"/>
              <a:ext cx="39185" cy="27603"/>
            </a:xfrm>
            <a:custGeom>
              <a:rect b="b" l="l" r="r" t="t"/>
              <a:pathLst>
                <a:path extrusionOk="0" h="2033" w="2886">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3" name="Google Shape;5883;p81"/>
            <p:cNvSpPr/>
            <p:nvPr/>
          </p:nvSpPr>
          <p:spPr>
            <a:xfrm>
              <a:off x="2452749" y="1237876"/>
              <a:ext cx="24249" cy="7875"/>
            </a:xfrm>
            <a:custGeom>
              <a:rect b="b" l="l" r="r" t="t"/>
              <a:pathLst>
                <a:path extrusionOk="0" h="580" w="1786">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81"/>
            <p:cNvSpPr/>
            <p:nvPr/>
          </p:nvSpPr>
          <p:spPr>
            <a:xfrm>
              <a:off x="2405554" y="1415592"/>
              <a:ext cx="14406" cy="8065"/>
            </a:xfrm>
            <a:custGeom>
              <a:rect b="b" l="l" r="r" t="t"/>
              <a:pathLst>
                <a:path extrusionOk="0" h="594" w="1061">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81"/>
            <p:cNvSpPr/>
            <p:nvPr/>
          </p:nvSpPr>
          <p:spPr>
            <a:xfrm>
              <a:off x="2399471" y="1241556"/>
              <a:ext cx="30047" cy="12613"/>
            </a:xfrm>
            <a:custGeom>
              <a:rect b="b" l="l" r="r" t="t"/>
              <a:pathLst>
                <a:path extrusionOk="0" h="929" w="2213">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81"/>
            <p:cNvSpPr/>
            <p:nvPr/>
          </p:nvSpPr>
          <p:spPr>
            <a:xfrm>
              <a:off x="2429179" y="1308887"/>
              <a:ext cx="131865" cy="90535"/>
            </a:xfrm>
            <a:custGeom>
              <a:rect b="b" l="l" r="r" t="t"/>
              <a:pathLst>
                <a:path extrusionOk="0" h="6668" w="9712">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81"/>
            <p:cNvSpPr/>
            <p:nvPr/>
          </p:nvSpPr>
          <p:spPr>
            <a:xfrm>
              <a:off x="2439104" y="1251861"/>
              <a:ext cx="6857" cy="1833"/>
            </a:xfrm>
            <a:custGeom>
              <a:rect b="b" l="l" r="r" t="t"/>
              <a:pathLst>
                <a:path extrusionOk="0" h="135" w="505">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81"/>
            <p:cNvSpPr/>
            <p:nvPr/>
          </p:nvSpPr>
          <p:spPr>
            <a:xfrm>
              <a:off x="2870271" y="1345763"/>
              <a:ext cx="11758" cy="4576"/>
            </a:xfrm>
            <a:custGeom>
              <a:rect b="b" l="l" r="r" t="t"/>
              <a:pathLst>
                <a:path extrusionOk="0" h="337" w="866">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81"/>
            <p:cNvSpPr/>
            <p:nvPr/>
          </p:nvSpPr>
          <p:spPr>
            <a:xfrm>
              <a:off x="2384020" y="1243620"/>
              <a:ext cx="22783" cy="4983"/>
            </a:xfrm>
            <a:custGeom>
              <a:rect b="b" l="l" r="r" t="t"/>
              <a:pathLst>
                <a:path extrusionOk="0" h="367" w="1678">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0" name="Google Shape;5890;p81"/>
            <p:cNvSpPr/>
            <p:nvPr/>
          </p:nvSpPr>
          <p:spPr>
            <a:xfrm>
              <a:off x="2517202" y="1238691"/>
              <a:ext cx="17406" cy="5404"/>
            </a:xfrm>
            <a:custGeom>
              <a:rect b="b" l="l" r="r" t="t"/>
              <a:pathLst>
                <a:path extrusionOk="0" h="398" w="1282">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1" name="Google Shape;5891;p81"/>
            <p:cNvSpPr/>
            <p:nvPr/>
          </p:nvSpPr>
          <p:spPr>
            <a:xfrm>
              <a:off x="2718026" y="1237646"/>
              <a:ext cx="8757" cy="2403"/>
            </a:xfrm>
            <a:custGeom>
              <a:rect b="b" l="l" r="r" t="t"/>
              <a:pathLst>
                <a:path extrusionOk="0" h="177" w="645">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81"/>
            <p:cNvSpPr/>
            <p:nvPr/>
          </p:nvSpPr>
          <p:spPr>
            <a:xfrm>
              <a:off x="2570534" y="1361377"/>
              <a:ext cx="11229" cy="4209"/>
            </a:xfrm>
            <a:custGeom>
              <a:rect b="b" l="l" r="r" t="t"/>
              <a:pathLst>
                <a:path extrusionOk="0" h="310" w="827">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3" name="Google Shape;5893;p81"/>
            <p:cNvSpPr/>
            <p:nvPr/>
          </p:nvSpPr>
          <p:spPr>
            <a:xfrm>
              <a:off x="2635516" y="1366890"/>
              <a:ext cx="4616" cy="2865"/>
            </a:xfrm>
            <a:custGeom>
              <a:rect b="b" l="l" r="r" t="t"/>
              <a:pathLst>
                <a:path extrusionOk="0" h="211" w="34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4" name="Google Shape;5894;p81"/>
            <p:cNvSpPr/>
            <p:nvPr/>
          </p:nvSpPr>
          <p:spPr>
            <a:xfrm>
              <a:off x="2491961" y="1240701"/>
              <a:ext cx="20176" cy="8119"/>
            </a:xfrm>
            <a:custGeom>
              <a:rect b="b" l="l" r="r" t="t"/>
              <a:pathLst>
                <a:path extrusionOk="0" h="598" w="1486">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5" name="Google Shape;5895;p81"/>
            <p:cNvSpPr/>
            <p:nvPr/>
          </p:nvSpPr>
          <p:spPr>
            <a:xfrm>
              <a:off x="2465159" y="1249621"/>
              <a:ext cx="23394" cy="6734"/>
            </a:xfrm>
            <a:custGeom>
              <a:rect b="b" l="l" r="r" t="t"/>
              <a:pathLst>
                <a:path extrusionOk="0" h="496" w="1723">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6" name="Google Shape;5896;p81"/>
            <p:cNvSpPr/>
            <p:nvPr/>
          </p:nvSpPr>
          <p:spPr>
            <a:xfrm>
              <a:off x="2466530" y="1232500"/>
              <a:ext cx="20597" cy="4358"/>
            </a:xfrm>
            <a:custGeom>
              <a:rect b="b" l="l" r="r" t="t"/>
              <a:pathLst>
                <a:path extrusionOk="0" h="321" w="1517">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81"/>
            <p:cNvSpPr/>
            <p:nvPr/>
          </p:nvSpPr>
          <p:spPr>
            <a:xfrm>
              <a:off x="2698353" y="164214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81"/>
            <p:cNvSpPr/>
            <p:nvPr/>
          </p:nvSpPr>
          <p:spPr>
            <a:xfrm>
              <a:off x="2818038" y="1630266"/>
              <a:ext cx="3625" cy="530"/>
            </a:xfrm>
            <a:custGeom>
              <a:rect b="b" l="l" r="r" t="t"/>
              <a:pathLst>
                <a:path extrusionOk="0" h="39" w="267">
                  <a:moveTo>
                    <a:pt x="0" y="39"/>
                  </a:moveTo>
                  <a:cubicBezTo>
                    <a:pt x="88" y="21"/>
                    <a:pt x="179" y="7"/>
                    <a:pt x="267" y="0"/>
                  </a:cubicBezTo>
                  <a:cubicBezTo>
                    <a:pt x="179" y="7"/>
                    <a:pt x="88" y="21"/>
                    <a:pt x="0"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81"/>
            <p:cNvSpPr/>
            <p:nvPr/>
          </p:nvSpPr>
          <p:spPr>
            <a:xfrm>
              <a:off x="2835580" y="1633878"/>
              <a:ext cx="2430" cy="815"/>
            </a:xfrm>
            <a:custGeom>
              <a:rect b="b" l="l" r="r" t="t"/>
              <a:pathLst>
                <a:path extrusionOk="0" h="60" w="179">
                  <a:moveTo>
                    <a:pt x="0" y="0"/>
                  </a:moveTo>
                  <a:cubicBezTo>
                    <a:pt x="18" y="18"/>
                    <a:pt x="119" y="42"/>
                    <a:pt x="179" y="60"/>
                  </a:cubicBezTo>
                  <a:cubicBezTo>
                    <a:pt x="119" y="42"/>
                    <a:pt x="1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81"/>
            <p:cNvSpPr/>
            <p:nvPr/>
          </p:nvSpPr>
          <p:spPr>
            <a:xfrm>
              <a:off x="2863808" y="1641861"/>
              <a:ext cx="584" cy="299"/>
            </a:xfrm>
            <a:custGeom>
              <a:rect b="b" l="l" r="r" t="t"/>
              <a:pathLst>
                <a:path extrusionOk="0" h="22" w="43">
                  <a:moveTo>
                    <a:pt x="1" y="22"/>
                  </a:moveTo>
                  <a:cubicBezTo>
                    <a:pt x="15" y="15"/>
                    <a:pt x="25" y="8"/>
                    <a:pt x="43" y="1"/>
                  </a:cubicBezTo>
                  <a:cubicBezTo>
                    <a:pt x="25" y="8"/>
                    <a:pt x="15"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81"/>
            <p:cNvSpPr/>
            <p:nvPr/>
          </p:nvSpPr>
          <p:spPr>
            <a:xfrm>
              <a:off x="2807149" y="1632778"/>
              <a:ext cx="2729" cy="1059"/>
            </a:xfrm>
            <a:custGeom>
              <a:rect b="b" l="l" r="r" t="t"/>
              <a:pathLst>
                <a:path extrusionOk="0" h="78" w="201">
                  <a:moveTo>
                    <a:pt x="1" y="1"/>
                  </a:moveTo>
                  <a:cubicBezTo>
                    <a:pt x="64" y="32"/>
                    <a:pt x="130" y="60"/>
                    <a:pt x="200" y="78"/>
                  </a:cubicBezTo>
                  <a:cubicBezTo>
                    <a:pt x="130" y="60"/>
                    <a:pt x="64"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81"/>
            <p:cNvSpPr/>
            <p:nvPr/>
          </p:nvSpPr>
          <p:spPr>
            <a:xfrm>
              <a:off x="2901553" y="1635249"/>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3" name="Google Shape;5903;p81"/>
            <p:cNvSpPr/>
            <p:nvPr/>
          </p:nvSpPr>
          <p:spPr>
            <a:xfrm>
              <a:off x="2907351" y="1636064"/>
              <a:ext cx="584" cy="299"/>
            </a:xfrm>
            <a:custGeom>
              <a:rect b="b" l="l" r="r" t="t"/>
              <a:pathLst>
                <a:path extrusionOk="0" h="22" w="43">
                  <a:moveTo>
                    <a:pt x="1" y="0"/>
                  </a:moveTo>
                  <a:cubicBezTo>
                    <a:pt x="15" y="7"/>
                    <a:pt x="29" y="14"/>
                    <a:pt x="39" y="21"/>
                  </a:cubicBezTo>
                  <a:lnTo>
                    <a:pt x="43" y="18"/>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4" name="Google Shape;5904;p81"/>
            <p:cNvSpPr/>
            <p:nvPr/>
          </p:nvSpPr>
          <p:spPr>
            <a:xfrm>
              <a:off x="2902355" y="16351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81"/>
            <p:cNvSpPr/>
            <p:nvPr/>
          </p:nvSpPr>
          <p:spPr>
            <a:xfrm>
              <a:off x="2873367" y="1638915"/>
              <a:ext cx="3286" cy="1018"/>
            </a:xfrm>
            <a:custGeom>
              <a:rect b="b" l="l" r="r" t="t"/>
              <a:pathLst>
                <a:path extrusionOk="0" h="75" w="242">
                  <a:moveTo>
                    <a:pt x="242" y="1"/>
                  </a:moveTo>
                  <a:lnTo>
                    <a:pt x="242" y="1"/>
                  </a:lnTo>
                  <a:cubicBezTo>
                    <a:pt x="151" y="15"/>
                    <a:pt x="60" y="29"/>
                    <a:pt x="0" y="74"/>
                  </a:cubicBezTo>
                  <a:cubicBezTo>
                    <a:pt x="60" y="29"/>
                    <a:pt x="154" y="15"/>
                    <a:pt x="2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6" name="Google Shape;5906;p81"/>
            <p:cNvSpPr/>
            <p:nvPr/>
          </p:nvSpPr>
          <p:spPr>
            <a:xfrm>
              <a:off x="2746879" y="1634258"/>
              <a:ext cx="3299" cy="1494"/>
            </a:xfrm>
            <a:custGeom>
              <a:rect b="b" l="l" r="r" t="t"/>
              <a:pathLst>
                <a:path extrusionOk="0" h="110" w="243">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7" name="Google Shape;5907;p81"/>
            <p:cNvSpPr/>
            <p:nvPr/>
          </p:nvSpPr>
          <p:spPr>
            <a:xfrm>
              <a:off x="2716221" y="1632113"/>
              <a:ext cx="2444" cy="1534"/>
            </a:xfrm>
            <a:custGeom>
              <a:rect b="b" l="l" r="r" t="t"/>
              <a:pathLst>
                <a:path extrusionOk="0" h="113" w="180">
                  <a:moveTo>
                    <a:pt x="1" y="113"/>
                  </a:moveTo>
                  <a:cubicBezTo>
                    <a:pt x="57" y="67"/>
                    <a:pt x="116" y="29"/>
                    <a:pt x="179" y="1"/>
                  </a:cubicBezTo>
                  <a:cubicBezTo>
                    <a:pt x="116" y="29"/>
                    <a:pt x="57" y="67"/>
                    <a:pt x="1" y="11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8" name="Google Shape;5908;p81"/>
            <p:cNvSpPr/>
            <p:nvPr/>
          </p:nvSpPr>
          <p:spPr>
            <a:xfrm>
              <a:off x="2699059" y="164144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81"/>
            <p:cNvSpPr/>
            <p:nvPr/>
          </p:nvSpPr>
          <p:spPr>
            <a:xfrm>
              <a:off x="2698869" y="1641576"/>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81"/>
            <p:cNvSpPr/>
            <p:nvPr/>
          </p:nvSpPr>
          <p:spPr>
            <a:xfrm>
              <a:off x="2698678" y="1641726"/>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81"/>
            <p:cNvSpPr/>
            <p:nvPr/>
          </p:nvSpPr>
          <p:spPr>
            <a:xfrm>
              <a:off x="2698543" y="1641916"/>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81"/>
            <p:cNvSpPr/>
            <p:nvPr/>
          </p:nvSpPr>
          <p:spPr>
            <a:xfrm>
              <a:off x="2700348" y="1640870"/>
              <a:ext cx="54" cy="14"/>
            </a:xfrm>
            <a:custGeom>
              <a:rect b="b" l="l" r="r" t="t"/>
              <a:pathLst>
                <a:path extrusionOk="0" h="1" w="4">
                  <a:moveTo>
                    <a:pt x="0"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81"/>
            <p:cNvSpPr/>
            <p:nvPr/>
          </p:nvSpPr>
          <p:spPr>
            <a:xfrm>
              <a:off x="2699629" y="1641155"/>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81"/>
            <p:cNvSpPr/>
            <p:nvPr/>
          </p:nvSpPr>
          <p:spPr>
            <a:xfrm>
              <a:off x="2698448" y="1642051"/>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81"/>
            <p:cNvSpPr/>
            <p:nvPr/>
          </p:nvSpPr>
          <p:spPr>
            <a:xfrm>
              <a:off x="2699968" y="1641006"/>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81"/>
            <p:cNvSpPr/>
            <p:nvPr/>
          </p:nvSpPr>
          <p:spPr>
            <a:xfrm>
              <a:off x="2699303" y="1641291"/>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81"/>
            <p:cNvSpPr/>
            <p:nvPr/>
          </p:nvSpPr>
          <p:spPr>
            <a:xfrm>
              <a:off x="2750164" y="1633688"/>
              <a:ext cx="6952" cy="2050"/>
            </a:xfrm>
            <a:custGeom>
              <a:rect b="b" l="l" r="r" t="t"/>
              <a:pathLst>
                <a:path extrusionOk="0" h="151" w="512">
                  <a:moveTo>
                    <a:pt x="511" y="116"/>
                  </a:moveTo>
                  <a:cubicBezTo>
                    <a:pt x="319" y="0"/>
                    <a:pt x="98" y="74"/>
                    <a:pt x="0" y="151"/>
                  </a:cubicBezTo>
                  <a:lnTo>
                    <a:pt x="0" y="151"/>
                  </a:lnTo>
                  <a:cubicBezTo>
                    <a:pt x="98" y="74"/>
                    <a:pt x="319" y="0"/>
                    <a:pt x="511" y="11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81"/>
            <p:cNvSpPr/>
            <p:nvPr/>
          </p:nvSpPr>
          <p:spPr>
            <a:xfrm>
              <a:off x="2757102" y="1635249"/>
              <a:ext cx="3666" cy="2009"/>
            </a:xfrm>
            <a:custGeom>
              <a:rect b="b" l="l" r="r" t="t"/>
              <a:pathLst>
                <a:path extrusionOk="0" h="148" w="27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81"/>
            <p:cNvSpPr/>
            <p:nvPr/>
          </p:nvSpPr>
          <p:spPr>
            <a:xfrm>
              <a:off x="2728291" y="1626980"/>
              <a:ext cx="3489" cy="204"/>
            </a:xfrm>
            <a:custGeom>
              <a:rect b="b" l="l" r="r" t="t"/>
              <a:pathLst>
                <a:path extrusionOk="0" h="15" w="257">
                  <a:moveTo>
                    <a:pt x="256" y="15"/>
                  </a:moveTo>
                  <a:cubicBezTo>
                    <a:pt x="172" y="1"/>
                    <a:pt x="85" y="1"/>
                    <a:pt x="1" y="11"/>
                  </a:cubicBezTo>
                  <a:cubicBezTo>
                    <a:pt x="85" y="1"/>
                    <a:pt x="172" y="1"/>
                    <a:pt x="256"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81"/>
            <p:cNvSpPr/>
            <p:nvPr/>
          </p:nvSpPr>
          <p:spPr>
            <a:xfrm>
              <a:off x="2720688" y="1629126"/>
              <a:ext cx="3340" cy="1670"/>
            </a:xfrm>
            <a:custGeom>
              <a:rect b="b" l="l" r="r" t="t"/>
              <a:pathLst>
                <a:path extrusionOk="0" h="123" w="246">
                  <a:moveTo>
                    <a:pt x="246" y="0"/>
                  </a:moveTo>
                  <a:cubicBezTo>
                    <a:pt x="144" y="21"/>
                    <a:pt x="39" y="42"/>
                    <a:pt x="1" y="123"/>
                  </a:cubicBezTo>
                  <a:cubicBezTo>
                    <a:pt x="39" y="46"/>
                    <a:pt x="144" y="21"/>
                    <a:pt x="2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81"/>
            <p:cNvSpPr/>
            <p:nvPr/>
          </p:nvSpPr>
          <p:spPr>
            <a:xfrm>
              <a:off x="2697877" y="1642337"/>
              <a:ext cx="434" cy="109"/>
            </a:xfrm>
            <a:custGeom>
              <a:rect b="b" l="l" r="r" t="t"/>
              <a:pathLst>
                <a:path extrusionOk="0" h="8" w="32">
                  <a:moveTo>
                    <a:pt x="25" y="8"/>
                  </a:moveTo>
                  <a:lnTo>
                    <a:pt x="32" y="8"/>
                  </a:lnTo>
                  <a:lnTo>
                    <a:pt x="32" y="1"/>
                  </a:lnTo>
                  <a:lnTo>
                    <a:pt x="32" y="8"/>
                  </a:lnTo>
                  <a:cubicBezTo>
                    <a:pt x="21" y="8"/>
                    <a:pt x="11" y="8"/>
                    <a:pt x="0" y="8"/>
                  </a:cubicBez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81"/>
            <p:cNvSpPr/>
            <p:nvPr/>
          </p:nvSpPr>
          <p:spPr>
            <a:xfrm>
              <a:off x="2761094" y="1634923"/>
              <a:ext cx="3666" cy="2200"/>
            </a:xfrm>
            <a:custGeom>
              <a:rect b="b" l="l" r="r" t="t"/>
              <a:pathLst>
                <a:path extrusionOk="0" h="162" w="270">
                  <a:moveTo>
                    <a:pt x="270" y="0"/>
                  </a:moveTo>
                  <a:cubicBezTo>
                    <a:pt x="154" y="42"/>
                    <a:pt x="46" y="84"/>
                    <a:pt x="0" y="161"/>
                  </a:cubicBezTo>
                  <a:cubicBezTo>
                    <a:pt x="46" y="84"/>
                    <a:pt x="154" y="42"/>
                    <a:pt x="27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81"/>
            <p:cNvSpPr/>
            <p:nvPr/>
          </p:nvSpPr>
          <p:spPr>
            <a:xfrm>
              <a:off x="2741991" y="1628963"/>
              <a:ext cx="2240" cy="2688"/>
            </a:xfrm>
            <a:custGeom>
              <a:rect b="b" l="l" r="r" t="t"/>
              <a:pathLst>
                <a:path extrusionOk="0" h="198" w="165">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81"/>
            <p:cNvSpPr/>
            <p:nvPr/>
          </p:nvSpPr>
          <p:spPr>
            <a:xfrm>
              <a:off x="2895851" y="1634774"/>
              <a:ext cx="3571" cy="964"/>
            </a:xfrm>
            <a:custGeom>
              <a:rect b="b" l="l" r="r" t="t"/>
              <a:pathLst>
                <a:path extrusionOk="0" h="71" w="263">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81"/>
            <p:cNvSpPr/>
            <p:nvPr/>
          </p:nvSpPr>
          <p:spPr>
            <a:xfrm>
              <a:off x="2850271" y="1641576"/>
              <a:ext cx="6191" cy="1208"/>
            </a:xfrm>
            <a:custGeom>
              <a:rect b="b" l="l" r="r" t="t"/>
              <a:pathLst>
                <a:path extrusionOk="0" h="89" w="456">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81"/>
            <p:cNvSpPr/>
            <p:nvPr/>
          </p:nvSpPr>
          <p:spPr>
            <a:xfrm>
              <a:off x="2868370" y="1640300"/>
              <a:ext cx="3965" cy="774"/>
            </a:xfrm>
            <a:custGeom>
              <a:rect b="b" l="l" r="r" t="t"/>
              <a:pathLst>
                <a:path extrusionOk="0" h="57" w="292">
                  <a:moveTo>
                    <a:pt x="291" y="0"/>
                  </a:moveTo>
                  <a:cubicBezTo>
                    <a:pt x="211" y="21"/>
                    <a:pt x="95" y="39"/>
                    <a:pt x="1" y="56"/>
                  </a:cubicBezTo>
                  <a:cubicBezTo>
                    <a:pt x="95" y="42"/>
                    <a:pt x="211" y="21"/>
                    <a:pt x="29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81"/>
            <p:cNvSpPr/>
            <p:nvPr/>
          </p:nvSpPr>
          <p:spPr>
            <a:xfrm>
              <a:off x="2799315" y="1625840"/>
              <a:ext cx="394" cy="2824"/>
            </a:xfrm>
            <a:custGeom>
              <a:rect b="b" l="l" r="r" t="t"/>
              <a:pathLst>
                <a:path extrusionOk="0" h="208" w="29">
                  <a:moveTo>
                    <a:pt x="28" y="207"/>
                  </a:moveTo>
                  <a:cubicBezTo>
                    <a:pt x="0" y="176"/>
                    <a:pt x="4" y="78"/>
                    <a:pt x="4" y="1"/>
                  </a:cubicBezTo>
                  <a:cubicBezTo>
                    <a:pt x="4" y="78"/>
                    <a:pt x="0" y="176"/>
                    <a:pt x="28" y="20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8" name="Google Shape;5928;p81"/>
            <p:cNvSpPr/>
            <p:nvPr/>
          </p:nvSpPr>
          <p:spPr>
            <a:xfrm>
              <a:off x="2845696" y="1640911"/>
              <a:ext cx="4290" cy="638"/>
            </a:xfrm>
            <a:custGeom>
              <a:rect b="b" l="l" r="r" t="t"/>
              <a:pathLst>
                <a:path extrusionOk="0" h="47" w="316">
                  <a:moveTo>
                    <a:pt x="316" y="46"/>
                  </a:moveTo>
                  <a:cubicBezTo>
                    <a:pt x="211" y="43"/>
                    <a:pt x="22" y="36"/>
                    <a:pt x="1" y="1"/>
                  </a:cubicBezTo>
                  <a:cubicBezTo>
                    <a:pt x="22" y="36"/>
                    <a:pt x="211" y="43"/>
                    <a:pt x="316" y="4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9" name="Google Shape;5929;p81"/>
            <p:cNvSpPr/>
            <p:nvPr/>
          </p:nvSpPr>
          <p:spPr>
            <a:xfrm>
              <a:off x="2342147" y="1694393"/>
              <a:ext cx="190" cy="54"/>
            </a:xfrm>
            <a:custGeom>
              <a:rect b="b" l="l" r="r" t="t"/>
              <a:pathLst>
                <a:path extrusionOk="0" h="4" w="14">
                  <a:moveTo>
                    <a:pt x="0" y="4"/>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0" name="Google Shape;5930;p81"/>
            <p:cNvSpPr/>
            <p:nvPr/>
          </p:nvSpPr>
          <p:spPr>
            <a:xfrm>
              <a:off x="2342527" y="1694243"/>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1" name="Google Shape;5931;p81"/>
            <p:cNvSpPr/>
            <p:nvPr/>
          </p:nvSpPr>
          <p:spPr>
            <a:xfrm>
              <a:off x="2342812" y="1694148"/>
              <a:ext cx="109" cy="54"/>
            </a:xfrm>
            <a:custGeom>
              <a:rect b="b" l="l" r="r" t="t"/>
              <a:pathLst>
                <a:path extrusionOk="0" h="4"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81"/>
            <p:cNvSpPr/>
            <p:nvPr/>
          </p:nvSpPr>
          <p:spPr>
            <a:xfrm>
              <a:off x="2341767" y="1694529"/>
              <a:ext cx="190" cy="109"/>
            </a:xfrm>
            <a:custGeom>
              <a:rect b="b" l="l" r="r" t="t"/>
              <a:pathLst>
                <a:path extrusionOk="0" h="8" w="14">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3" name="Google Shape;5933;p81"/>
            <p:cNvSpPr/>
            <p:nvPr/>
          </p:nvSpPr>
          <p:spPr>
            <a:xfrm>
              <a:off x="2341278" y="1694773"/>
              <a:ext cx="258" cy="109"/>
            </a:xfrm>
            <a:custGeom>
              <a:rect b="b" l="l" r="r" t="t"/>
              <a:pathLst>
                <a:path extrusionOk="0" h="8" w="19">
                  <a:moveTo>
                    <a:pt x="1" y="7"/>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4" name="Google Shape;5934;p81"/>
            <p:cNvSpPr/>
            <p:nvPr/>
          </p:nvSpPr>
          <p:spPr>
            <a:xfrm>
              <a:off x="2371230" y="1702227"/>
              <a:ext cx="1208" cy="923"/>
            </a:xfrm>
            <a:custGeom>
              <a:rect b="b" l="l" r="r" t="t"/>
              <a:pathLst>
                <a:path extrusionOk="0" h="68" w="89">
                  <a:moveTo>
                    <a:pt x="1" y="1"/>
                  </a:moveTo>
                  <a:cubicBezTo>
                    <a:pt x="29" y="25"/>
                    <a:pt x="57" y="50"/>
                    <a:pt x="88" y="67"/>
                  </a:cubicBezTo>
                  <a:cubicBezTo>
                    <a:pt x="57" y="50"/>
                    <a:pt x="29"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5" name="Google Shape;5935;p81"/>
            <p:cNvSpPr/>
            <p:nvPr/>
          </p:nvSpPr>
          <p:spPr>
            <a:xfrm>
              <a:off x="2343043" y="1694148"/>
              <a:ext cx="68" cy="14"/>
            </a:xfrm>
            <a:custGeom>
              <a:rect b="b" l="l" r="r" t="t"/>
              <a:pathLst>
                <a:path extrusionOk="0" h="1" w="5">
                  <a:moveTo>
                    <a:pt x="1"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6" name="Google Shape;5936;p81"/>
            <p:cNvSpPr/>
            <p:nvPr/>
          </p:nvSpPr>
          <p:spPr>
            <a:xfrm>
              <a:off x="2385676" y="1707223"/>
              <a:ext cx="14" cy="54"/>
            </a:xfrm>
            <a:custGeom>
              <a:rect b="b" l="l" r="r" t="t"/>
              <a:pathLst>
                <a:path extrusionOk="0" h="4" w="1">
                  <a:moveTo>
                    <a:pt x="1"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81"/>
            <p:cNvSpPr/>
            <p:nvPr/>
          </p:nvSpPr>
          <p:spPr>
            <a:xfrm>
              <a:off x="2340708" y="1695058"/>
              <a:ext cx="299" cy="149"/>
            </a:xfrm>
            <a:custGeom>
              <a:rect b="b" l="l" r="r" t="t"/>
              <a:pathLst>
                <a:path extrusionOk="0" h="11" w="22">
                  <a:moveTo>
                    <a:pt x="1" y="11"/>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8" name="Google Shape;5938;p81"/>
            <p:cNvSpPr/>
            <p:nvPr/>
          </p:nvSpPr>
          <p:spPr>
            <a:xfrm>
              <a:off x="2372520" y="1702892"/>
              <a:ext cx="489" cy="299"/>
            </a:xfrm>
            <a:custGeom>
              <a:rect b="b" l="l" r="r" t="t"/>
              <a:pathLst>
                <a:path extrusionOk="0" h="22" w="36">
                  <a:moveTo>
                    <a:pt x="0" y="22"/>
                  </a:moveTo>
                  <a:cubicBezTo>
                    <a:pt x="11" y="11"/>
                    <a:pt x="21" y="4"/>
                    <a:pt x="35" y="1"/>
                  </a:cubicBezTo>
                  <a:cubicBezTo>
                    <a:pt x="21" y="4"/>
                    <a:pt x="11" y="11"/>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9" name="Google Shape;5939;p81"/>
            <p:cNvSpPr/>
            <p:nvPr/>
          </p:nvSpPr>
          <p:spPr>
            <a:xfrm>
              <a:off x="2372995" y="1701942"/>
              <a:ext cx="7617" cy="923"/>
            </a:xfrm>
            <a:custGeom>
              <a:rect b="b" l="l" r="r" t="t"/>
              <a:pathLst>
                <a:path extrusionOk="0" h="68" w="561">
                  <a:moveTo>
                    <a:pt x="560" y="1"/>
                  </a:moveTo>
                  <a:cubicBezTo>
                    <a:pt x="273" y="1"/>
                    <a:pt x="91" y="25"/>
                    <a:pt x="0" y="67"/>
                  </a:cubicBezTo>
                  <a:cubicBezTo>
                    <a:pt x="91" y="25"/>
                    <a:pt x="273" y="4"/>
                    <a:pt x="56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0" name="Google Shape;5940;p81"/>
            <p:cNvSpPr/>
            <p:nvPr/>
          </p:nvSpPr>
          <p:spPr>
            <a:xfrm>
              <a:off x="2343287" y="1694040"/>
              <a:ext cx="9518" cy="2878"/>
            </a:xfrm>
            <a:custGeom>
              <a:rect b="b" l="l" r="r" t="t"/>
              <a:pathLst>
                <a:path extrusionOk="0" h="212" w="701">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81"/>
            <p:cNvSpPr/>
            <p:nvPr/>
          </p:nvSpPr>
          <p:spPr>
            <a:xfrm>
              <a:off x="2385771" y="1707509"/>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2" name="Google Shape;5942;p81"/>
            <p:cNvSpPr/>
            <p:nvPr/>
          </p:nvSpPr>
          <p:spPr>
            <a:xfrm>
              <a:off x="2386667" y="1707807"/>
              <a:ext cx="3870" cy="2227"/>
            </a:xfrm>
            <a:custGeom>
              <a:rect b="b" l="l" r="r" t="t"/>
              <a:pathLst>
                <a:path extrusionOk="0" h="164" w="285">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3" name="Google Shape;5943;p81"/>
            <p:cNvSpPr/>
            <p:nvPr/>
          </p:nvSpPr>
          <p:spPr>
            <a:xfrm>
              <a:off x="2210472"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81"/>
            <p:cNvSpPr/>
            <p:nvPr/>
          </p:nvSpPr>
          <p:spPr>
            <a:xfrm>
              <a:off x="2211138" y="158934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5" name="Google Shape;5945;p81"/>
            <p:cNvSpPr/>
            <p:nvPr/>
          </p:nvSpPr>
          <p:spPr>
            <a:xfrm>
              <a:off x="2198728" y="1588678"/>
              <a:ext cx="353" cy="54"/>
            </a:xfrm>
            <a:custGeom>
              <a:rect b="b" l="l" r="r" t="t"/>
              <a:pathLst>
                <a:path extrusionOk="0" h="4" w="26">
                  <a:moveTo>
                    <a:pt x="2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6" name="Google Shape;5946;p81"/>
            <p:cNvSpPr/>
            <p:nvPr/>
          </p:nvSpPr>
          <p:spPr>
            <a:xfrm>
              <a:off x="2198253" y="1588678"/>
              <a:ext cx="258" cy="14"/>
            </a:xfrm>
            <a:custGeom>
              <a:rect b="b" l="l" r="r" t="t"/>
              <a:pathLst>
                <a:path extrusionOk="0" h="1" w="19">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7" name="Google Shape;5947;p81"/>
            <p:cNvSpPr/>
            <p:nvPr/>
          </p:nvSpPr>
          <p:spPr>
            <a:xfrm>
              <a:off x="2194071" y="1587579"/>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81"/>
            <p:cNvSpPr/>
            <p:nvPr/>
          </p:nvSpPr>
          <p:spPr>
            <a:xfrm>
              <a:off x="2193650" y="1587443"/>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81"/>
            <p:cNvSpPr/>
            <p:nvPr/>
          </p:nvSpPr>
          <p:spPr>
            <a:xfrm>
              <a:off x="2197777" y="1588583"/>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0" name="Google Shape;5950;p81"/>
            <p:cNvSpPr/>
            <p:nvPr/>
          </p:nvSpPr>
          <p:spPr>
            <a:xfrm>
              <a:off x="2209807" y="158938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81"/>
            <p:cNvSpPr/>
            <p:nvPr/>
          </p:nvSpPr>
          <p:spPr>
            <a:xfrm>
              <a:off x="2199298" y="1588719"/>
              <a:ext cx="353" cy="68"/>
            </a:xfrm>
            <a:custGeom>
              <a:rect b="b" l="l" r="r" t="t"/>
              <a:pathLst>
                <a:path extrusionOk="0" h="5" w="26">
                  <a:moveTo>
                    <a:pt x="25"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2" name="Google Shape;5952;p81"/>
            <p:cNvSpPr/>
            <p:nvPr/>
          </p:nvSpPr>
          <p:spPr>
            <a:xfrm>
              <a:off x="2208436" y="1589344"/>
              <a:ext cx="679" cy="14"/>
            </a:xfrm>
            <a:custGeom>
              <a:rect b="b" l="l" r="r" t="t"/>
              <a:pathLst>
                <a:path extrusionOk="0" h="1" w="50">
                  <a:moveTo>
                    <a:pt x="49"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3" name="Google Shape;5953;p81"/>
            <p:cNvSpPr/>
            <p:nvPr/>
          </p:nvSpPr>
          <p:spPr>
            <a:xfrm>
              <a:off x="2202448" y="1589004"/>
              <a:ext cx="5947" cy="353"/>
            </a:xfrm>
            <a:custGeom>
              <a:rect b="b" l="l" r="r" t="t"/>
              <a:pathLst>
                <a:path extrusionOk="0" h="26" w="438">
                  <a:moveTo>
                    <a:pt x="438" y="25"/>
                  </a:moveTo>
                  <a:cubicBezTo>
                    <a:pt x="294" y="22"/>
                    <a:pt x="140" y="11"/>
                    <a:pt x="0" y="1"/>
                  </a:cubicBezTo>
                  <a:cubicBezTo>
                    <a:pt x="140" y="11"/>
                    <a:pt x="294" y="22"/>
                    <a:pt x="43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4" name="Google Shape;5954;p81"/>
            <p:cNvSpPr/>
            <p:nvPr/>
          </p:nvSpPr>
          <p:spPr>
            <a:xfrm>
              <a:off x="2213228" y="1589194"/>
              <a:ext cx="299" cy="14"/>
            </a:xfrm>
            <a:custGeom>
              <a:rect b="b" l="l" r="r" t="t"/>
              <a:pathLst>
                <a:path extrusionOk="0" h="1" w="22">
                  <a:moveTo>
                    <a:pt x="22"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5" name="Google Shape;5955;p81"/>
            <p:cNvSpPr/>
            <p:nvPr/>
          </p:nvSpPr>
          <p:spPr>
            <a:xfrm>
              <a:off x="2212047" y="1589289"/>
              <a:ext cx="339" cy="14"/>
            </a:xfrm>
            <a:custGeom>
              <a:rect b="b" l="l" r="r" t="t"/>
              <a:pathLst>
                <a:path extrusionOk="0" h="1" w="25">
                  <a:moveTo>
                    <a:pt x="25"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81"/>
            <p:cNvSpPr/>
            <p:nvPr/>
          </p:nvSpPr>
          <p:spPr>
            <a:xfrm>
              <a:off x="2211382" y="1589289"/>
              <a:ext cx="394" cy="14"/>
            </a:xfrm>
            <a:custGeom>
              <a:rect b="b" l="l" r="r" t="t"/>
              <a:pathLst>
                <a:path extrusionOk="0" h="1" w="29">
                  <a:moveTo>
                    <a:pt x="2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81"/>
            <p:cNvSpPr/>
            <p:nvPr/>
          </p:nvSpPr>
          <p:spPr>
            <a:xfrm>
              <a:off x="2195876" y="1588244"/>
              <a:ext cx="109" cy="68"/>
            </a:xfrm>
            <a:custGeom>
              <a:rect b="b" l="l" r="r" t="t"/>
              <a:pathLst>
                <a:path extrusionOk="0" h="5" w="8">
                  <a:moveTo>
                    <a:pt x="8"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8" name="Google Shape;5958;p81"/>
            <p:cNvSpPr/>
            <p:nvPr/>
          </p:nvSpPr>
          <p:spPr>
            <a:xfrm>
              <a:off x="2195456" y="1588108"/>
              <a:ext cx="149" cy="109"/>
            </a:xfrm>
            <a:custGeom>
              <a:rect b="b" l="l" r="r" t="t"/>
              <a:pathLst>
                <a:path extrusionOk="0" h="8" w="11">
                  <a:moveTo>
                    <a:pt x="11"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9" name="Google Shape;5959;p81"/>
            <p:cNvSpPr/>
            <p:nvPr/>
          </p:nvSpPr>
          <p:spPr>
            <a:xfrm>
              <a:off x="2196067" y="1588339"/>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81"/>
            <p:cNvSpPr/>
            <p:nvPr/>
          </p:nvSpPr>
          <p:spPr>
            <a:xfrm>
              <a:off x="2212658" y="1589249"/>
              <a:ext cx="299" cy="14"/>
            </a:xfrm>
            <a:custGeom>
              <a:rect b="b" l="l" r="r" t="t"/>
              <a:pathLst>
                <a:path extrusionOk="0" h="1" w="22">
                  <a:moveTo>
                    <a:pt x="22"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1" name="Google Shape;5961;p81"/>
            <p:cNvSpPr/>
            <p:nvPr/>
          </p:nvSpPr>
          <p:spPr>
            <a:xfrm>
              <a:off x="2196352" y="1588393"/>
              <a:ext cx="109" cy="14"/>
            </a:xfrm>
            <a:custGeom>
              <a:rect b="b" l="l" r="r" t="t"/>
              <a:pathLst>
                <a:path extrusionOk="0" h="1" w="8">
                  <a:moveTo>
                    <a:pt x="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2" name="Google Shape;5962;p81"/>
            <p:cNvSpPr/>
            <p:nvPr/>
          </p:nvSpPr>
          <p:spPr>
            <a:xfrm>
              <a:off x="2194641" y="1587769"/>
              <a:ext cx="258" cy="109"/>
            </a:xfrm>
            <a:custGeom>
              <a:rect b="b" l="l" r="r" t="t"/>
              <a:pathLst>
                <a:path extrusionOk="0" h="8" w="19">
                  <a:moveTo>
                    <a:pt x="1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3" name="Google Shape;5963;p81"/>
            <p:cNvSpPr/>
            <p:nvPr/>
          </p:nvSpPr>
          <p:spPr>
            <a:xfrm>
              <a:off x="2196976" y="1588488"/>
              <a:ext cx="149" cy="14"/>
            </a:xfrm>
            <a:custGeom>
              <a:rect b="b" l="l" r="r" t="t"/>
              <a:pathLst>
                <a:path extrusionOk="0" h="1" w="11">
                  <a:moveTo>
                    <a:pt x="1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81"/>
            <p:cNvSpPr/>
            <p:nvPr/>
          </p:nvSpPr>
          <p:spPr>
            <a:xfrm>
              <a:off x="2195075" y="158795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5" name="Google Shape;5965;p81"/>
            <p:cNvSpPr/>
            <p:nvPr/>
          </p:nvSpPr>
          <p:spPr>
            <a:xfrm>
              <a:off x="2197356" y="1588529"/>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6" name="Google Shape;5966;p81"/>
            <p:cNvSpPr/>
            <p:nvPr/>
          </p:nvSpPr>
          <p:spPr>
            <a:xfrm>
              <a:off x="2196637" y="1588434"/>
              <a:ext cx="163" cy="14"/>
            </a:xfrm>
            <a:custGeom>
              <a:rect b="b" l="l" r="r" t="t"/>
              <a:pathLst>
                <a:path extrusionOk="0" h="1" w="12">
                  <a:moveTo>
                    <a:pt x="11"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81"/>
            <p:cNvSpPr/>
            <p:nvPr/>
          </p:nvSpPr>
          <p:spPr>
            <a:xfrm>
              <a:off x="2201783" y="1588963"/>
              <a:ext cx="625" cy="54"/>
            </a:xfrm>
            <a:custGeom>
              <a:rect b="b" l="l" r="r" t="t"/>
              <a:pathLst>
                <a:path extrusionOk="0" h="4" w="46">
                  <a:moveTo>
                    <a:pt x="4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81"/>
            <p:cNvSpPr/>
            <p:nvPr/>
          </p:nvSpPr>
          <p:spPr>
            <a:xfrm>
              <a:off x="2201117" y="1588909"/>
              <a:ext cx="530" cy="68"/>
            </a:xfrm>
            <a:custGeom>
              <a:rect b="b" l="l" r="r" t="t"/>
              <a:pathLst>
                <a:path extrusionOk="0" h="5" w="39">
                  <a:moveTo>
                    <a:pt x="39"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9" name="Google Shape;5969;p81"/>
            <p:cNvSpPr/>
            <p:nvPr/>
          </p:nvSpPr>
          <p:spPr>
            <a:xfrm>
              <a:off x="2199868" y="1588814"/>
              <a:ext cx="394" cy="14"/>
            </a:xfrm>
            <a:custGeom>
              <a:rect b="b" l="l" r="r" t="t"/>
              <a:pathLst>
                <a:path extrusionOk="0" h="1" w="29">
                  <a:moveTo>
                    <a:pt x="29"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0" name="Google Shape;5970;p81"/>
            <p:cNvSpPr/>
            <p:nvPr/>
          </p:nvSpPr>
          <p:spPr>
            <a:xfrm>
              <a:off x="2200493" y="1588868"/>
              <a:ext cx="489" cy="54"/>
            </a:xfrm>
            <a:custGeom>
              <a:rect b="b" l="l" r="r" t="t"/>
              <a:pathLst>
                <a:path extrusionOk="0" h="4" w="36">
                  <a:moveTo>
                    <a:pt x="36"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1" name="Google Shape;5971;p81"/>
            <p:cNvSpPr/>
            <p:nvPr/>
          </p:nvSpPr>
          <p:spPr>
            <a:xfrm>
              <a:off x="2213799" y="1589154"/>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81"/>
            <p:cNvSpPr/>
            <p:nvPr/>
          </p:nvSpPr>
          <p:spPr>
            <a:xfrm>
              <a:off x="2328882" y="1660259"/>
              <a:ext cx="54" cy="149"/>
            </a:xfrm>
            <a:custGeom>
              <a:rect b="b" l="l" r="r" t="t"/>
              <a:pathLst>
                <a:path extrusionOk="0" h="11" w="4">
                  <a:moveTo>
                    <a:pt x="4"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3" name="Google Shape;5973;p81"/>
            <p:cNvSpPr/>
            <p:nvPr/>
          </p:nvSpPr>
          <p:spPr>
            <a:xfrm>
              <a:off x="2335860" y="1655032"/>
              <a:ext cx="1534" cy="204"/>
            </a:xfrm>
            <a:custGeom>
              <a:rect b="b" l="l" r="r" t="t"/>
              <a:pathLst>
                <a:path extrusionOk="0" h="15" w="113">
                  <a:moveTo>
                    <a:pt x="113"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4" name="Google Shape;5974;p81"/>
            <p:cNvSpPr/>
            <p:nvPr/>
          </p:nvSpPr>
          <p:spPr>
            <a:xfrm>
              <a:off x="2341468" y="1648039"/>
              <a:ext cx="964" cy="1344"/>
            </a:xfrm>
            <a:custGeom>
              <a:rect b="b" l="l" r="r" t="t"/>
              <a:pathLst>
                <a:path extrusionOk="0" h="99" w="71">
                  <a:moveTo>
                    <a:pt x="1" y="1"/>
                  </a:moveTo>
                  <a:cubicBezTo>
                    <a:pt x="29" y="29"/>
                    <a:pt x="54" y="64"/>
                    <a:pt x="71" y="99"/>
                  </a:cubicBezTo>
                  <a:cubicBezTo>
                    <a:pt x="54" y="64"/>
                    <a:pt x="29"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5" name="Google Shape;5975;p81"/>
            <p:cNvSpPr/>
            <p:nvPr/>
          </p:nvSpPr>
          <p:spPr>
            <a:xfrm>
              <a:off x="2309574" y="1627510"/>
              <a:ext cx="14" cy="434"/>
            </a:xfrm>
            <a:custGeom>
              <a:rect b="b" l="l" r="r" t="t"/>
              <a:pathLst>
                <a:path extrusionOk="0" h="32" w="1">
                  <a:moveTo>
                    <a:pt x="1" y="0"/>
                  </a:moveTo>
                  <a:cubicBezTo>
                    <a:pt x="1" y="11"/>
                    <a:pt x="1" y="21"/>
                    <a:pt x="1" y="32"/>
                  </a:cubicBezTo>
                  <a:cubicBezTo>
                    <a:pt x="1" y="21"/>
                    <a:pt x="1"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6" name="Google Shape;5976;p81"/>
            <p:cNvSpPr/>
            <p:nvPr/>
          </p:nvSpPr>
          <p:spPr>
            <a:xfrm>
              <a:off x="2281483" y="1611298"/>
              <a:ext cx="1303" cy="475"/>
            </a:xfrm>
            <a:custGeom>
              <a:rect b="b" l="l" r="r" t="t"/>
              <a:pathLst>
                <a:path extrusionOk="0" h="35" w="96">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81"/>
            <p:cNvSpPr/>
            <p:nvPr/>
          </p:nvSpPr>
          <p:spPr>
            <a:xfrm>
              <a:off x="2284714" y="1609778"/>
              <a:ext cx="1833" cy="1113"/>
            </a:xfrm>
            <a:custGeom>
              <a:rect b="b" l="l" r="r" t="t"/>
              <a:pathLst>
                <a:path extrusionOk="0" h="82" w="135">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8" name="Google Shape;5978;p81"/>
            <p:cNvSpPr/>
            <p:nvPr/>
          </p:nvSpPr>
          <p:spPr>
            <a:xfrm>
              <a:off x="2314625" y="1629832"/>
              <a:ext cx="1860" cy="1018"/>
            </a:xfrm>
            <a:custGeom>
              <a:rect b="b" l="l" r="r" t="t"/>
              <a:pathLst>
                <a:path extrusionOk="0" h="75" w="137">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9" name="Google Shape;5979;p81"/>
            <p:cNvSpPr/>
            <p:nvPr/>
          </p:nvSpPr>
          <p:spPr>
            <a:xfrm>
              <a:off x="2299079" y="1615860"/>
              <a:ext cx="339" cy="1494"/>
            </a:xfrm>
            <a:custGeom>
              <a:rect b="b" l="l" r="r" t="t"/>
              <a:pathLst>
                <a:path extrusionOk="0" h="110" w="25">
                  <a:moveTo>
                    <a:pt x="25" y="1"/>
                  </a:moveTo>
                  <a:cubicBezTo>
                    <a:pt x="25" y="39"/>
                    <a:pt x="14" y="78"/>
                    <a:pt x="0" y="109"/>
                  </a:cubicBezTo>
                  <a:cubicBezTo>
                    <a:pt x="14" y="78"/>
                    <a:pt x="25" y="39"/>
                    <a:pt x="2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0" name="Google Shape;5980;p81"/>
            <p:cNvSpPr/>
            <p:nvPr/>
          </p:nvSpPr>
          <p:spPr>
            <a:xfrm>
              <a:off x="2291136" y="1609398"/>
              <a:ext cx="2824" cy="339"/>
            </a:xfrm>
            <a:custGeom>
              <a:rect b="b" l="l" r="r" t="t"/>
              <a:pathLst>
                <a:path extrusionOk="0" h="25" w="208">
                  <a:moveTo>
                    <a:pt x="1" y="25"/>
                  </a:moveTo>
                  <a:cubicBezTo>
                    <a:pt x="67" y="8"/>
                    <a:pt x="137" y="1"/>
                    <a:pt x="207" y="1"/>
                  </a:cubicBezTo>
                  <a:cubicBezTo>
                    <a:pt x="137" y="1"/>
                    <a:pt x="67" y="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81"/>
            <p:cNvSpPr/>
            <p:nvPr/>
          </p:nvSpPr>
          <p:spPr>
            <a:xfrm>
              <a:off x="2341862" y="1642581"/>
              <a:ext cx="339" cy="339"/>
            </a:xfrm>
            <a:custGeom>
              <a:rect b="b" l="l" r="r" t="t"/>
              <a:pathLst>
                <a:path extrusionOk="0" h="25" w="25">
                  <a:moveTo>
                    <a:pt x="25"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2" name="Google Shape;5982;p81"/>
            <p:cNvSpPr/>
            <p:nvPr/>
          </p:nvSpPr>
          <p:spPr>
            <a:xfrm>
              <a:off x="2337476" y="165522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3" name="Google Shape;5983;p81"/>
            <p:cNvSpPr/>
            <p:nvPr/>
          </p:nvSpPr>
          <p:spPr>
            <a:xfrm>
              <a:off x="2328692" y="1659023"/>
              <a:ext cx="14" cy="149"/>
            </a:xfrm>
            <a:custGeom>
              <a:rect b="b" l="l" r="r" t="t"/>
              <a:pathLst>
                <a:path extrusionOk="0" h="11" w="1">
                  <a:moveTo>
                    <a:pt x="0"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4" name="Google Shape;5984;p81"/>
            <p:cNvSpPr/>
            <p:nvPr/>
          </p:nvSpPr>
          <p:spPr>
            <a:xfrm>
              <a:off x="2328787" y="1659594"/>
              <a:ext cx="14" cy="204"/>
            </a:xfrm>
            <a:custGeom>
              <a:rect b="b" l="l" r="r" t="t"/>
              <a:pathLst>
                <a:path extrusionOk="0" h="15" w="1">
                  <a:moveTo>
                    <a:pt x="0"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5" name="Google Shape;5985;p81"/>
            <p:cNvSpPr/>
            <p:nvPr/>
          </p:nvSpPr>
          <p:spPr>
            <a:xfrm>
              <a:off x="2328692" y="1658779"/>
              <a:ext cx="14" cy="163"/>
            </a:xfrm>
            <a:custGeom>
              <a:rect b="b" l="l" r="r" t="t"/>
              <a:pathLst>
                <a:path extrusionOk="0" h="12" w="1">
                  <a:moveTo>
                    <a:pt x="0" y="11"/>
                  </a:moveTo>
                  <a:cubicBezTo>
                    <a:pt x="0" y="8"/>
                    <a:pt x="0" y="4"/>
                    <a:pt x="0" y="1"/>
                  </a:cubicBezTo>
                  <a:cubicBezTo>
                    <a:pt x="0" y="4"/>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81"/>
            <p:cNvSpPr/>
            <p:nvPr/>
          </p:nvSpPr>
          <p:spPr>
            <a:xfrm>
              <a:off x="2328827" y="1659919"/>
              <a:ext cx="68" cy="163"/>
            </a:xfrm>
            <a:custGeom>
              <a:rect b="b" l="l" r="r" t="t"/>
              <a:pathLst>
                <a:path extrusionOk="0" h="12" w="5">
                  <a:moveTo>
                    <a:pt x="1" y="1"/>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7" name="Google Shape;5987;p81"/>
            <p:cNvSpPr/>
            <p:nvPr/>
          </p:nvSpPr>
          <p:spPr>
            <a:xfrm>
              <a:off x="2328732" y="1659254"/>
              <a:ext cx="14" cy="258"/>
            </a:xfrm>
            <a:custGeom>
              <a:rect b="b" l="l" r="r" t="t"/>
              <a:pathLst>
                <a:path extrusionOk="0" h="19" w="1">
                  <a:moveTo>
                    <a:pt x="1" y="1"/>
                  </a:moveTo>
                  <a:cubicBezTo>
                    <a:pt x="1" y="8"/>
                    <a:pt x="1" y="11"/>
                    <a:pt x="1" y="18"/>
                  </a:cubicBezTo>
                  <a:cubicBezTo>
                    <a:pt x="1" y="11"/>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8" name="Google Shape;5988;p81"/>
            <p:cNvSpPr/>
            <p:nvPr/>
          </p:nvSpPr>
          <p:spPr>
            <a:xfrm>
              <a:off x="2341957" y="1637680"/>
              <a:ext cx="1914" cy="3489"/>
            </a:xfrm>
            <a:custGeom>
              <a:rect b="b" l="l" r="r" t="t"/>
              <a:pathLst>
                <a:path extrusionOk="0" h="257" w="141">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81"/>
            <p:cNvSpPr/>
            <p:nvPr/>
          </p:nvSpPr>
          <p:spPr>
            <a:xfrm>
              <a:off x="2282908" y="1603600"/>
              <a:ext cx="448" cy="14"/>
            </a:xfrm>
            <a:custGeom>
              <a:rect b="b" l="l" r="r" t="t"/>
              <a:pathLst>
                <a:path extrusionOk="0" h="1" w="33">
                  <a:moveTo>
                    <a:pt x="32" y="0"/>
                  </a:moveTo>
                  <a:cubicBezTo>
                    <a:pt x="22" y="0"/>
                    <a:pt x="8" y="0"/>
                    <a:pt x="1" y="0"/>
                  </a:cubicBezTo>
                  <a:cubicBezTo>
                    <a:pt x="8" y="0"/>
                    <a:pt x="22" y="0"/>
                    <a:pt x="3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0" name="Google Shape;5990;p81"/>
            <p:cNvSpPr/>
            <p:nvPr/>
          </p:nvSpPr>
          <p:spPr>
            <a:xfrm>
              <a:off x="2279161" y="1602364"/>
              <a:ext cx="109" cy="14"/>
            </a:xfrm>
            <a:custGeom>
              <a:rect b="b" l="l" r="r" t="t"/>
              <a:pathLst>
                <a:path extrusionOk="0" h="1" w="8">
                  <a:moveTo>
                    <a:pt x="0" y="0"/>
                  </a:moveTo>
                  <a:cubicBezTo>
                    <a:pt x="4" y="0"/>
                    <a:pt x="7" y="0"/>
                    <a:pt x="7" y="0"/>
                  </a:cubicBezTo>
                  <a:cubicBezTo>
                    <a:pt x="7" y="0"/>
                    <a:pt x="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1" name="Google Shape;5991;p81"/>
            <p:cNvSpPr/>
            <p:nvPr/>
          </p:nvSpPr>
          <p:spPr>
            <a:xfrm>
              <a:off x="2283438" y="159432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81"/>
            <p:cNvSpPr/>
            <p:nvPr/>
          </p:nvSpPr>
          <p:spPr>
            <a:xfrm>
              <a:off x="2280342" y="1602690"/>
              <a:ext cx="2580" cy="869"/>
            </a:xfrm>
            <a:custGeom>
              <a:rect b="b" l="l" r="r" t="t"/>
              <a:pathLst>
                <a:path extrusionOk="0" h="64" w="190">
                  <a:moveTo>
                    <a:pt x="1" y="1"/>
                  </a:moveTo>
                  <a:lnTo>
                    <a:pt x="32" y="15"/>
                  </a:lnTo>
                  <a:cubicBezTo>
                    <a:pt x="81" y="39"/>
                    <a:pt x="134" y="57"/>
                    <a:pt x="190" y="64"/>
                  </a:cubicBezTo>
                  <a:cubicBezTo>
                    <a:pt x="134" y="57"/>
                    <a:pt x="81" y="39"/>
                    <a:pt x="32"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3" name="Google Shape;5993;p81"/>
            <p:cNvSpPr/>
            <p:nvPr/>
          </p:nvSpPr>
          <p:spPr>
            <a:xfrm>
              <a:off x="2280532" y="1608488"/>
              <a:ext cx="964" cy="2824"/>
            </a:xfrm>
            <a:custGeom>
              <a:rect b="b" l="l" r="r" t="t"/>
              <a:pathLst>
                <a:path extrusionOk="0" h="208" w="71">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4" name="Google Shape;5994;p81"/>
            <p:cNvSpPr/>
            <p:nvPr/>
          </p:nvSpPr>
          <p:spPr>
            <a:xfrm>
              <a:off x="2278631" y="1589724"/>
              <a:ext cx="869" cy="679"/>
            </a:xfrm>
            <a:custGeom>
              <a:rect b="b" l="l" r="r" t="t"/>
              <a:pathLst>
                <a:path extrusionOk="0" h="50" w="64">
                  <a:moveTo>
                    <a:pt x="1" y="0"/>
                  </a:moveTo>
                  <a:lnTo>
                    <a:pt x="1" y="0"/>
                  </a:lnTo>
                  <a:cubicBezTo>
                    <a:pt x="15" y="25"/>
                    <a:pt x="39" y="42"/>
                    <a:pt x="64" y="49"/>
                  </a:cubicBezTo>
                  <a:cubicBezTo>
                    <a:pt x="39" y="42"/>
                    <a:pt x="18" y="2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81"/>
            <p:cNvSpPr/>
            <p:nvPr/>
          </p:nvSpPr>
          <p:spPr>
            <a:xfrm>
              <a:off x="2256066" y="1570376"/>
              <a:ext cx="149" cy="244"/>
            </a:xfrm>
            <a:custGeom>
              <a:rect b="b" l="l" r="r" t="t"/>
              <a:pathLst>
                <a:path extrusionOk="0" h="18" w="11">
                  <a:moveTo>
                    <a:pt x="0" y="0"/>
                  </a:moveTo>
                  <a:lnTo>
                    <a:pt x="7" y="14"/>
                  </a:lnTo>
                  <a:cubicBezTo>
                    <a:pt x="7" y="14"/>
                    <a:pt x="7" y="18"/>
                    <a:pt x="10" y="18"/>
                  </a:cubicBezTo>
                  <a:cubicBezTo>
                    <a:pt x="7" y="11"/>
                    <a:pt x="3"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81"/>
            <p:cNvSpPr/>
            <p:nvPr/>
          </p:nvSpPr>
          <p:spPr>
            <a:xfrm>
              <a:off x="2276215" y="1585868"/>
              <a:ext cx="1724" cy="2349"/>
            </a:xfrm>
            <a:custGeom>
              <a:rect b="b" l="l" r="r" t="t"/>
              <a:pathLst>
                <a:path extrusionOk="0" h="173" w="127">
                  <a:moveTo>
                    <a:pt x="126" y="172"/>
                  </a:moveTo>
                  <a:cubicBezTo>
                    <a:pt x="105" y="102"/>
                    <a:pt x="60" y="43"/>
                    <a:pt x="0" y="1"/>
                  </a:cubicBezTo>
                  <a:cubicBezTo>
                    <a:pt x="60" y="43"/>
                    <a:pt x="105" y="102"/>
                    <a:pt x="126" y="17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81"/>
            <p:cNvSpPr/>
            <p:nvPr/>
          </p:nvSpPr>
          <p:spPr>
            <a:xfrm>
              <a:off x="2281293" y="1611013"/>
              <a:ext cx="299" cy="394"/>
            </a:xfrm>
            <a:custGeom>
              <a:rect b="b" l="l" r="r" t="t"/>
              <a:pathLst>
                <a:path extrusionOk="0" h="29" w="22">
                  <a:moveTo>
                    <a:pt x="1" y="1"/>
                  </a:moveTo>
                  <a:lnTo>
                    <a:pt x="1" y="1"/>
                  </a:lnTo>
                  <a:cubicBezTo>
                    <a:pt x="8" y="11"/>
                    <a:pt x="15" y="22"/>
                    <a:pt x="22" y="29"/>
                  </a:cubicBezTo>
                  <a:lnTo>
                    <a:pt x="15"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81"/>
            <p:cNvSpPr/>
            <p:nvPr/>
          </p:nvSpPr>
          <p:spPr>
            <a:xfrm>
              <a:off x="2250879" y="1556826"/>
              <a:ext cx="299" cy="353"/>
            </a:xfrm>
            <a:custGeom>
              <a:rect b="b" l="l" r="r" t="t"/>
              <a:pathLst>
                <a:path extrusionOk="0" h="26" w="22">
                  <a:moveTo>
                    <a:pt x="0" y="1"/>
                  </a:moveTo>
                  <a:cubicBezTo>
                    <a:pt x="4" y="11"/>
                    <a:pt x="14" y="18"/>
                    <a:pt x="21" y="25"/>
                  </a:cubicBezTo>
                  <a:cubicBezTo>
                    <a:pt x="14" y="18"/>
                    <a:pt x="7" y="1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81"/>
            <p:cNvSpPr/>
            <p:nvPr/>
          </p:nvSpPr>
          <p:spPr>
            <a:xfrm>
              <a:off x="2250539" y="1556445"/>
              <a:ext cx="258" cy="299"/>
            </a:xfrm>
            <a:custGeom>
              <a:rect b="b" l="l" r="r" t="t"/>
              <a:pathLst>
                <a:path extrusionOk="0" h="22" w="19">
                  <a:moveTo>
                    <a:pt x="1" y="1"/>
                  </a:moveTo>
                  <a:cubicBezTo>
                    <a:pt x="4" y="8"/>
                    <a:pt x="11" y="15"/>
                    <a:pt x="18" y="22"/>
                  </a:cubicBezTo>
                  <a:cubicBezTo>
                    <a:pt x="11" y="15"/>
                    <a:pt x="4"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81"/>
            <p:cNvSpPr/>
            <p:nvPr/>
          </p:nvSpPr>
          <p:spPr>
            <a:xfrm>
              <a:off x="2255577" y="1568760"/>
              <a:ext cx="489" cy="1629"/>
            </a:xfrm>
            <a:custGeom>
              <a:rect b="b" l="l" r="r" t="t"/>
              <a:pathLst>
                <a:path extrusionOk="0" h="120" w="36">
                  <a:moveTo>
                    <a:pt x="1" y="0"/>
                  </a:moveTo>
                  <a:cubicBezTo>
                    <a:pt x="8" y="42"/>
                    <a:pt x="18" y="81"/>
                    <a:pt x="36" y="119"/>
                  </a:cubicBezTo>
                  <a:lnTo>
                    <a:pt x="29" y="102"/>
                  </a:lnTo>
                  <a:cubicBezTo>
                    <a:pt x="18" y="70"/>
                    <a:pt x="8" y="3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81"/>
            <p:cNvSpPr/>
            <p:nvPr/>
          </p:nvSpPr>
          <p:spPr>
            <a:xfrm>
              <a:off x="2250119" y="1555590"/>
              <a:ext cx="394" cy="828"/>
            </a:xfrm>
            <a:custGeom>
              <a:rect b="b" l="l" r="r" t="t"/>
              <a:pathLst>
                <a:path extrusionOk="0" h="61" w="29">
                  <a:moveTo>
                    <a:pt x="0" y="1"/>
                  </a:moveTo>
                  <a:lnTo>
                    <a:pt x="4" y="15"/>
                  </a:lnTo>
                  <a:cubicBezTo>
                    <a:pt x="11" y="32"/>
                    <a:pt x="21" y="46"/>
                    <a:pt x="28" y="60"/>
                  </a:cubicBezTo>
                  <a:cubicBezTo>
                    <a:pt x="18" y="39"/>
                    <a:pt x="7"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81"/>
            <p:cNvSpPr/>
            <p:nvPr/>
          </p:nvSpPr>
          <p:spPr>
            <a:xfrm>
              <a:off x="2255957" y="1570131"/>
              <a:ext cx="204" cy="448"/>
            </a:xfrm>
            <a:custGeom>
              <a:rect b="b" l="l" r="r" t="t"/>
              <a:pathLst>
                <a:path extrusionOk="0" h="33" w="15">
                  <a:moveTo>
                    <a:pt x="1" y="1"/>
                  </a:moveTo>
                  <a:lnTo>
                    <a:pt x="1" y="1"/>
                  </a:lnTo>
                  <a:cubicBezTo>
                    <a:pt x="4" y="11"/>
                    <a:pt x="8" y="22"/>
                    <a:pt x="15" y="32"/>
                  </a:cubicBezTo>
                  <a:lnTo>
                    <a:pt x="8" y="1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81"/>
            <p:cNvSpPr/>
            <p:nvPr/>
          </p:nvSpPr>
          <p:spPr>
            <a:xfrm>
              <a:off x="221166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81"/>
            <p:cNvSpPr/>
            <p:nvPr/>
          </p:nvSpPr>
          <p:spPr>
            <a:xfrm>
              <a:off x="2211898" y="1583356"/>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81"/>
            <p:cNvSpPr/>
            <p:nvPr/>
          </p:nvSpPr>
          <p:spPr>
            <a:xfrm>
              <a:off x="2211382" y="158330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81"/>
            <p:cNvSpPr/>
            <p:nvPr/>
          </p:nvSpPr>
          <p:spPr>
            <a:xfrm>
              <a:off x="2211477" y="158330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81"/>
            <p:cNvSpPr/>
            <p:nvPr/>
          </p:nvSpPr>
          <p:spPr>
            <a:xfrm>
              <a:off x="2212753" y="1583736"/>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81"/>
            <p:cNvSpPr/>
            <p:nvPr/>
          </p:nvSpPr>
          <p:spPr>
            <a:xfrm>
              <a:off x="2212427" y="1583546"/>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81"/>
            <p:cNvSpPr/>
            <p:nvPr/>
          </p:nvSpPr>
          <p:spPr>
            <a:xfrm>
              <a:off x="2212142" y="1583451"/>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81"/>
            <p:cNvSpPr/>
            <p:nvPr/>
          </p:nvSpPr>
          <p:spPr>
            <a:xfrm>
              <a:off x="2213093" y="1583872"/>
              <a:ext cx="339" cy="258"/>
            </a:xfrm>
            <a:custGeom>
              <a:rect b="b" l="l" r="r" t="t"/>
              <a:pathLst>
                <a:path extrusionOk="0" h="19" w="25">
                  <a:moveTo>
                    <a:pt x="0" y="1"/>
                  </a:moveTo>
                  <a:lnTo>
                    <a:pt x="0" y="1"/>
                  </a:lnTo>
                  <a:cubicBezTo>
                    <a:pt x="7" y="8"/>
                    <a:pt x="14" y="11"/>
                    <a:pt x="25" y="18"/>
                  </a:cubicBezTo>
                  <a:cubicBezTo>
                    <a:pt x="14" y="11"/>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81"/>
            <p:cNvSpPr/>
            <p:nvPr/>
          </p:nvSpPr>
          <p:spPr>
            <a:xfrm>
              <a:off x="2213853" y="1584972"/>
              <a:ext cx="394" cy="4195"/>
            </a:xfrm>
            <a:custGeom>
              <a:rect b="b" l="l" r="r" t="t"/>
              <a:pathLst>
                <a:path extrusionOk="0" h="309" w="29">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81"/>
            <p:cNvSpPr/>
            <p:nvPr/>
          </p:nvSpPr>
          <p:spPr>
            <a:xfrm>
              <a:off x="2204009" y="1581143"/>
              <a:ext cx="774" cy="27"/>
            </a:xfrm>
            <a:custGeom>
              <a:rect b="b" l="l" r="r" t="t"/>
              <a:pathLst>
                <a:path extrusionOk="0" h="2" w="57">
                  <a:moveTo>
                    <a:pt x="38" y="0"/>
                  </a:moveTo>
                  <a:cubicBezTo>
                    <a:pt x="25" y="0"/>
                    <a:pt x="12" y="2"/>
                    <a:pt x="1" y="2"/>
                  </a:cubicBezTo>
                  <a:lnTo>
                    <a:pt x="57" y="2"/>
                  </a:lnTo>
                  <a:cubicBezTo>
                    <a:pt x="51" y="1"/>
                    <a:pt x="45" y="0"/>
                    <a:pt x="3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81"/>
            <p:cNvSpPr/>
            <p:nvPr/>
          </p:nvSpPr>
          <p:spPr>
            <a:xfrm>
              <a:off x="2205815" y="1581360"/>
              <a:ext cx="5485" cy="2172"/>
            </a:xfrm>
            <a:custGeom>
              <a:rect b="b" l="l" r="r" t="t"/>
              <a:pathLst>
                <a:path extrusionOk="0" h="160" w="404">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81"/>
            <p:cNvSpPr/>
            <p:nvPr/>
          </p:nvSpPr>
          <p:spPr>
            <a:xfrm>
              <a:off x="2204824" y="1581116"/>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81"/>
            <p:cNvSpPr/>
            <p:nvPr/>
          </p:nvSpPr>
          <p:spPr>
            <a:xfrm>
              <a:off x="2205720" y="1581265"/>
              <a:ext cx="14" cy="0"/>
            </a:xfrm>
            <a:custGeom>
              <a:rect b="b" l="l" r="r" t="t"/>
              <a:pathLst>
                <a:path extrusionOk="0" h="0" w="1">
                  <a:moveTo>
                    <a:pt x="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81"/>
            <p:cNvSpPr/>
            <p:nvPr/>
          </p:nvSpPr>
          <p:spPr>
            <a:xfrm>
              <a:off x="2205530" y="1581211"/>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81"/>
            <p:cNvSpPr/>
            <p:nvPr/>
          </p:nvSpPr>
          <p:spPr>
            <a:xfrm>
              <a:off x="2205055" y="1581156"/>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81"/>
            <p:cNvSpPr/>
            <p:nvPr/>
          </p:nvSpPr>
          <p:spPr>
            <a:xfrm>
              <a:off x="2205299" y="1581156"/>
              <a:ext cx="149" cy="14"/>
            </a:xfrm>
            <a:custGeom>
              <a:rect b="b" l="l" r="r" t="t"/>
              <a:pathLst>
                <a:path extrusionOk="0" h="1" w="11">
                  <a:moveTo>
                    <a:pt x="0"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81"/>
            <p:cNvSpPr/>
            <p:nvPr/>
          </p:nvSpPr>
          <p:spPr>
            <a:xfrm>
              <a:off x="2213894" y="158915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81"/>
            <p:cNvSpPr/>
            <p:nvPr/>
          </p:nvSpPr>
          <p:spPr>
            <a:xfrm>
              <a:off x="2269276" y="1477017"/>
              <a:ext cx="1629" cy="1303"/>
            </a:xfrm>
            <a:custGeom>
              <a:rect b="b" l="l" r="r" t="t"/>
              <a:pathLst>
                <a:path extrusionOk="0" h="96" w="120">
                  <a:moveTo>
                    <a:pt x="0" y="1"/>
                  </a:moveTo>
                  <a:cubicBezTo>
                    <a:pt x="32" y="43"/>
                    <a:pt x="74" y="74"/>
                    <a:pt x="119" y="95"/>
                  </a:cubicBezTo>
                  <a:cubicBezTo>
                    <a:pt x="74" y="74"/>
                    <a:pt x="32" y="43"/>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81"/>
            <p:cNvSpPr/>
            <p:nvPr/>
          </p:nvSpPr>
          <p:spPr>
            <a:xfrm>
              <a:off x="2260193" y="1430147"/>
              <a:ext cx="3394" cy="1398"/>
            </a:xfrm>
            <a:custGeom>
              <a:rect b="b" l="l" r="r" t="t"/>
              <a:pathLst>
                <a:path extrusionOk="0" h="103" w="25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81"/>
            <p:cNvSpPr/>
            <p:nvPr/>
          </p:nvSpPr>
          <p:spPr>
            <a:xfrm>
              <a:off x="2262664" y="1417466"/>
              <a:ext cx="1344" cy="2009"/>
            </a:xfrm>
            <a:custGeom>
              <a:rect b="b" l="l" r="r" t="t"/>
              <a:pathLst>
                <a:path extrusionOk="0" h="148" w="99">
                  <a:moveTo>
                    <a:pt x="99" y="0"/>
                  </a:moveTo>
                  <a:lnTo>
                    <a:pt x="81" y="18"/>
                  </a:lnTo>
                  <a:cubicBezTo>
                    <a:pt x="46" y="53"/>
                    <a:pt x="18" y="98"/>
                    <a:pt x="1" y="147"/>
                  </a:cubicBezTo>
                  <a:cubicBezTo>
                    <a:pt x="22" y="91"/>
                    <a:pt x="57" y="42"/>
                    <a:pt x="9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81"/>
            <p:cNvSpPr/>
            <p:nvPr/>
          </p:nvSpPr>
          <p:spPr>
            <a:xfrm>
              <a:off x="2263520" y="1448640"/>
              <a:ext cx="6246" cy="10047"/>
            </a:xfrm>
            <a:custGeom>
              <a:rect b="b" l="l" r="r" t="t"/>
              <a:pathLst>
                <a:path extrusionOk="0" h="740" w="460">
                  <a:moveTo>
                    <a:pt x="1" y="1"/>
                  </a:moveTo>
                  <a:lnTo>
                    <a:pt x="1" y="1"/>
                  </a:lnTo>
                  <a:cubicBezTo>
                    <a:pt x="113" y="169"/>
                    <a:pt x="316" y="477"/>
                    <a:pt x="459" y="739"/>
                  </a:cubicBezTo>
                  <a:cubicBezTo>
                    <a:pt x="316" y="477"/>
                    <a:pt x="113" y="16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81"/>
            <p:cNvSpPr/>
            <p:nvPr/>
          </p:nvSpPr>
          <p:spPr>
            <a:xfrm>
              <a:off x="2269127" y="1476542"/>
              <a:ext cx="14" cy="163"/>
            </a:xfrm>
            <a:custGeom>
              <a:rect b="b" l="l" r="r" t="t"/>
              <a:pathLst>
                <a:path extrusionOk="0" h="12" w="1">
                  <a:moveTo>
                    <a:pt x="1" y="11"/>
                  </a:moveTo>
                  <a:cubicBezTo>
                    <a:pt x="1" y="8"/>
                    <a:pt x="1" y="4"/>
                    <a:pt x="1" y="1"/>
                  </a:cubicBezTo>
                  <a:cubicBezTo>
                    <a:pt x="1" y="4"/>
                    <a:pt x="1" y="8"/>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81"/>
            <p:cNvSpPr/>
            <p:nvPr/>
          </p:nvSpPr>
          <p:spPr>
            <a:xfrm>
              <a:off x="2257002" y="1519610"/>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81"/>
            <p:cNvSpPr/>
            <p:nvPr/>
          </p:nvSpPr>
          <p:spPr>
            <a:xfrm>
              <a:off x="2271082" y="1504593"/>
              <a:ext cx="3476" cy="2716"/>
            </a:xfrm>
            <a:custGeom>
              <a:rect b="b" l="l" r="r" t="t"/>
              <a:pathLst>
                <a:path extrusionOk="0" h="200" w="256">
                  <a:moveTo>
                    <a:pt x="0" y="200"/>
                  </a:moveTo>
                  <a:cubicBezTo>
                    <a:pt x="81" y="130"/>
                    <a:pt x="168" y="63"/>
                    <a:pt x="256" y="0"/>
                  </a:cubicBezTo>
                  <a:cubicBezTo>
                    <a:pt x="168" y="63"/>
                    <a:pt x="81" y="130"/>
                    <a:pt x="0" y="20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7" name="Google Shape;6027;p81"/>
            <p:cNvSpPr/>
            <p:nvPr/>
          </p:nvSpPr>
          <p:spPr>
            <a:xfrm>
              <a:off x="2268801" y="1485625"/>
              <a:ext cx="3286" cy="2295"/>
            </a:xfrm>
            <a:custGeom>
              <a:rect b="b" l="l" r="r" t="t"/>
              <a:pathLst>
                <a:path extrusionOk="0" h="169" w="242">
                  <a:moveTo>
                    <a:pt x="0" y="0"/>
                  </a:moveTo>
                  <a:cubicBezTo>
                    <a:pt x="25" y="39"/>
                    <a:pt x="154" y="116"/>
                    <a:pt x="242" y="168"/>
                  </a:cubicBezTo>
                  <a:cubicBezTo>
                    <a:pt x="154" y="116"/>
                    <a:pt x="25" y="39"/>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8" name="Google Shape;6028;p81"/>
            <p:cNvSpPr/>
            <p:nvPr/>
          </p:nvSpPr>
          <p:spPr>
            <a:xfrm>
              <a:off x="2257966" y="1513187"/>
              <a:ext cx="8282" cy="5580"/>
            </a:xfrm>
            <a:custGeom>
              <a:rect b="b" l="l" r="r" t="t"/>
              <a:pathLst>
                <a:path extrusionOk="0" h="411" w="61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9" name="Google Shape;6029;p81"/>
            <p:cNvSpPr/>
            <p:nvPr/>
          </p:nvSpPr>
          <p:spPr>
            <a:xfrm>
              <a:off x="2256581" y="1520126"/>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0" name="Google Shape;6030;p81"/>
            <p:cNvSpPr/>
            <p:nvPr/>
          </p:nvSpPr>
          <p:spPr>
            <a:xfrm>
              <a:off x="2274449" y="1489372"/>
              <a:ext cx="6056" cy="6816"/>
            </a:xfrm>
            <a:custGeom>
              <a:rect b="b" l="l" r="r" t="t"/>
              <a:pathLst>
                <a:path extrusionOk="0" h="502" w="446">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1" name="Google Shape;6031;p81"/>
            <p:cNvSpPr/>
            <p:nvPr/>
          </p:nvSpPr>
          <p:spPr>
            <a:xfrm>
              <a:off x="2275929" y="1499121"/>
              <a:ext cx="4195" cy="4481"/>
            </a:xfrm>
            <a:custGeom>
              <a:rect b="b" l="l" r="r" t="t"/>
              <a:pathLst>
                <a:path extrusionOk="0" h="330" w="309">
                  <a:moveTo>
                    <a:pt x="308" y="1"/>
                  </a:moveTo>
                  <a:lnTo>
                    <a:pt x="308" y="1"/>
                  </a:lnTo>
                  <a:cubicBezTo>
                    <a:pt x="263" y="120"/>
                    <a:pt x="144" y="225"/>
                    <a:pt x="0" y="330"/>
                  </a:cubicBezTo>
                  <a:cubicBezTo>
                    <a:pt x="144" y="225"/>
                    <a:pt x="266" y="120"/>
                    <a:pt x="30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2" name="Google Shape;6032;p81"/>
            <p:cNvSpPr/>
            <p:nvPr/>
          </p:nvSpPr>
          <p:spPr>
            <a:xfrm>
              <a:off x="2249874" y="1554544"/>
              <a:ext cx="258" cy="1059"/>
            </a:xfrm>
            <a:custGeom>
              <a:rect b="b" l="l" r="r" t="t"/>
              <a:pathLst>
                <a:path extrusionOk="0" h="78" w="19">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3" name="Google Shape;6033;p81"/>
            <p:cNvSpPr/>
            <p:nvPr/>
          </p:nvSpPr>
          <p:spPr>
            <a:xfrm>
              <a:off x="2251965" y="1550498"/>
              <a:ext cx="774" cy="1724"/>
            </a:xfrm>
            <a:custGeom>
              <a:rect b="b" l="l" r="r" t="t"/>
              <a:pathLst>
                <a:path extrusionOk="0" h="127" w="57">
                  <a:moveTo>
                    <a:pt x="1" y="1"/>
                  </a:moveTo>
                  <a:lnTo>
                    <a:pt x="22" y="29"/>
                  </a:lnTo>
                  <a:cubicBezTo>
                    <a:pt x="43" y="57"/>
                    <a:pt x="57" y="88"/>
                    <a:pt x="57" y="127"/>
                  </a:cubicBezTo>
                  <a:cubicBezTo>
                    <a:pt x="57" y="88"/>
                    <a:pt x="43" y="57"/>
                    <a:pt x="22"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4" name="Google Shape;6034;p81"/>
            <p:cNvSpPr/>
            <p:nvPr/>
          </p:nvSpPr>
          <p:spPr>
            <a:xfrm>
              <a:off x="2254871" y="1536147"/>
              <a:ext cx="14" cy="14"/>
            </a:xfrm>
            <a:custGeom>
              <a:rect b="b" l="l" r="r" t="t"/>
              <a:pathLst>
                <a:path extrusionOk="0" h="1" w="1">
                  <a:moveTo>
                    <a:pt x="0" y="1"/>
                  </a:moveTo>
                  <a:lnTo>
                    <a:pt x="0" y="1"/>
                  </a:lnTo>
                  <a:cubicBezTo>
                    <a:pt x="0" y="1"/>
                    <a:pt x="0"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5" name="Google Shape;6035;p81"/>
            <p:cNvSpPr/>
            <p:nvPr/>
          </p:nvSpPr>
          <p:spPr>
            <a:xfrm>
              <a:off x="2254681" y="1537002"/>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6" name="Google Shape;6036;p81"/>
            <p:cNvSpPr/>
            <p:nvPr/>
          </p:nvSpPr>
          <p:spPr>
            <a:xfrm>
              <a:off x="2253961" y="1538048"/>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7" name="Google Shape;6037;p81"/>
            <p:cNvSpPr/>
            <p:nvPr/>
          </p:nvSpPr>
          <p:spPr>
            <a:xfrm>
              <a:off x="2254110" y="1537858"/>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8" name="Google Shape;6038;p81"/>
            <p:cNvSpPr/>
            <p:nvPr/>
          </p:nvSpPr>
          <p:spPr>
            <a:xfrm>
              <a:off x="2253825" y="153823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9" name="Google Shape;6039;p81"/>
            <p:cNvSpPr/>
            <p:nvPr/>
          </p:nvSpPr>
          <p:spPr>
            <a:xfrm>
              <a:off x="2250974" y="1540519"/>
              <a:ext cx="1249" cy="1629"/>
            </a:xfrm>
            <a:custGeom>
              <a:rect b="b" l="l" r="r" t="t"/>
              <a:pathLst>
                <a:path extrusionOk="0" h="120" w="92">
                  <a:moveTo>
                    <a:pt x="0" y="120"/>
                  </a:moveTo>
                  <a:cubicBezTo>
                    <a:pt x="35" y="85"/>
                    <a:pt x="67" y="43"/>
                    <a:pt x="91" y="1"/>
                  </a:cubicBezTo>
                  <a:cubicBezTo>
                    <a:pt x="67" y="43"/>
                    <a:pt x="35" y="85"/>
                    <a:pt x="0" y="12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0" name="Google Shape;6040;p81"/>
            <p:cNvSpPr/>
            <p:nvPr/>
          </p:nvSpPr>
          <p:spPr>
            <a:xfrm>
              <a:off x="2252875" y="1538428"/>
              <a:ext cx="774" cy="923"/>
            </a:xfrm>
            <a:custGeom>
              <a:rect b="b" l="l" r="r" t="t"/>
              <a:pathLst>
                <a:path extrusionOk="0" h="68" w="57">
                  <a:moveTo>
                    <a:pt x="0" y="67"/>
                  </a:moveTo>
                  <a:cubicBezTo>
                    <a:pt x="18" y="43"/>
                    <a:pt x="35" y="22"/>
                    <a:pt x="56" y="1"/>
                  </a:cubicBezTo>
                  <a:cubicBezTo>
                    <a:pt x="35" y="22"/>
                    <a:pt x="18" y="43"/>
                    <a:pt x="0"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1" name="Google Shape;6041;p81"/>
            <p:cNvSpPr/>
            <p:nvPr/>
          </p:nvSpPr>
          <p:spPr>
            <a:xfrm>
              <a:off x="2254300" y="1537668"/>
              <a:ext cx="54" cy="68"/>
            </a:xfrm>
            <a:custGeom>
              <a:rect b="b" l="l" r="r" t="t"/>
              <a:pathLst>
                <a:path extrusionOk="0" h="5" w="4">
                  <a:moveTo>
                    <a:pt x="0"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2" name="Google Shape;6042;p81"/>
            <p:cNvSpPr/>
            <p:nvPr/>
          </p:nvSpPr>
          <p:spPr>
            <a:xfrm>
              <a:off x="2252820" y="1539378"/>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3" name="Google Shape;6043;p81"/>
            <p:cNvSpPr/>
            <p:nvPr/>
          </p:nvSpPr>
          <p:spPr>
            <a:xfrm>
              <a:off x="2254531" y="1534721"/>
              <a:ext cx="68" cy="163"/>
            </a:xfrm>
            <a:custGeom>
              <a:rect b="b" l="l" r="r" t="t"/>
              <a:pathLst>
                <a:path extrusionOk="0" h="12" w="5">
                  <a:moveTo>
                    <a:pt x="4"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4" name="Google Shape;6044;p81"/>
            <p:cNvSpPr/>
            <p:nvPr/>
          </p:nvSpPr>
          <p:spPr>
            <a:xfrm>
              <a:off x="2254776" y="1535427"/>
              <a:ext cx="54" cy="163"/>
            </a:xfrm>
            <a:custGeom>
              <a:rect b="b" l="l" r="r" t="t"/>
              <a:pathLst>
                <a:path extrusionOk="0" h="12" w="4">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5" name="Google Shape;6045;p81"/>
            <p:cNvSpPr/>
            <p:nvPr/>
          </p:nvSpPr>
          <p:spPr>
            <a:xfrm>
              <a:off x="2254436" y="1537437"/>
              <a:ext cx="68" cy="109"/>
            </a:xfrm>
            <a:custGeom>
              <a:rect b="b" l="l" r="r" t="t"/>
              <a:pathLst>
                <a:path extrusionOk="0" h="8" w="5">
                  <a:moveTo>
                    <a:pt x="1"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6" name="Google Shape;6046;p81"/>
            <p:cNvSpPr/>
            <p:nvPr/>
          </p:nvSpPr>
          <p:spPr>
            <a:xfrm>
              <a:off x="2254871" y="1535767"/>
              <a:ext cx="14" cy="163"/>
            </a:xfrm>
            <a:custGeom>
              <a:rect b="b" l="l" r="r" t="t"/>
              <a:pathLst>
                <a:path extrusionOk="0" h="12" w="1">
                  <a:moveTo>
                    <a:pt x="0"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7" name="Google Shape;6047;p81"/>
            <p:cNvSpPr/>
            <p:nvPr/>
          </p:nvSpPr>
          <p:spPr>
            <a:xfrm>
              <a:off x="2254681" y="1535102"/>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8" name="Google Shape;6048;p81"/>
            <p:cNvSpPr/>
            <p:nvPr/>
          </p:nvSpPr>
          <p:spPr>
            <a:xfrm>
              <a:off x="2254816" y="1536432"/>
              <a:ext cx="14" cy="109"/>
            </a:xfrm>
            <a:custGeom>
              <a:rect b="b" l="l" r="r" t="t"/>
              <a:pathLst>
                <a:path extrusionOk="0" h="8" w="1">
                  <a:moveTo>
                    <a:pt x="1" y="8"/>
                  </a:moveTo>
                  <a:lnTo>
                    <a:pt x="1" y="4"/>
                  </a:lnTo>
                  <a:cubicBezTo>
                    <a:pt x="1" y="1"/>
                    <a:pt x="1" y="8"/>
                    <a:pt x="1"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9" name="Google Shape;6049;p81"/>
            <p:cNvSpPr/>
            <p:nvPr/>
          </p:nvSpPr>
          <p:spPr>
            <a:xfrm>
              <a:off x="2254531" y="153719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0" name="Google Shape;6050;p81"/>
            <p:cNvSpPr/>
            <p:nvPr/>
          </p:nvSpPr>
          <p:spPr>
            <a:xfrm>
              <a:off x="2254776" y="1536717"/>
              <a:ext cx="54" cy="109"/>
            </a:xfrm>
            <a:custGeom>
              <a:rect b="b" l="l" r="r" t="t"/>
              <a:pathLst>
                <a:path extrusionOk="0" h="8" w="4">
                  <a:moveTo>
                    <a:pt x="0"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1" name="Google Shape;6051;p81"/>
            <p:cNvSpPr/>
            <p:nvPr/>
          </p:nvSpPr>
          <p:spPr>
            <a:xfrm>
              <a:off x="2250024" y="1555359"/>
              <a:ext cx="149" cy="489"/>
            </a:xfrm>
            <a:custGeom>
              <a:rect b="b" l="l" r="r" t="t"/>
              <a:pathLst>
                <a:path extrusionOk="0" h="36" w="11">
                  <a:moveTo>
                    <a:pt x="0" y="0"/>
                  </a:moveTo>
                  <a:cubicBezTo>
                    <a:pt x="4" y="11"/>
                    <a:pt x="7" y="25"/>
                    <a:pt x="11" y="35"/>
                  </a:cubicBezTo>
                  <a:lnTo>
                    <a:pt x="7" y="18"/>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2" name="Google Shape;6052;p81"/>
            <p:cNvSpPr/>
            <p:nvPr/>
          </p:nvSpPr>
          <p:spPr>
            <a:xfrm>
              <a:off x="2263995" y="1416040"/>
              <a:ext cx="2770" cy="1439"/>
            </a:xfrm>
            <a:custGeom>
              <a:rect b="b" l="l" r="r" t="t"/>
              <a:pathLst>
                <a:path extrusionOk="0" h="106" w="204">
                  <a:moveTo>
                    <a:pt x="204" y="0"/>
                  </a:moveTo>
                  <a:lnTo>
                    <a:pt x="204" y="0"/>
                  </a:lnTo>
                  <a:cubicBezTo>
                    <a:pt x="127" y="7"/>
                    <a:pt x="53" y="46"/>
                    <a:pt x="1" y="105"/>
                  </a:cubicBezTo>
                  <a:lnTo>
                    <a:pt x="18" y="88"/>
                  </a:lnTo>
                  <a:cubicBezTo>
                    <a:pt x="67" y="39"/>
                    <a:pt x="134" y="7"/>
                    <a:pt x="20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3" name="Google Shape;6053;p81"/>
            <p:cNvSpPr/>
            <p:nvPr/>
          </p:nvSpPr>
          <p:spPr>
            <a:xfrm>
              <a:off x="2276350" y="1412130"/>
              <a:ext cx="258" cy="258"/>
            </a:xfrm>
            <a:custGeom>
              <a:rect b="b" l="l" r="r" t="t"/>
              <a:pathLst>
                <a:path extrusionOk="0" h="19" w="19">
                  <a:moveTo>
                    <a:pt x="18" y="1"/>
                  </a:moveTo>
                  <a:cubicBezTo>
                    <a:pt x="11" y="8"/>
                    <a:pt x="4" y="15"/>
                    <a:pt x="1" y="19"/>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4" name="Google Shape;6054;p81"/>
            <p:cNvSpPr/>
            <p:nvPr/>
          </p:nvSpPr>
          <p:spPr>
            <a:xfrm>
              <a:off x="2276921" y="1411139"/>
              <a:ext cx="258" cy="489"/>
            </a:xfrm>
            <a:custGeom>
              <a:rect b="b" l="l" r="r" t="t"/>
              <a:pathLst>
                <a:path extrusionOk="0" h="36" w="19">
                  <a:moveTo>
                    <a:pt x="1" y="35"/>
                  </a:moveTo>
                  <a:cubicBezTo>
                    <a:pt x="8" y="25"/>
                    <a:pt x="15" y="14"/>
                    <a:pt x="18" y="0"/>
                  </a:cubicBezTo>
                  <a:cubicBezTo>
                    <a:pt x="15" y="14"/>
                    <a:pt x="8" y="25"/>
                    <a:pt x="1" y="3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5" name="Google Shape;6055;p81"/>
            <p:cNvSpPr/>
            <p:nvPr/>
          </p:nvSpPr>
          <p:spPr>
            <a:xfrm>
              <a:off x="2275875" y="1412470"/>
              <a:ext cx="394" cy="299"/>
            </a:xfrm>
            <a:custGeom>
              <a:rect b="b" l="l" r="r" t="t"/>
              <a:pathLst>
                <a:path extrusionOk="0" h="22" w="29">
                  <a:moveTo>
                    <a:pt x="1" y="22"/>
                  </a:moveTo>
                  <a:cubicBezTo>
                    <a:pt x="11" y="15"/>
                    <a:pt x="18" y="8"/>
                    <a:pt x="29" y="1"/>
                  </a:cubicBezTo>
                  <a:cubicBezTo>
                    <a:pt x="18" y="8"/>
                    <a:pt x="11"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6" name="Google Shape;6056;p81"/>
            <p:cNvSpPr/>
            <p:nvPr/>
          </p:nvSpPr>
          <p:spPr>
            <a:xfrm>
              <a:off x="2276690" y="1411709"/>
              <a:ext cx="204" cy="339"/>
            </a:xfrm>
            <a:custGeom>
              <a:rect b="b" l="l" r="r" t="t"/>
              <a:pathLst>
                <a:path extrusionOk="0" h="25" w="15">
                  <a:moveTo>
                    <a:pt x="0" y="25"/>
                  </a:moveTo>
                  <a:cubicBezTo>
                    <a:pt x="4" y="14"/>
                    <a:pt x="11" y="7"/>
                    <a:pt x="14" y="0"/>
                  </a:cubicBezTo>
                  <a:cubicBezTo>
                    <a:pt x="11" y="7"/>
                    <a:pt x="4" y="14"/>
                    <a:pt x="0"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7" name="Google Shape;6057;p81"/>
            <p:cNvSpPr/>
            <p:nvPr/>
          </p:nvSpPr>
          <p:spPr>
            <a:xfrm>
              <a:off x="2263764" y="1417222"/>
              <a:ext cx="434" cy="448"/>
            </a:xfrm>
            <a:custGeom>
              <a:rect b="b" l="l" r="r" t="t"/>
              <a:pathLst>
                <a:path extrusionOk="0" h="33" w="32">
                  <a:moveTo>
                    <a:pt x="32" y="1"/>
                  </a:moveTo>
                  <a:lnTo>
                    <a:pt x="18" y="15"/>
                  </a:lnTo>
                  <a:lnTo>
                    <a:pt x="0" y="32"/>
                  </a:lnTo>
                  <a:cubicBezTo>
                    <a:pt x="14" y="22"/>
                    <a:pt x="21" y="11"/>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8" name="Google Shape;6058;p81"/>
            <p:cNvSpPr/>
            <p:nvPr/>
          </p:nvSpPr>
          <p:spPr>
            <a:xfrm>
              <a:off x="3015482" y="1689586"/>
              <a:ext cx="163" cy="1195"/>
            </a:xfrm>
            <a:custGeom>
              <a:rect b="b" l="l" r="r" t="t"/>
              <a:pathLst>
                <a:path extrusionOk="0" h="88" w="12">
                  <a:moveTo>
                    <a:pt x="1" y="0"/>
                  </a:moveTo>
                  <a:cubicBezTo>
                    <a:pt x="8" y="28"/>
                    <a:pt x="11" y="56"/>
                    <a:pt x="11" y="88"/>
                  </a:cubicBezTo>
                  <a:cubicBezTo>
                    <a:pt x="11" y="56"/>
                    <a:pt x="8" y="2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9" name="Google Shape;6059;p81"/>
            <p:cNvSpPr/>
            <p:nvPr/>
          </p:nvSpPr>
          <p:spPr>
            <a:xfrm>
              <a:off x="2958307" y="1600694"/>
              <a:ext cx="3150" cy="353"/>
            </a:xfrm>
            <a:custGeom>
              <a:rect b="b" l="l" r="r" t="t"/>
              <a:pathLst>
                <a:path extrusionOk="0" h="26" w="232">
                  <a:moveTo>
                    <a:pt x="0" y="8"/>
                  </a:moveTo>
                  <a:cubicBezTo>
                    <a:pt x="77" y="1"/>
                    <a:pt x="154" y="8"/>
                    <a:pt x="231" y="25"/>
                  </a:cubicBezTo>
                  <a:cubicBezTo>
                    <a:pt x="154" y="8"/>
                    <a:pt x="77" y="1"/>
                    <a:pt x="0"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0" name="Google Shape;6060;p81"/>
            <p:cNvSpPr/>
            <p:nvPr/>
          </p:nvSpPr>
          <p:spPr>
            <a:xfrm>
              <a:off x="2924961" y="1625555"/>
              <a:ext cx="3408" cy="7671"/>
            </a:xfrm>
            <a:custGeom>
              <a:rect b="b" l="l" r="r" t="t"/>
              <a:pathLst>
                <a:path extrusionOk="0" h="565" w="251">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1" name="Google Shape;6061;p81"/>
            <p:cNvSpPr/>
            <p:nvPr/>
          </p:nvSpPr>
          <p:spPr>
            <a:xfrm>
              <a:off x="2928546" y="1617856"/>
              <a:ext cx="4535" cy="7196"/>
            </a:xfrm>
            <a:custGeom>
              <a:rect b="b" l="l" r="r" t="t"/>
              <a:pathLst>
                <a:path extrusionOk="0" h="530" w="334">
                  <a:moveTo>
                    <a:pt x="1" y="529"/>
                  </a:moveTo>
                  <a:cubicBezTo>
                    <a:pt x="32" y="410"/>
                    <a:pt x="214" y="102"/>
                    <a:pt x="333" y="1"/>
                  </a:cubicBezTo>
                  <a:cubicBezTo>
                    <a:pt x="214" y="102"/>
                    <a:pt x="32" y="410"/>
                    <a:pt x="1" y="5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2" name="Google Shape;6062;p81"/>
            <p:cNvSpPr/>
            <p:nvPr/>
          </p:nvSpPr>
          <p:spPr>
            <a:xfrm>
              <a:off x="2906265" y="1635629"/>
              <a:ext cx="339" cy="109"/>
            </a:xfrm>
            <a:custGeom>
              <a:rect b="b" l="l" r="r" t="t"/>
              <a:pathLst>
                <a:path extrusionOk="0" h="8" w="25">
                  <a:moveTo>
                    <a:pt x="0" y="1"/>
                  </a:moveTo>
                  <a:lnTo>
                    <a:pt x="0" y="1"/>
                  </a:lnTo>
                  <a:lnTo>
                    <a:pt x="25"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3" name="Google Shape;6063;p81"/>
            <p:cNvSpPr/>
            <p:nvPr/>
          </p:nvSpPr>
          <p:spPr>
            <a:xfrm>
              <a:off x="2908301" y="1636634"/>
              <a:ext cx="638" cy="625"/>
            </a:xfrm>
            <a:custGeom>
              <a:rect b="b" l="l" r="r" t="t"/>
              <a:pathLst>
                <a:path extrusionOk="0" h="46" w="47">
                  <a:moveTo>
                    <a:pt x="1" y="1"/>
                  </a:moveTo>
                  <a:cubicBezTo>
                    <a:pt x="18" y="11"/>
                    <a:pt x="32" y="29"/>
                    <a:pt x="46" y="46"/>
                  </a:cubicBezTo>
                  <a:cubicBezTo>
                    <a:pt x="36" y="29"/>
                    <a:pt x="18" y="1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4" name="Google Shape;6064;p81"/>
            <p:cNvSpPr/>
            <p:nvPr/>
          </p:nvSpPr>
          <p:spPr>
            <a:xfrm>
              <a:off x="2908967" y="1637299"/>
              <a:ext cx="258" cy="339"/>
            </a:xfrm>
            <a:custGeom>
              <a:rect b="b" l="l" r="r" t="t"/>
              <a:pathLst>
                <a:path extrusionOk="0" h="25" w="19">
                  <a:moveTo>
                    <a:pt x="18" y="25"/>
                  </a:moveTo>
                  <a:cubicBezTo>
                    <a:pt x="11" y="14"/>
                    <a:pt x="8" y="7"/>
                    <a:pt x="1" y="0"/>
                  </a:cubicBezTo>
                  <a:cubicBezTo>
                    <a:pt x="8" y="7"/>
                    <a:pt x="11" y="14"/>
                    <a:pt x="1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5" name="Google Shape;6065;p81"/>
            <p:cNvSpPr/>
            <p:nvPr/>
          </p:nvSpPr>
          <p:spPr>
            <a:xfrm>
              <a:off x="2935633" y="1611163"/>
              <a:ext cx="828" cy="3530"/>
            </a:xfrm>
            <a:custGeom>
              <a:rect b="b" l="l" r="r" t="t"/>
              <a:pathLst>
                <a:path extrusionOk="0" h="260" w="61">
                  <a:moveTo>
                    <a:pt x="1" y="0"/>
                  </a:moveTo>
                  <a:cubicBezTo>
                    <a:pt x="29" y="84"/>
                    <a:pt x="50" y="172"/>
                    <a:pt x="60" y="259"/>
                  </a:cubicBezTo>
                  <a:cubicBezTo>
                    <a:pt x="50" y="172"/>
                    <a:pt x="29" y="8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6" name="Google Shape;6066;p81"/>
            <p:cNvSpPr/>
            <p:nvPr/>
          </p:nvSpPr>
          <p:spPr>
            <a:xfrm>
              <a:off x="2907976" y="1636390"/>
              <a:ext cx="244" cy="204"/>
            </a:xfrm>
            <a:custGeom>
              <a:rect b="b" l="l" r="r" t="t"/>
              <a:pathLst>
                <a:path extrusionOk="0" h="15" w="18">
                  <a:moveTo>
                    <a:pt x="0" y="1"/>
                  </a:moveTo>
                  <a:lnTo>
                    <a:pt x="18" y="15"/>
                  </a:lnTo>
                  <a:cubicBezTo>
                    <a:pt x="14" y="8"/>
                    <a:pt x="7"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7" name="Google Shape;6067;p81"/>
            <p:cNvSpPr/>
            <p:nvPr/>
          </p:nvSpPr>
          <p:spPr>
            <a:xfrm>
              <a:off x="2695420" y="1641956"/>
              <a:ext cx="2417" cy="448"/>
            </a:xfrm>
            <a:custGeom>
              <a:rect b="b" l="l" r="r" t="t"/>
              <a:pathLst>
                <a:path extrusionOk="0" h="33" w="178">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8" name="Google Shape;6068;p81"/>
            <p:cNvSpPr/>
            <p:nvPr/>
          </p:nvSpPr>
          <p:spPr>
            <a:xfrm>
              <a:off x="2693641" y="1641060"/>
              <a:ext cx="1208" cy="869"/>
            </a:xfrm>
            <a:custGeom>
              <a:rect b="b" l="l" r="r" t="t"/>
              <a:pathLst>
                <a:path extrusionOk="0" h="64" w="89">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9" name="Google Shape;6069;p81"/>
            <p:cNvSpPr/>
            <p:nvPr/>
          </p:nvSpPr>
          <p:spPr>
            <a:xfrm>
              <a:off x="2974655" y="1606071"/>
              <a:ext cx="3584" cy="4481"/>
            </a:xfrm>
            <a:custGeom>
              <a:rect b="b" l="l" r="r" t="t"/>
              <a:pathLst>
                <a:path extrusionOk="0" h="330" w="264">
                  <a:moveTo>
                    <a:pt x="1" y="0"/>
                  </a:moveTo>
                  <a:cubicBezTo>
                    <a:pt x="113" y="77"/>
                    <a:pt x="263" y="175"/>
                    <a:pt x="246" y="330"/>
                  </a:cubicBezTo>
                  <a:cubicBezTo>
                    <a:pt x="263" y="175"/>
                    <a:pt x="113" y="7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81"/>
            <p:cNvSpPr/>
            <p:nvPr/>
          </p:nvSpPr>
          <p:spPr>
            <a:xfrm>
              <a:off x="3023194" y="1657313"/>
              <a:ext cx="1100" cy="54"/>
            </a:xfrm>
            <a:custGeom>
              <a:rect b="b" l="l" r="r" t="t"/>
              <a:pathLst>
                <a:path extrusionOk="0" h="4" w="81">
                  <a:moveTo>
                    <a:pt x="81" y="4"/>
                  </a:moveTo>
                  <a:cubicBezTo>
                    <a:pt x="56" y="4"/>
                    <a:pt x="32" y="4"/>
                    <a:pt x="0" y="0"/>
                  </a:cubicBezTo>
                  <a:cubicBezTo>
                    <a:pt x="32" y="4"/>
                    <a:pt x="56" y="4"/>
                    <a:pt x="81"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81"/>
            <p:cNvSpPr/>
            <p:nvPr/>
          </p:nvSpPr>
          <p:spPr>
            <a:xfrm>
              <a:off x="3010594" y="1646478"/>
              <a:ext cx="1874" cy="2620"/>
            </a:xfrm>
            <a:custGeom>
              <a:rect b="b" l="l" r="r" t="t"/>
              <a:pathLst>
                <a:path extrusionOk="0" h="193" w="138">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81"/>
            <p:cNvSpPr/>
            <p:nvPr/>
          </p:nvSpPr>
          <p:spPr>
            <a:xfrm>
              <a:off x="3041863" y="1659634"/>
              <a:ext cx="163" cy="448"/>
            </a:xfrm>
            <a:custGeom>
              <a:rect b="b" l="l" r="r" t="t"/>
              <a:pathLst>
                <a:path extrusionOk="0" h="33" w="12">
                  <a:moveTo>
                    <a:pt x="11" y="32"/>
                  </a:moveTo>
                  <a:cubicBezTo>
                    <a:pt x="8" y="22"/>
                    <a:pt x="4" y="11"/>
                    <a:pt x="1" y="1"/>
                  </a:cubicBezTo>
                  <a:cubicBezTo>
                    <a:pt x="4" y="11"/>
                    <a:pt x="8" y="22"/>
                    <a:pt x="11"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81"/>
            <p:cNvSpPr/>
            <p:nvPr/>
          </p:nvSpPr>
          <p:spPr>
            <a:xfrm>
              <a:off x="3006888" y="1644862"/>
              <a:ext cx="1534" cy="964"/>
            </a:xfrm>
            <a:custGeom>
              <a:rect b="b" l="l" r="r" t="t"/>
              <a:pathLst>
                <a:path extrusionOk="0" h="71" w="113">
                  <a:moveTo>
                    <a:pt x="112" y="70"/>
                  </a:moveTo>
                  <a:cubicBezTo>
                    <a:pt x="70" y="56"/>
                    <a:pt x="32" y="32"/>
                    <a:pt x="0" y="0"/>
                  </a:cubicBezTo>
                  <a:cubicBezTo>
                    <a:pt x="32" y="32"/>
                    <a:pt x="70" y="56"/>
                    <a:pt x="112"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81"/>
            <p:cNvSpPr/>
            <p:nvPr/>
          </p:nvSpPr>
          <p:spPr>
            <a:xfrm>
              <a:off x="3014722" y="1656362"/>
              <a:ext cx="5159" cy="1154"/>
            </a:xfrm>
            <a:custGeom>
              <a:rect b="b" l="l" r="r" t="t"/>
              <a:pathLst>
                <a:path extrusionOk="0" h="85" w="380">
                  <a:moveTo>
                    <a:pt x="1" y="0"/>
                  </a:moveTo>
                  <a:cubicBezTo>
                    <a:pt x="116" y="60"/>
                    <a:pt x="249" y="84"/>
                    <a:pt x="379" y="74"/>
                  </a:cubicBezTo>
                  <a:cubicBezTo>
                    <a:pt x="249" y="84"/>
                    <a:pt x="116" y="6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81"/>
            <p:cNvSpPr/>
            <p:nvPr/>
          </p:nvSpPr>
          <p:spPr>
            <a:xfrm>
              <a:off x="3033880" y="1652031"/>
              <a:ext cx="3680" cy="1113"/>
            </a:xfrm>
            <a:custGeom>
              <a:rect b="b" l="l" r="r" t="t"/>
              <a:pathLst>
                <a:path extrusionOk="0" h="82" w="271">
                  <a:moveTo>
                    <a:pt x="1" y="81"/>
                  </a:moveTo>
                  <a:cubicBezTo>
                    <a:pt x="81" y="32"/>
                    <a:pt x="176" y="4"/>
                    <a:pt x="270" y="1"/>
                  </a:cubicBezTo>
                  <a:cubicBezTo>
                    <a:pt x="176" y="4"/>
                    <a:pt x="81" y="32"/>
                    <a:pt x="1" y="8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6" name="Google Shape;6076;p81"/>
            <p:cNvSpPr/>
            <p:nvPr/>
          </p:nvSpPr>
          <p:spPr>
            <a:xfrm>
              <a:off x="3018632" y="1682254"/>
              <a:ext cx="2715" cy="1494"/>
            </a:xfrm>
            <a:custGeom>
              <a:rect b="b" l="l" r="r" t="t"/>
              <a:pathLst>
                <a:path extrusionOk="0" h="110" w="20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7" name="Google Shape;6077;p81"/>
            <p:cNvSpPr/>
            <p:nvPr/>
          </p:nvSpPr>
          <p:spPr>
            <a:xfrm>
              <a:off x="2985965" y="1626560"/>
              <a:ext cx="3720" cy="8608"/>
            </a:xfrm>
            <a:custGeom>
              <a:rect b="b" l="l" r="r" t="t"/>
              <a:pathLst>
                <a:path extrusionOk="0" h="634" w="274">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8" name="Google Shape;6078;p81"/>
            <p:cNvSpPr/>
            <p:nvPr/>
          </p:nvSpPr>
          <p:spPr>
            <a:xfrm>
              <a:off x="2972944" y="1604741"/>
              <a:ext cx="1724" cy="1344"/>
            </a:xfrm>
            <a:custGeom>
              <a:rect b="b" l="l" r="r" t="t"/>
              <a:pathLst>
                <a:path extrusionOk="0" h="99" w="127">
                  <a:moveTo>
                    <a:pt x="1" y="0"/>
                  </a:moveTo>
                  <a:cubicBezTo>
                    <a:pt x="39" y="39"/>
                    <a:pt x="81" y="74"/>
                    <a:pt x="127" y="98"/>
                  </a:cubicBezTo>
                  <a:cubicBezTo>
                    <a:pt x="81" y="74"/>
                    <a:pt x="39"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9" name="Google Shape;6079;p81"/>
            <p:cNvSpPr/>
            <p:nvPr/>
          </p:nvSpPr>
          <p:spPr>
            <a:xfrm>
              <a:off x="3042013" y="1660069"/>
              <a:ext cx="54" cy="434"/>
            </a:xfrm>
            <a:custGeom>
              <a:rect b="b" l="l" r="r" t="t"/>
              <a:pathLst>
                <a:path extrusionOk="0" h="32" w="4">
                  <a:moveTo>
                    <a:pt x="0" y="0"/>
                  </a:moveTo>
                  <a:cubicBezTo>
                    <a:pt x="4" y="11"/>
                    <a:pt x="4" y="21"/>
                    <a:pt x="4" y="32"/>
                  </a:cubicBezTo>
                  <a:cubicBezTo>
                    <a:pt x="4" y="21"/>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0" name="Google Shape;6080;p81"/>
            <p:cNvSpPr/>
            <p:nvPr/>
          </p:nvSpPr>
          <p:spPr>
            <a:xfrm>
              <a:off x="3015876" y="1695628"/>
              <a:ext cx="475" cy="4046"/>
            </a:xfrm>
            <a:custGeom>
              <a:rect b="b" l="l" r="r" t="t"/>
              <a:pathLst>
                <a:path extrusionOk="0" h="298" w="35">
                  <a:moveTo>
                    <a:pt x="0" y="1"/>
                  </a:moveTo>
                  <a:lnTo>
                    <a:pt x="0" y="1"/>
                  </a:lnTo>
                  <a:cubicBezTo>
                    <a:pt x="31" y="74"/>
                    <a:pt x="31" y="179"/>
                    <a:pt x="35" y="298"/>
                  </a:cubicBezTo>
                  <a:cubicBezTo>
                    <a:pt x="31" y="175"/>
                    <a:pt x="31" y="7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81"/>
            <p:cNvSpPr/>
            <p:nvPr/>
          </p:nvSpPr>
          <p:spPr>
            <a:xfrm>
              <a:off x="2961824" y="1601129"/>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81"/>
            <p:cNvSpPr/>
            <p:nvPr/>
          </p:nvSpPr>
          <p:spPr>
            <a:xfrm>
              <a:off x="2989291" y="1637109"/>
              <a:ext cx="68" cy="299"/>
            </a:xfrm>
            <a:custGeom>
              <a:rect b="b" l="l" r="r" t="t"/>
              <a:pathLst>
                <a:path extrusionOk="0" h="22" w="5">
                  <a:moveTo>
                    <a:pt x="4" y="21"/>
                  </a:moveTo>
                  <a:cubicBezTo>
                    <a:pt x="4" y="14"/>
                    <a:pt x="1" y="7"/>
                    <a:pt x="1" y="0"/>
                  </a:cubicBezTo>
                  <a:cubicBezTo>
                    <a:pt x="1" y="7"/>
                    <a:pt x="4" y="14"/>
                    <a:pt x="4"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81"/>
            <p:cNvSpPr/>
            <p:nvPr/>
          </p:nvSpPr>
          <p:spPr>
            <a:xfrm>
              <a:off x="2977845" y="1610973"/>
              <a:ext cx="109" cy="394"/>
            </a:xfrm>
            <a:custGeom>
              <a:rect b="b" l="l" r="r" t="t"/>
              <a:pathLst>
                <a:path extrusionOk="0" h="29" w="8">
                  <a:moveTo>
                    <a:pt x="0" y="28"/>
                  </a:moveTo>
                  <a:cubicBezTo>
                    <a:pt x="4" y="18"/>
                    <a:pt x="4" y="11"/>
                    <a:pt x="7" y="0"/>
                  </a:cubicBezTo>
                  <a:cubicBezTo>
                    <a:pt x="4" y="11"/>
                    <a:pt x="4" y="18"/>
                    <a:pt x="0"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81"/>
            <p:cNvSpPr/>
            <p:nvPr/>
          </p:nvSpPr>
          <p:spPr>
            <a:xfrm>
              <a:off x="2962829" y="1601509"/>
              <a:ext cx="54" cy="14"/>
            </a:xfrm>
            <a:custGeom>
              <a:rect b="b" l="l" r="r" t="t"/>
              <a:pathLst>
                <a:path extrusionOk="0" h="1" w="4">
                  <a:moveTo>
                    <a:pt x="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81"/>
            <p:cNvSpPr/>
            <p:nvPr/>
          </p:nvSpPr>
          <p:spPr>
            <a:xfrm>
              <a:off x="2955117" y="1600464"/>
              <a:ext cx="2444" cy="339"/>
            </a:xfrm>
            <a:custGeom>
              <a:rect b="b" l="l" r="r" t="t"/>
              <a:pathLst>
                <a:path extrusionOk="0" h="25" w="180">
                  <a:moveTo>
                    <a:pt x="179" y="25"/>
                  </a:moveTo>
                  <a:cubicBezTo>
                    <a:pt x="120" y="25"/>
                    <a:pt x="60" y="18"/>
                    <a:pt x="1" y="0"/>
                  </a:cubicBezTo>
                  <a:cubicBezTo>
                    <a:pt x="60" y="18"/>
                    <a:pt x="120" y="25"/>
                    <a:pt x="179"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81"/>
            <p:cNvSpPr/>
            <p:nvPr/>
          </p:nvSpPr>
          <p:spPr>
            <a:xfrm>
              <a:off x="2998429" y="1641250"/>
              <a:ext cx="149" cy="54"/>
            </a:xfrm>
            <a:custGeom>
              <a:rect b="b" l="l" r="r" t="t"/>
              <a:pathLst>
                <a:path extrusionOk="0" h="4" w="11">
                  <a:moveTo>
                    <a:pt x="11" y="4"/>
                  </a:moveTo>
                  <a:lnTo>
                    <a:pt x="11" y="4"/>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81"/>
            <p:cNvSpPr/>
            <p:nvPr/>
          </p:nvSpPr>
          <p:spPr>
            <a:xfrm>
              <a:off x="2694931" y="1641956"/>
              <a:ext cx="434" cy="14"/>
            </a:xfrm>
            <a:custGeom>
              <a:rect b="b" l="l" r="r" t="t"/>
              <a:pathLst>
                <a:path extrusionOk="0" h="1" w="32">
                  <a:moveTo>
                    <a:pt x="0" y="1"/>
                  </a:moveTo>
                  <a:lnTo>
                    <a:pt x="32" y="1"/>
                  </a:lnTo>
                  <a:cubicBezTo>
                    <a:pt x="21" y="1"/>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81"/>
            <p:cNvSpPr/>
            <p:nvPr/>
          </p:nvSpPr>
          <p:spPr>
            <a:xfrm>
              <a:off x="2697538" y="1642337"/>
              <a:ext cx="679" cy="109"/>
            </a:xfrm>
            <a:custGeom>
              <a:rect b="b" l="l" r="r" t="t"/>
              <a:pathLst>
                <a:path extrusionOk="0" h="8" w="50">
                  <a:moveTo>
                    <a:pt x="1" y="1"/>
                  </a:moveTo>
                  <a:lnTo>
                    <a:pt x="1" y="1"/>
                  </a:lnTo>
                  <a:cubicBezTo>
                    <a:pt x="15" y="4"/>
                    <a:pt x="32" y="8"/>
                    <a:pt x="50" y="8"/>
                  </a:cubicBezTo>
                  <a:lnTo>
                    <a:pt x="25"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81"/>
            <p:cNvSpPr/>
            <p:nvPr/>
          </p:nvSpPr>
          <p:spPr>
            <a:xfrm>
              <a:off x="2409736" y="1625609"/>
              <a:ext cx="1534" cy="1344"/>
            </a:xfrm>
            <a:custGeom>
              <a:rect b="b" l="l" r="r" t="t"/>
              <a:pathLst>
                <a:path extrusionOk="0" h="99" w="113">
                  <a:moveTo>
                    <a:pt x="112" y="0"/>
                  </a:moveTo>
                  <a:cubicBezTo>
                    <a:pt x="95" y="53"/>
                    <a:pt x="53" y="88"/>
                    <a:pt x="0" y="98"/>
                  </a:cubicBezTo>
                  <a:cubicBezTo>
                    <a:pt x="53" y="88"/>
                    <a:pt x="95" y="53"/>
                    <a:pt x="11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81"/>
            <p:cNvSpPr/>
            <p:nvPr/>
          </p:nvSpPr>
          <p:spPr>
            <a:xfrm>
              <a:off x="2425798" y="1617761"/>
              <a:ext cx="2824" cy="828"/>
            </a:xfrm>
            <a:custGeom>
              <a:rect b="b" l="l" r="r" t="t"/>
              <a:pathLst>
                <a:path extrusionOk="0" h="61" w="208">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81"/>
            <p:cNvSpPr/>
            <p:nvPr/>
          </p:nvSpPr>
          <p:spPr>
            <a:xfrm>
              <a:off x="2458167" y="1627035"/>
              <a:ext cx="4440" cy="828"/>
            </a:xfrm>
            <a:custGeom>
              <a:rect b="b" l="l" r="r" t="t"/>
              <a:pathLst>
                <a:path extrusionOk="0" h="61" w="327">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81"/>
            <p:cNvSpPr/>
            <p:nvPr/>
          </p:nvSpPr>
          <p:spPr>
            <a:xfrm>
              <a:off x="2567398" y="1580681"/>
              <a:ext cx="5051" cy="1303"/>
            </a:xfrm>
            <a:custGeom>
              <a:rect b="b" l="l" r="r" t="t"/>
              <a:pathLst>
                <a:path extrusionOk="0" h="96" w="372">
                  <a:moveTo>
                    <a:pt x="372" y="61"/>
                  </a:moveTo>
                  <a:cubicBezTo>
                    <a:pt x="291" y="96"/>
                    <a:pt x="155" y="71"/>
                    <a:pt x="1" y="1"/>
                  </a:cubicBezTo>
                  <a:cubicBezTo>
                    <a:pt x="155" y="71"/>
                    <a:pt x="291" y="96"/>
                    <a:pt x="372" y="6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81"/>
            <p:cNvSpPr/>
            <p:nvPr/>
          </p:nvSpPr>
          <p:spPr>
            <a:xfrm>
              <a:off x="2468336" y="1623505"/>
              <a:ext cx="4100" cy="638"/>
            </a:xfrm>
            <a:custGeom>
              <a:rect b="b" l="l" r="r" t="t"/>
              <a:pathLst>
                <a:path extrusionOk="0" h="47" w="302">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81"/>
            <p:cNvSpPr/>
            <p:nvPr/>
          </p:nvSpPr>
          <p:spPr>
            <a:xfrm>
              <a:off x="2501995" y="1594001"/>
              <a:ext cx="1914" cy="434"/>
            </a:xfrm>
            <a:custGeom>
              <a:rect b="b" l="l" r="r" t="t"/>
              <a:pathLst>
                <a:path extrusionOk="0" h="32" w="141">
                  <a:moveTo>
                    <a:pt x="140" y="4"/>
                  </a:moveTo>
                  <a:cubicBezTo>
                    <a:pt x="91" y="0"/>
                    <a:pt x="42" y="11"/>
                    <a:pt x="0" y="32"/>
                  </a:cubicBezTo>
                  <a:cubicBezTo>
                    <a:pt x="42" y="11"/>
                    <a:pt x="91" y="0"/>
                    <a:pt x="14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81"/>
            <p:cNvSpPr/>
            <p:nvPr/>
          </p:nvSpPr>
          <p:spPr>
            <a:xfrm>
              <a:off x="2407020" y="1631787"/>
              <a:ext cx="448" cy="1154"/>
            </a:xfrm>
            <a:custGeom>
              <a:rect b="b" l="l" r="r" t="t"/>
              <a:pathLst>
                <a:path extrusionOk="0" h="85" w="33">
                  <a:moveTo>
                    <a:pt x="1" y="0"/>
                  </a:moveTo>
                  <a:lnTo>
                    <a:pt x="4" y="14"/>
                  </a:lnTo>
                  <a:cubicBezTo>
                    <a:pt x="11" y="39"/>
                    <a:pt x="22" y="63"/>
                    <a:pt x="32" y="84"/>
                  </a:cubicBezTo>
                  <a:cubicBezTo>
                    <a:pt x="22" y="63"/>
                    <a:pt x="11" y="39"/>
                    <a:pt x="4"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81"/>
            <p:cNvSpPr/>
            <p:nvPr/>
          </p:nvSpPr>
          <p:spPr>
            <a:xfrm>
              <a:off x="2480882" y="1622989"/>
              <a:ext cx="638" cy="109"/>
            </a:xfrm>
            <a:custGeom>
              <a:rect b="b" l="l" r="r" t="t"/>
              <a:pathLst>
                <a:path extrusionOk="0" h="8" w="47">
                  <a:moveTo>
                    <a:pt x="1" y="1"/>
                  </a:moveTo>
                  <a:cubicBezTo>
                    <a:pt x="15" y="4"/>
                    <a:pt x="32" y="8"/>
                    <a:pt x="46" y="8"/>
                  </a:cubicBezTo>
                  <a:cubicBezTo>
                    <a:pt x="32" y="4"/>
                    <a:pt x="15"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81"/>
            <p:cNvSpPr/>
            <p:nvPr/>
          </p:nvSpPr>
          <p:spPr>
            <a:xfrm>
              <a:off x="2472898" y="1624509"/>
              <a:ext cx="2634" cy="1208"/>
            </a:xfrm>
            <a:custGeom>
              <a:rect b="b" l="l" r="r" t="t"/>
              <a:pathLst>
                <a:path extrusionOk="0" h="89" w="194">
                  <a:moveTo>
                    <a:pt x="193" y="1"/>
                  </a:moveTo>
                  <a:cubicBezTo>
                    <a:pt x="106" y="88"/>
                    <a:pt x="95" y="81"/>
                    <a:pt x="1" y="1"/>
                  </a:cubicBezTo>
                  <a:cubicBezTo>
                    <a:pt x="95" y="81"/>
                    <a:pt x="106" y="88"/>
                    <a:pt x="19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81"/>
            <p:cNvSpPr/>
            <p:nvPr/>
          </p:nvSpPr>
          <p:spPr>
            <a:xfrm>
              <a:off x="2643499" y="1625270"/>
              <a:ext cx="1059" cy="1629"/>
            </a:xfrm>
            <a:custGeom>
              <a:rect b="b" l="l" r="r" t="t"/>
              <a:pathLst>
                <a:path extrusionOk="0" h="120" w="78">
                  <a:moveTo>
                    <a:pt x="77" y="1"/>
                  </a:moveTo>
                  <a:cubicBezTo>
                    <a:pt x="56" y="43"/>
                    <a:pt x="32" y="85"/>
                    <a:pt x="0" y="120"/>
                  </a:cubicBezTo>
                  <a:cubicBezTo>
                    <a:pt x="32" y="85"/>
                    <a:pt x="56" y="46"/>
                    <a:pt x="7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81"/>
            <p:cNvSpPr/>
            <p:nvPr/>
          </p:nvSpPr>
          <p:spPr>
            <a:xfrm>
              <a:off x="2626772" y="1600559"/>
              <a:ext cx="9708" cy="13415"/>
            </a:xfrm>
            <a:custGeom>
              <a:rect b="b" l="l" r="r" t="t"/>
              <a:pathLst>
                <a:path extrusionOk="0" h="988" w="715">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81"/>
            <p:cNvSpPr/>
            <p:nvPr/>
          </p:nvSpPr>
          <p:spPr>
            <a:xfrm>
              <a:off x="2691319" y="1637245"/>
              <a:ext cx="910" cy="1208"/>
            </a:xfrm>
            <a:custGeom>
              <a:rect b="b" l="l" r="r" t="t"/>
              <a:pathLst>
                <a:path extrusionOk="0" h="89" w="67">
                  <a:moveTo>
                    <a:pt x="67" y="89"/>
                  </a:moveTo>
                  <a:cubicBezTo>
                    <a:pt x="60" y="50"/>
                    <a:pt x="35" y="15"/>
                    <a:pt x="0" y="1"/>
                  </a:cubicBezTo>
                  <a:cubicBezTo>
                    <a:pt x="35" y="15"/>
                    <a:pt x="60" y="50"/>
                    <a:pt x="67" y="8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81"/>
            <p:cNvSpPr/>
            <p:nvPr/>
          </p:nvSpPr>
          <p:spPr>
            <a:xfrm>
              <a:off x="2692216" y="1638494"/>
              <a:ext cx="1398" cy="2580"/>
            </a:xfrm>
            <a:custGeom>
              <a:rect b="b" l="l" r="r" t="t"/>
              <a:pathLst>
                <a:path extrusionOk="0" h="190" w="103">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81"/>
            <p:cNvSpPr/>
            <p:nvPr/>
          </p:nvSpPr>
          <p:spPr>
            <a:xfrm>
              <a:off x="2584125" y="1590959"/>
              <a:ext cx="2390" cy="1005"/>
            </a:xfrm>
            <a:custGeom>
              <a:rect b="b" l="l" r="r" t="t"/>
              <a:pathLst>
                <a:path extrusionOk="0" h="74" w="176">
                  <a:moveTo>
                    <a:pt x="176" y="25"/>
                  </a:moveTo>
                  <a:cubicBezTo>
                    <a:pt x="113" y="0"/>
                    <a:pt x="43" y="21"/>
                    <a:pt x="1" y="74"/>
                  </a:cubicBezTo>
                  <a:cubicBezTo>
                    <a:pt x="43" y="21"/>
                    <a:pt x="113" y="0"/>
                    <a:pt x="176"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81"/>
            <p:cNvSpPr/>
            <p:nvPr/>
          </p:nvSpPr>
          <p:spPr>
            <a:xfrm>
              <a:off x="2673723" y="1629737"/>
              <a:ext cx="3815" cy="3245"/>
            </a:xfrm>
            <a:custGeom>
              <a:rect b="b" l="l" r="r" t="t"/>
              <a:pathLst>
                <a:path extrusionOk="0" h="239" w="281">
                  <a:moveTo>
                    <a:pt x="1" y="1"/>
                  </a:moveTo>
                  <a:lnTo>
                    <a:pt x="1" y="1"/>
                  </a:lnTo>
                  <a:cubicBezTo>
                    <a:pt x="88" y="211"/>
                    <a:pt x="214" y="239"/>
                    <a:pt x="281" y="239"/>
                  </a:cubicBezTo>
                  <a:cubicBezTo>
                    <a:pt x="214" y="239"/>
                    <a:pt x="88" y="207"/>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81"/>
            <p:cNvSpPr/>
            <p:nvPr/>
          </p:nvSpPr>
          <p:spPr>
            <a:xfrm>
              <a:off x="2619345" y="1593335"/>
              <a:ext cx="1208" cy="2050"/>
            </a:xfrm>
            <a:custGeom>
              <a:rect b="b" l="l" r="r" t="t"/>
              <a:pathLst>
                <a:path extrusionOk="0" h="151" w="89">
                  <a:moveTo>
                    <a:pt x="15" y="151"/>
                  </a:moveTo>
                  <a:cubicBezTo>
                    <a:pt x="1" y="98"/>
                    <a:pt x="53" y="35"/>
                    <a:pt x="88" y="0"/>
                  </a:cubicBezTo>
                  <a:cubicBezTo>
                    <a:pt x="53" y="35"/>
                    <a:pt x="1" y="98"/>
                    <a:pt x="15" y="15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81"/>
            <p:cNvSpPr/>
            <p:nvPr/>
          </p:nvSpPr>
          <p:spPr>
            <a:xfrm>
              <a:off x="2593969" y="159470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81"/>
            <p:cNvSpPr/>
            <p:nvPr/>
          </p:nvSpPr>
          <p:spPr>
            <a:xfrm>
              <a:off x="2594919" y="1599269"/>
              <a:ext cx="299" cy="448"/>
            </a:xfrm>
            <a:custGeom>
              <a:rect b="b" l="l" r="r" t="t"/>
              <a:pathLst>
                <a:path extrusionOk="0" h="33" w="22">
                  <a:moveTo>
                    <a:pt x="0" y="32"/>
                  </a:moveTo>
                  <a:cubicBezTo>
                    <a:pt x="4" y="18"/>
                    <a:pt x="11" y="8"/>
                    <a:pt x="21" y="1"/>
                  </a:cubicBezTo>
                  <a:cubicBezTo>
                    <a:pt x="11" y="8"/>
                    <a:pt x="4" y="18"/>
                    <a:pt x="0"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81"/>
            <p:cNvSpPr/>
            <p:nvPr/>
          </p:nvSpPr>
          <p:spPr>
            <a:xfrm>
              <a:off x="2600391" y="1598413"/>
              <a:ext cx="1195" cy="163"/>
            </a:xfrm>
            <a:custGeom>
              <a:rect b="b" l="l" r="r" t="t"/>
              <a:pathLst>
                <a:path extrusionOk="0" h="12" w="88">
                  <a:moveTo>
                    <a:pt x="88" y="1"/>
                  </a:moveTo>
                  <a:cubicBezTo>
                    <a:pt x="60" y="11"/>
                    <a:pt x="28" y="11"/>
                    <a:pt x="0" y="1"/>
                  </a:cubicBezTo>
                  <a:cubicBezTo>
                    <a:pt x="28" y="11"/>
                    <a:pt x="60" y="11"/>
                    <a:pt x="8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81"/>
            <p:cNvSpPr/>
            <p:nvPr/>
          </p:nvSpPr>
          <p:spPr>
            <a:xfrm>
              <a:off x="2607994" y="1592711"/>
              <a:ext cx="4576" cy="2444"/>
            </a:xfrm>
            <a:custGeom>
              <a:rect b="b" l="l" r="r" t="t"/>
              <a:pathLst>
                <a:path extrusionOk="0" h="180" w="337">
                  <a:moveTo>
                    <a:pt x="0" y="179"/>
                  </a:moveTo>
                  <a:cubicBezTo>
                    <a:pt x="109" y="155"/>
                    <a:pt x="228" y="74"/>
                    <a:pt x="336" y="1"/>
                  </a:cubicBezTo>
                  <a:cubicBezTo>
                    <a:pt x="228" y="74"/>
                    <a:pt x="109" y="155"/>
                    <a:pt x="0" y="17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81"/>
            <p:cNvSpPr/>
            <p:nvPr/>
          </p:nvSpPr>
          <p:spPr>
            <a:xfrm>
              <a:off x="2408921" y="1669763"/>
              <a:ext cx="1113" cy="638"/>
            </a:xfrm>
            <a:custGeom>
              <a:rect b="b" l="l" r="r" t="t"/>
              <a:pathLst>
                <a:path extrusionOk="0" h="47" w="82">
                  <a:moveTo>
                    <a:pt x="1" y="1"/>
                  </a:moveTo>
                  <a:cubicBezTo>
                    <a:pt x="25" y="15"/>
                    <a:pt x="53" y="29"/>
                    <a:pt x="81" y="46"/>
                  </a:cubicBezTo>
                  <a:lnTo>
                    <a:pt x="81" y="46"/>
                  </a:lnTo>
                  <a:cubicBezTo>
                    <a:pt x="53" y="29"/>
                    <a:pt x="25" y="1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81"/>
            <p:cNvSpPr/>
            <p:nvPr/>
          </p:nvSpPr>
          <p:spPr>
            <a:xfrm>
              <a:off x="2397041" y="1656498"/>
              <a:ext cx="3965" cy="489"/>
            </a:xfrm>
            <a:custGeom>
              <a:rect b="b" l="l" r="r" t="t"/>
              <a:pathLst>
                <a:path extrusionOk="0" h="36" w="292">
                  <a:moveTo>
                    <a:pt x="0" y="36"/>
                  </a:moveTo>
                  <a:cubicBezTo>
                    <a:pt x="95" y="8"/>
                    <a:pt x="193" y="1"/>
                    <a:pt x="291" y="11"/>
                  </a:cubicBezTo>
                  <a:cubicBezTo>
                    <a:pt x="193" y="1"/>
                    <a:pt x="95" y="8"/>
                    <a:pt x="0" y="3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81"/>
            <p:cNvSpPr/>
            <p:nvPr/>
          </p:nvSpPr>
          <p:spPr>
            <a:xfrm>
              <a:off x="2395045" y="1656742"/>
              <a:ext cx="2009" cy="530"/>
            </a:xfrm>
            <a:custGeom>
              <a:rect b="b" l="l" r="r" t="t"/>
              <a:pathLst>
                <a:path extrusionOk="0" h="39" w="148">
                  <a:moveTo>
                    <a:pt x="0" y="0"/>
                  </a:moveTo>
                  <a:cubicBezTo>
                    <a:pt x="42" y="32"/>
                    <a:pt x="98" y="39"/>
                    <a:pt x="147" y="18"/>
                  </a:cubicBezTo>
                  <a:cubicBezTo>
                    <a:pt x="98" y="39"/>
                    <a:pt x="42" y="32"/>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2" name="Google Shape;6112;p81"/>
            <p:cNvSpPr/>
            <p:nvPr/>
          </p:nvSpPr>
          <p:spPr>
            <a:xfrm>
              <a:off x="2498668" y="1608732"/>
              <a:ext cx="679" cy="2919"/>
            </a:xfrm>
            <a:custGeom>
              <a:rect b="b" l="l" r="r" t="t"/>
              <a:pathLst>
                <a:path extrusionOk="0" h="215" w="50">
                  <a:moveTo>
                    <a:pt x="49" y="214"/>
                  </a:moveTo>
                  <a:cubicBezTo>
                    <a:pt x="21" y="148"/>
                    <a:pt x="7" y="74"/>
                    <a:pt x="0" y="0"/>
                  </a:cubicBezTo>
                  <a:cubicBezTo>
                    <a:pt x="7" y="74"/>
                    <a:pt x="21" y="148"/>
                    <a:pt x="49" y="2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3" name="Google Shape;6113;p81"/>
            <p:cNvSpPr/>
            <p:nvPr/>
          </p:nvSpPr>
          <p:spPr>
            <a:xfrm>
              <a:off x="2403748" y="1658684"/>
              <a:ext cx="2240" cy="2960"/>
            </a:xfrm>
            <a:custGeom>
              <a:rect b="b" l="l" r="r" t="t"/>
              <a:pathLst>
                <a:path extrusionOk="0" h="218" w="165">
                  <a:moveTo>
                    <a:pt x="165" y="218"/>
                  </a:moveTo>
                  <a:cubicBezTo>
                    <a:pt x="105" y="148"/>
                    <a:pt x="49" y="74"/>
                    <a:pt x="0" y="1"/>
                  </a:cubicBezTo>
                  <a:cubicBezTo>
                    <a:pt x="49" y="74"/>
                    <a:pt x="105" y="148"/>
                    <a:pt x="165" y="2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4" name="Google Shape;6114;p81"/>
            <p:cNvSpPr/>
            <p:nvPr/>
          </p:nvSpPr>
          <p:spPr>
            <a:xfrm>
              <a:off x="2475519" y="1622853"/>
              <a:ext cx="4521" cy="1670"/>
            </a:xfrm>
            <a:custGeom>
              <a:rect b="b" l="l" r="r" t="t"/>
              <a:pathLst>
                <a:path extrusionOk="0" h="123" w="333">
                  <a:moveTo>
                    <a:pt x="0" y="123"/>
                  </a:moveTo>
                  <a:cubicBezTo>
                    <a:pt x="88" y="42"/>
                    <a:pt x="210" y="0"/>
                    <a:pt x="333" y="7"/>
                  </a:cubicBezTo>
                  <a:cubicBezTo>
                    <a:pt x="210" y="0"/>
                    <a:pt x="88" y="42"/>
                    <a:pt x="0" y="12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81"/>
            <p:cNvSpPr/>
            <p:nvPr/>
          </p:nvSpPr>
          <p:spPr>
            <a:xfrm>
              <a:off x="2428608" y="1618576"/>
              <a:ext cx="1195" cy="584"/>
            </a:xfrm>
            <a:custGeom>
              <a:rect b="b" l="l" r="r" t="t"/>
              <a:pathLst>
                <a:path extrusionOk="0" h="43" w="88">
                  <a:moveTo>
                    <a:pt x="0" y="0"/>
                  </a:moveTo>
                  <a:cubicBezTo>
                    <a:pt x="28" y="18"/>
                    <a:pt x="56" y="32"/>
                    <a:pt x="88" y="42"/>
                  </a:cubicBezTo>
                  <a:cubicBezTo>
                    <a:pt x="56" y="32"/>
                    <a:pt x="28" y="18"/>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6" name="Google Shape;6116;p81"/>
            <p:cNvSpPr/>
            <p:nvPr/>
          </p:nvSpPr>
          <p:spPr>
            <a:xfrm>
              <a:off x="2493862" y="1615480"/>
              <a:ext cx="204" cy="828"/>
            </a:xfrm>
            <a:custGeom>
              <a:rect b="b" l="l" r="r" t="t"/>
              <a:pathLst>
                <a:path extrusionOk="0" h="61" w="15">
                  <a:moveTo>
                    <a:pt x="1" y="60"/>
                  </a:moveTo>
                  <a:cubicBezTo>
                    <a:pt x="1" y="39"/>
                    <a:pt x="4" y="22"/>
                    <a:pt x="15" y="1"/>
                  </a:cubicBezTo>
                  <a:cubicBezTo>
                    <a:pt x="4" y="22"/>
                    <a:pt x="1" y="39"/>
                    <a:pt x="1"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7" name="Google Shape;6117;p81"/>
            <p:cNvSpPr/>
            <p:nvPr/>
          </p:nvSpPr>
          <p:spPr>
            <a:xfrm>
              <a:off x="2578667" y="1593050"/>
              <a:ext cx="1249" cy="339"/>
            </a:xfrm>
            <a:custGeom>
              <a:rect b="b" l="l" r="r" t="t"/>
              <a:pathLst>
                <a:path extrusionOk="0" h="25" w="92">
                  <a:moveTo>
                    <a:pt x="91" y="21"/>
                  </a:moveTo>
                  <a:lnTo>
                    <a:pt x="91" y="21"/>
                  </a:lnTo>
                  <a:cubicBezTo>
                    <a:pt x="60" y="25"/>
                    <a:pt x="32" y="21"/>
                    <a:pt x="7" y="7"/>
                  </a:cubicBezTo>
                  <a:lnTo>
                    <a:pt x="0" y="0"/>
                  </a:lnTo>
                  <a:lnTo>
                    <a:pt x="7" y="7"/>
                  </a:lnTo>
                  <a:cubicBezTo>
                    <a:pt x="32" y="21"/>
                    <a:pt x="60" y="25"/>
                    <a:pt x="9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81"/>
            <p:cNvSpPr/>
            <p:nvPr/>
          </p:nvSpPr>
          <p:spPr>
            <a:xfrm>
              <a:off x="2601667" y="1598318"/>
              <a:ext cx="204" cy="109"/>
            </a:xfrm>
            <a:custGeom>
              <a:rect b="b" l="l" r="r" t="t"/>
              <a:pathLst>
                <a:path extrusionOk="0" h="8" w="15">
                  <a:moveTo>
                    <a:pt x="1" y="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9" name="Google Shape;6119;p81"/>
            <p:cNvSpPr/>
            <p:nvPr/>
          </p:nvSpPr>
          <p:spPr>
            <a:xfrm>
              <a:off x="2398561" y="1629913"/>
              <a:ext cx="3340" cy="787"/>
            </a:xfrm>
            <a:custGeom>
              <a:rect b="b" l="l" r="r" t="t"/>
              <a:pathLst>
                <a:path extrusionOk="0" h="58" w="246">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0" name="Google Shape;6120;p81"/>
            <p:cNvSpPr/>
            <p:nvPr/>
          </p:nvSpPr>
          <p:spPr>
            <a:xfrm>
              <a:off x="2603473" y="1596798"/>
              <a:ext cx="1208" cy="774"/>
            </a:xfrm>
            <a:custGeom>
              <a:rect b="b" l="l" r="r" t="t"/>
              <a:pathLst>
                <a:path extrusionOk="0" h="57" w="89">
                  <a:moveTo>
                    <a:pt x="1" y="57"/>
                  </a:moveTo>
                  <a:cubicBezTo>
                    <a:pt x="32" y="39"/>
                    <a:pt x="60" y="18"/>
                    <a:pt x="88" y="1"/>
                  </a:cubicBezTo>
                  <a:cubicBezTo>
                    <a:pt x="60" y="18"/>
                    <a:pt x="32" y="39"/>
                    <a:pt x="1" y="5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1" name="Google Shape;6121;p81"/>
            <p:cNvSpPr/>
            <p:nvPr/>
          </p:nvSpPr>
          <p:spPr>
            <a:xfrm>
              <a:off x="2501370" y="1605066"/>
              <a:ext cx="733" cy="109"/>
            </a:xfrm>
            <a:custGeom>
              <a:rect b="b" l="l" r="r" t="t"/>
              <a:pathLst>
                <a:path extrusionOk="0" h="8" w="54">
                  <a:moveTo>
                    <a:pt x="1" y="8"/>
                  </a:moveTo>
                  <a:lnTo>
                    <a:pt x="53"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81"/>
            <p:cNvSpPr/>
            <p:nvPr/>
          </p:nvSpPr>
          <p:spPr>
            <a:xfrm>
              <a:off x="2590398" y="159324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81"/>
            <p:cNvSpPr/>
            <p:nvPr/>
          </p:nvSpPr>
          <p:spPr>
            <a:xfrm>
              <a:off x="2693587" y="1641047"/>
              <a:ext cx="122" cy="122"/>
            </a:xfrm>
            <a:custGeom>
              <a:rect b="b" l="l" r="r" t="t"/>
              <a:pathLst>
                <a:path extrusionOk="0" h="9" w="9">
                  <a:moveTo>
                    <a:pt x="1" y="1"/>
                  </a:moveTo>
                  <a:lnTo>
                    <a:pt x="1" y="1"/>
                  </a:lnTo>
                  <a:lnTo>
                    <a:pt x="8" y="8"/>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81"/>
            <p:cNvSpPr/>
            <p:nvPr/>
          </p:nvSpPr>
          <p:spPr>
            <a:xfrm>
              <a:off x="2139177" y="2004096"/>
              <a:ext cx="134295" cy="138844"/>
            </a:xfrm>
            <a:custGeom>
              <a:rect b="b" l="l" r="r" t="t"/>
              <a:pathLst>
                <a:path extrusionOk="0" h="10226" w="9891">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81"/>
            <p:cNvSpPr/>
            <p:nvPr/>
          </p:nvSpPr>
          <p:spPr>
            <a:xfrm>
              <a:off x="2142218" y="2087909"/>
              <a:ext cx="584" cy="339"/>
            </a:xfrm>
            <a:custGeom>
              <a:rect b="b" l="l" r="r" t="t"/>
              <a:pathLst>
                <a:path extrusionOk="0" h="25" w="43">
                  <a:moveTo>
                    <a:pt x="42" y="0"/>
                  </a:move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81"/>
            <p:cNvSpPr/>
            <p:nvPr/>
          </p:nvSpPr>
          <p:spPr>
            <a:xfrm>
              <a:off x="2143834" y="2087244"/>
              <a:ext cx="339" cy="109"/>
            </a:xfrm>
            <a:custGeom>
              <a:rect b="b" l="l" r="r" t="t"/>
              <a:pathLst>
                <a:path extrusionOk="0" h="8" w="25">
                  <a:moveTo>
                    <a:pt x="25"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7" name="Google Shape;6127;p81"/>
            <p:cNvSpPr/>
            <p:nvPr/>
          </p:nvSpPr>
          <p:spPr>
            <a:xfrm>
              <a:off x="2143399" y="2087380"/>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8" name="Google Shape;6128;p81"/>
            <p:cNvSpPr/>
            <p:nvPr/>
          </p:nvSpPr>
          <p:spPr>
            <a:xfrm>
              <a:off x="2141553" y="2088235"/>
              <a:ext cx="679" cy="448"/>
            </a:xfrm>
            <a:custGeom>
              <a:rect b="b" l="l" r="r" t="t"/>
              <a:pathLst>
                <a:path extrusionOk="0" h="33" w="50">
                  <a:moveTo>
                    <a:pt x="49" y="1"/>
                  </a:moveTo>
                  <a:lnTo>
                    <a:pt x="0" y="33"/>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81"/>
            <p:cNvSpPr/>
            <p:nvPr/>
          </p:nvSpPr>
          <p:spPr>
            <a:xfrm>
              <a:off x="2142829" y="2087624"/>
              <a:ext cx="489" cy="244"/>
            </a:xfrm>
            <a:custGeom>
              <a:rect b="b" l="l" r="r" t="t"/>
              <a:pathLst>
                <a:path extrusionOk="0" h="18" w="36">
                  <a:moveTo>
                    <a:pt x="36" y="0"/>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81"/>
            <p:cNvSpPr/>
            <p:nvPr/>
          </p:nvSpPr>
          <p:spPr>
            <a:xfrm>
              <a:off x="2144214" y="2087095"/>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81"/>
            <p:cNvSpPr/>
            <p:nvPr/>
          </p:nvSpPr>
          <p:spPr>
            <a:xfrm>
              <a:off x="2144554" y="2087054"/>
              <a:ext cx="244" cy="54"/>
            </a:xfrm>
            <a:custGeom>
              <a:rect b="b" l="l" r="r" t="t"/>
              <a:pathLst>
                <a:path extrusionOk="0" h="4" w="18">
                  <a:moveTo>
                    <a:pt x="18"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81"/>
            <p:cNvSpPr/>
            <p:nvPr/>
          </p:nvSpPr>
          <p:spPr>
            <a:xfrm>
              <a:off x="2144839" y="2087000"/>
              <a:ext cx="190" cy="68"/>
            </a:xfrm>
            <a:custGeom>
              <a:rect b="b" l="l" r="r" t="t"/>
              <a:pathLst>
                <a:path extrusionOk="0" h="5" w="14">
                  <a:moveTo>
                    <a:pt x="14"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81"/>
            <p:cNvSpPr/>
            <p:nvPr/>
          </p:nvSpPr>
          <p:spPr>
            <a:xfrm>
              <a:off x="2222597" y="2124039"/>
              <a:ext cx="584" cy="339"/>
            </a:xfrm>
            <a:custGeom>
              <a:rect b="b" l="l" r="r" t="t"/>
              <a:pathLst>
                <a:path extrusionOk="0" h="25" w="43">
                  <a:moveTo>
                    <a:pt x="1" y="0"/>
                  </a:moveTo>
                  <a:cubicBezTo>
                    <a:pt x="15" y="7"/>
                    <a:pt x="29" y="14"/>
                    <a:pt x="42" y="25"/>
                  </a:cubicBezTo>
                  <a:lnTo>
                    <a:pt x="42" y="21"/>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4" name="Google Shape;6134;p81"/>
            <p:cNvSpPr/>
            <p:nvPr/>
          </p:nvSpPr>
          <p:spPr>
            <a:xfrm>
              <a:off x="2254816" y="2135539"/>
              <a:ext cx="258" cy="204"/>
            </a:xfrm>
            <a:custGeom>
              <a:rect b="b" l="l" r="r" t="t"/>
              <a:pathLst>
                <a:path extrusionOk="0" h="15" w="19">
                  <a:moveTo>
                    <a:pt x="1" y="0"/>
                  </a:moveTo>
                  <a:cubicBezTo>
                    <a:pt x="8" y="4"/>
                    <a:pt x="15" y="11"/>
                    <a:pt x="18" y="14"/>
                  </a:cubicBezTo>
                  <a:cubicBezTo>
                    <a:pt x="15" y="11"/>
                    <a:pt x="8"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5" name="Google Shape;6135;p81"/>
            <p:cNvSpPr/>
            <p:nvPr/>
          </p:nvSpPr>
          <p:spPr>
            <a:xfrm>
              <a:off x="2249168" y="2134725"/>
              <a:ext cx="5621" cy="828"/>
            </a:xfrm>
            <a:custGeom>
              <a:rect b="b" l="l" r="r" t="t"/>
              <a:pathLst>
                <a:path extrusionOk="0" h="61" w="414">
                  <a:moveTo>
                    <a:pt x="0" y="1"/>
                  </a:moveTo>
                  <a:cubicBezTo>
                    <a:pt x="88" y="1"/>
                    <a:pt x="175" y="4"/>
                    <a:pt x="263" y="15"/>
                  </a:cubicBezTo>
                  <a:cubicBezTo>
                    <a:pt x="315" y="22"/>
                    <a:pt x="368" y="36"/>
                    <a:pt x="413" y="60"/>
                  </a:cubicBezTo>
                  <a:cubicBezTo>
                    <a:pt x="326" y="8"/>
                    <a:pt x="16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81"/>
            <p:cNvSpPr/>
            <p:nvPr/>
          </p:nvSpPr>
          <p:spPr>
            <a:xfrm>
              <a:off x="2245787" y="2130597"/>
              <a:ext cx="258" cy="394"/>
            </a:xfrm>
            <a:custGeom>
              <a:rect b="b" l="l" r="r" t="t"/>
              <a:pathLst>
                <a:path extrusionOk="0" h="29" w="19">
                  <a:moveTo>
                    <a:pt x="1" y="0"/>
                  </a:moveTo>
                  <a:cubicBezTo>
                    <a:pt x="8" y="7"/>
                    <a:pt x="15" y="18"/>
                    <a:pt x="18" y="28"/>
                  </a:cubicBezTo>
                  <a:cubicBezTo>
                    <a:pt x="15" y="18"/>
                    <a:pt x="8"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81"/>
            <p:cNvSpPr/>
            <p:nvPr/>
          </p:nvSpPr>
          <p:spPr>
            <a:xfrm>
              <a:off x="2255387" y="2136110"/>
              <a:ext cx="109" cy="109"/>
            </a:xfrm>
            <a:custGeom>
              <a:rect b="b" l="l" r="r" t="t"/>
              <a:pathLst>
                <a:path extrusionOk="0" h="8" w="8">
                  <a:moveTo>
                    <a:pt x="1" y="0"/>
                  </a:moveTo>
                  <a:cubicBezTo>
                    <a:pt x="4" y="0"/>
                    <a:pt x="8" y="4"/>
                    <a:pt x="8" y="7"/>
                  </a:cubicBezTo>
                  <a:cubicBezTo>
                    <a:pt x="8" y="4"/>
                    <a:pt x="4"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81"/>
            <p:cNvSpPr/>
            <p:nvPr/>
          </p:nvSpPr>
          <p:spPr>
            <a:xfrm>
              <a:off x="2255577" y="2136340"/>
              <a:ext cx="68" cy="204"/>
            </a:xfrm>
            <a:custGeom>
              <a:rect b="b" l="l" r="r" t="t"/>
              <a:pathLst>
                <a:path extrusionOk="0" h="15" w="5">
                  <a:moveTo>
                    <a:pt x="1" y="1"/>
                  </a:moveTo>
                  <a:cubicBezTo>
                    <a:pt x="1" y="4"/>
                    <a:pt x="4" y="8"/>
                    <a:pt x="4" y="15"/>
                  </a:cubicBezTo>
                  <a:cubicBezTo>
                    <a:pt x="4" y="8"/>
                    <a:pt x="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81"/>
            <p:cNvSpPr/>
            <p:nvPr/>
          </p:nvSpPr>
          <p:spPr>
            <a:xfrm>
              <a:off x="2253866" y="2114331"/>
              <a:ext cx="1154" cy="1684"/>
            </a:xfrm>
            <a:custGeom>
              <a:rect b="b" l="l" r="r" t="t"/>
              <a:pathLst>
                <a:path extrusionOk="0" h="124" w="85">
                  <a:moveTo>
                    <a:pt x="1" y="1"/>
                  </a:moveTo>
                  <a:cubicBezTo>
                    <a:pt x="8" y="53"/>
                    <a:pt x="36" y="99"/>
                    <a:pt x="85" y="123"/>
                  </a:cubicBezTo>
                  <a:cubicBezTo>
                    <a:pt x="36" y="99"/>
                    <a:pt x="8" y="53"/>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81"/>
            <p:cNvSpPr/>
            <p:nvPr/>
          </p:nvSpPr>
          <p:spPr>
            <a:xfrm>
              <a:off x="2266710" y="2104216"/>
              <a:ext cx="204" cy="204"/>
            </a:xfrm>
            <a:custGeom>
              <a:rect b="b" l="l" r="r" t="t"/>
              <a:pathLst>
                <a:path extrusionOk="0" h="15" w="15">
                  <a:moveTo>
                    <a:pt x="14" y="0"/>
                  </a:moveTo>
                  <a:lnTo>
                    <a:pt x="14" y="0"/>
                  </a:lnTo>
                  <a:lnTo>
                    <a:pt x="0" y="14"/>
                  </a:lnTo>
                  <a:lnTo>
                    <a:pt x="1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1" name="Google Shape;6141;p81"/>
            <p:cNvSpPr/>
            <p:nvPr/>
          </p:nvSpPr>
          <p:spPr>
            <a:xfrm>
              <a:off x="2254246" y="2120468"/>
              <a:ext cx="394" cy="3014"/>
            </a:xfrm>
            <a:custGeom>
              <a:rect b="b" l="l" r="r" t="t"/>
              <a:pathLst>
                <a:path extrusionOk="0" h="222" w="29">
                  <a:moveTo>
                    <a:pt x="1" y="221"/>
                  </a:moveTo>
                  <a:cubicBezTo>
                    <a:pt x="4" y="148"/>
                    <a:pt x="15" y="74"/>
                    <a:pt x="29" y="1"/>
                  </a:cubicBezTo>
                  <a:cubicBezTo>
                    <a:pt x="15" y="74"/>
                    <a:pt x="4" y="148"/>
                    <a:pt x="1" y="2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2" name="Google Shape;6142;p81"/>
            <p:cNvSpPr/>
            <p:nvPr/>
          </p:nvSpPr>
          <p:spPr>
            <a:xfrm>
              <a:off x="2223167" y="2124365"/>
              <a:ext cx="1724" cy="1819"/>
            </a:xfrm>
            <a:custGeom>
              <a:rect b="b" l="l" r="r" t="t"/>
              <a:pathLst>
                <a:path extrusionOk="0" h="134" w="127">
                  <a:moveTo>
                    <a:pt x="126" y="134"/>
                  </a:moveTo>
                  <a:cubicBezTo>
                    <a:pt x="95" y="81"/>
                    <a:pt x="49" y="36"/>
                    <a:pt x="0" y="1"/>
                  </a:cubicBezTo>
                  <a:lnTo>
                    <a:pt x="0" y="1"/>
                  </a:lnTo>
                  <a:cubicBezTo>
                    <a:pt x="49" y="36"/>
                    <a:pt x="95" y="81"/>
                    <a:pt x="126" y="13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81"/>
            <p:cNvSpPr/>
            <p:nvPr/>
          </p:nvSpPr>
          <p:spPr>
            <a:xfrm>
              <a:off x="2232196" y="2130353"/>
              <a:ext cx="489" cy="543"/>
            </a:xfrm>
            <a:custGeom>
              <a:rect b="b" l="l" r="r" t="t"/>
              <a:pathLst>
                <a:path extrusionOk="0" h="40" w="36">
                  <a:moveTo>
                    <a:pt x="1" y="1"/>
                  </a:moveTo>
                  <a:lnTo>
                    <a:pt x="1" y="1"/>
                  </a:lnTo>
                  <a:cubicBezTo>
                    <a:pt x="18" y="32"/>
                    <a:pt x="32" y="39"/>
                    <a:pt x="36" y="39"/>
                  </a:cubicBezTo>
                  <a:cubicBezTo>
                    <a:pt x="36" y="39"/>
                    <a:pt x="18" y="32"/>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81"/>
            <p:cNvSpPr/>
            <p:nvPr/>
          </p:nvSpPr>
          <p:spPr>
            <a:xfrm>
              <a:off x="2255156" y="2135770"/>
              <a:ext cx="204" cy="204"/>
            </a:xfrm>
            <a:custGeom>
              <a:rect b="b" l="l" r="r" t="t"/>
              <a:pathLst>
                <a:path extrusionOk="0" h="15" w="15">
                  <a:moveTo>
                    <a:pt x="0" y="1"/>
                  </a:moveTo>
                  <a:cubicBezTo>
                    <a:pt x="4" y="4"/>
                    <a:pt x="11" y="11"/>
                    <a:pt x="14" y="15"/>
                  </a:cubicBezTo>
                  <a:cubicBezTo>
                    <a:pt x="11" y="11"/>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81"/>
            <p:cNvSpPr/>
            <p:nvPr/>
          </p:nvSpPr>
          <p:spPr>
            <a:xfrm>
              <a:off x="2245027" y="2130068"/>
              <a:ext cx="353" cy="163"/>
            </a:xfrm>
            <a:custGeom>
              <a:rect b="b" l="l" r="r" t="t"/>
              <a:pathLst>
                <a:path extrusionOk="0" h="12" w="26">
                  <a:moveTo>
                    <a:pt x="1" y="1"/>
                  </a:moveTo>
                  <a:cubicBezTo>
                    <a:pt x="8" y="1"/>
                    <a:pt x="18" y="4"/>
                    <a:pt x="25" y="11"/>
                  </a:cubicBezTo>
                  <a:cubicBezTo>
                    <a:pt x="18" y="4"/>
                    <a:pt x="8"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81"/>
            <p:cNvSpPr/>
            <p:nvPr/>
          </p:nvSpPr>
          <p:spPr>
            <a:xfrm>
              <a:off x="2221497" y="2123510"/>
              <a:ext cx="1208" cy="584"/>
            </a:xfrm>
            <a:custGeom>
              <a:rect b="b" l="l" r="r" t="t"/>
              <a:pathLst>
                <a:path extrusionOk="0" h="43" w="89">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81"/>
            <p:cNvSpPr/>
            <p:nvPr/>
          </p:nvSpPr>
          <p:spPr>
            <a:xfrm>
              <a:off x="2244552" y="2129973"/>
              <a:ext cx="448" cy="68"/>
            </a:xfrm>
            <a:custGeom>
              <a:rect b="b" l="l" r="r" t="t"/>
              <a:pathLst>
                <a:path extrusionOk="0" h="5" w="33">
                  <a:moveTo>
                    <a:pt x="1" y="1"/>
                  </a:moveTo>
                  <a:cubicBezTo>
                    <a:pt x="11" y="1"/>
                    <a:pt x="22" y="4"/>
                    <a:pt x="32" y="4"/>
                  </a:cubicBezTo>
                  <a:cubicBezTo>
                    <a:pt x="22" y="4"/>
                    <a:pt x="11"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8" name="Google Shape;6148;p81"/>
            <p:cNvSpPr/>
            <p:nvPr/>
          </p:nvSpPr>
          <p:spPr>
            <a:xfrm>
              <a:off x="2244036" y="2130027"/>
              <a:ext cx="434" cy="54"/>
            </a:xfrm>
            <a:custGeom>
              <a:rect b="b" l="l" r="r" t="t"/>
              <a:pathLst>
                <a:path extrusionOk="0" h="4" w="32">
                  <a:moveTo>
                    <a:pt x="0" y="4"/>
                  </a:moveTo>
                  <a:cubicBezTo>
                    <a:pt x="11" y="0"/>
                    <a:pt x="21" y="0"/>
                    <a:pt x="32" y="0"/>
                  </a:cubicBezTo>
                  <a:cubicBezTo>
                    <a:pt x="21" y="0"/>
                    <a:pt x="11" y="0"/>
                    <a:pt x="0"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9" name="Google Shape;6149;p81"/>
            <p:cNvSpPr/>
            <p:nvPr/>
          </p:nvSpPr>
          <p:spPr>
            <a:xfrm>
              <a:off x="2255672" y="2136625"/>
              <a:ext cx="14" cy="353"/>
            </a:xfrm>
            <a:custGeom>
              <a:rect b="b" l="l" r="r" t="t"/>
              <a:pathLst>
                <a:path extrusionOk="0" h="26" w="1">
                  <a:moveTo>
                    <a:pt x="1" y="1"/>
                  </a:moveTo>
                  <a:cubicBezTo>
                    <a:pt x="1" y="8"/>
                    <a:pt x="1" y="18"/>
                    <a:pt x="1" y="25"/>
                  </a:cubicBezTo>
                  <a:cubicBezTo>
                    <a:pt x="1" y="18"/>
                    <a:pt x="1"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81"/>
            <p:cNvSpPr/>
            <p:nvPr/>
          </p:nvSpPr>
          <p:spPr>
            <a:xfrm>
              <a:off x="2245407" y="2130258"/>
              <a:ext cx="353" cy="258"/>
            </a:xfrm>
            <a:custGeom>
              <a:rect b="b" l="l" r="r" t="t"/>
              <a:pathLst>
                <a:path extrusionOk="0" h="19" w="26">
                  <a:moveTo>
                    <a:pt x="1" y="1"/>
                  </a:moveTo>
                  <a:cubicBezTo>
                    <a:pt x="11" y="4"/>
                    <a:pt x="18" y="11"/>
                    <a:pt x="25" y="18"/>
                  </a:cubicBezTo>
                  <a:cubicBezTo>
                    <a:pt x="18" y="11"/>
                    <a:pt x="11" y="4"/>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81"/>
            <p:cNvSpPr/>
            <p:nvPr/>
          </p:nvSpPr>
          <p:spPr>
            <a:xfrm>
              <a:off x="2222638" y="2124039"/>
              <a:ext cx="543" cy="339"/>
            </a:xfrm>
            <a:custGeom>
              <a:rect b="b" l="l" r="r" t="t"/>
              <a:pathLst>
                <a:path extrusionOk="0" h="25" w="40">
                  <a:moveTo>
                    <a:pt x="1" y="0"/>
                  </a:moveTo>
                  <a:lnTo>
                    <a:pt x="1" y="0"/>
                  </a:lnTo>
                  <a:cubicBezTo>
                    <a:pt x="15" y="7"/>
                    <a:pt x="29" y="18"/>
                    <a:pt x="39" y="25"/>
                  </a:cubicBezTo>
                  <a:lnTo>
                    <a:pt x="39" y="25"/>
                  </a:lnTo>
                  <a:cubicBezTo>
                    <a:pt x="29" y="18"/>
                    <a:pt x="15"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81"/>
            <p:cNvSpPr/>
            <p:nvPr/>
          </p:nvSpPr>
          <p:spPr>
            <a:xfrm>
              <a:off x="2257057" y="2062194"/>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81"/>
            <p:cNvSpPr/>
            <p:nvPr/>
          </p:nvSpPr>
          <p:spPr>
            <a:xfrm>
              <a:off x="2256907" y="2061678"/>
              <a:ext cx="14" cy="149"/>
            </a:xfrm>
            <a:custGeom>
              <a:rect b="b" l="l" r="r" t="t"/>
              <a:pathLst>
                <a:path extrusionOk="0" h="11" w="1">
                  <a:moveTo>
                    <a:pt x="1" y="11"/>
                  </a:moveTo>
                  <a:lnTo>
                    <a:pt x="1" y="4"/>
                  </a:lnTo>
                  <a:cubicBezTo>
                    <a:pt x="1" y="0"/>
                    <a:pt x="1" y="7"/>
                    <a:pt x="1"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81"/>
            <p:cNvSpPr/>
            <p:nvPr/>
          </p:nvSpPr>
          <p:spPr>
            <a:xfrm>
              <a:off x="2215659" y="2008291"/>
              <a:ext cx="3802" cy="380"/>
            </a:xfrm>
            <a:custGeom>
              <a:rect b="b" l="l" r="r" t="t"/>
              <a:pathLst>
                <a:path extrusionOk="0" h="28" w="28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5" name="Google Shape;6155;p81"/>
            <p:cNvSpPr/>
            <p:nvPr/>
          </p:nvSpPr>
          <p:spPr>
            <a:xfrm>
              <a:off x="2196121" y="2010572"/>
              <a:ext cx="15601" cy="3014"/>
            </a:xfrm>
            <a:custGeom>
              <a:rect b="b" l="l" r="r" t="t"/>
              <a:pathLst>
                <a:path extrusionOk="0" h="222" w="1149">
                  <a:moveTo>
                    <a:pt x="0" y="1"/>
                  </a:moveTo>
                  <a:lnTo>
                    <a:pt x="1135" y="221"/>
                  </a:lnTo>
                  <a:lnTo>
                    <a:pt x="1149" y="158"/>
                  </a:lnTo>
                  <a:lnTo>
                    <a:pt x="1135" y="2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6" name="Google Shape;6156;p81"/>
            <p:cNvSpPr/>
            <p:nvPr/>
          </p:nvSpPr>
          <p:spPr>
            <a:xfrm>
              <a:off x="2183955" y="2018040"/>
              <a:ext cx="14" cy="299"/>
            </a:xfrm>
            <a:custGeom>
              <a:rect b="b" l="l" r="r" t="t"/>
              <a:pathLst>
                <a:path extrusionOk="0" h="22" w="1">
                  <a:moveTo>
                    <a:pt x="0" y="21"/>
                  </a:moveTo>
                  <a:lnTo>
                    <a:pt x="0" y="0"/>
                  </a:lnTo>
                  <a:cubicBezTo>
                    <a:pt x="0"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7" name="Google Shape;6157;p81"/>
            <p:cNvSpPr/>
            <p:nvPr/>
          </p:nvSpPr>
          <p:spPr>
            <a:xfrm>
              <a:off x="2183806" y="2016845"/>
              <a:ext cx="68" cy="258"/>
            </a:xfrm>
            <a:custGeom>
              <a:rect b="b" l="l" r="r" t="t"/>
              <a:pathLst>
                <a:path extrusionOk="0" h="19" w="5">
                  <a:moveTo>
                    <a:pt x="4" y="18"/>
                  </a:moveTo>
                  <a:cubicBezTo>
                    <a:pt x="4" y="11"/>
                    <a:pt x="4" y="4"/>
                    <a:pt x="1" y="1"/>
                  </a:cubicBezTo>
                  <a:cubicBezTo>
                    <a:pt x="4" y="4"/>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8" name="Google Shape;6158;p81"/>
            <p:cNvSpPr/>
            <p:nvPr/>
          </p:nvSpPr>
          <p:spPr>
            <a:xfrm>
              <a:off x="2183901" y="2017469"/>
              <a:ext cx="68" cy="244"/>
            </a:xfrm>
            <a:custGeom>
              <a:rect b="b" l="l" r="r" t="t"/>
              <a:pathLst>
                <a:path extrusionOk="0" h="18" w="5">
                  <a:moveTo>
                    <a:pt x="4" y="0"/>
                  </a:moveTo>
                  <a:cubicBezTo>
                    <a:pt x="1" y="4"/>
                    <a:pt x="1" y="11"/>
                    <a:pt x="4" y="18"/>
                  </a:cubicBez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9" name="Google Shape;6159;p81"/>
            <p:cNvSpPr/>
            <p:nvPr/>
          </p:nvSpPr>
          <p:spPr>
            <a:xfrm>
              <a:off x="2183955" y="2018651"/>
              <a:ext cx="14" cy="299"/>
            </a:xfrm>
            <a:custGeom>
              <a:rect b="b" l="l" r="r" t="t"/>
              <a:pathLst>
                <a:path extrusionOk="0" h="22" w="1">
                  <a:moveTo>
                    <a:pt x="0" y="1"/>
                  </a:moveTo>
                  <a:lnTo>
                    <a:pt x="0"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0" name="Google Shape;6160;p81"/>
            <p:cNvSpPr/>
            <p:nvPr/>
          </p:nvSpPr>
          <p:spPr>
            <a:xfrm>
              <a:off x="2139218" y="208154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1" name="Google Shape;6161;p81"/>
            <p:cNvSpPr/>
            <p:nvPr/>
          </p:nvSpPr>
          <p:spPr>
            <a:xfrm>
              <a:off x="2144404" y="2078500"/>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2" name="Google Shape;6162;p81"/>
            <p:cNvSpPr/>
            <p:nvPr/>
          </p:nvSpPr>
          <p:spPr>
            <a:xfrm>
              <a:off x="2143644" y="2078785"/>
              <a:ext cx="204" cy="109"/>
            </a:xfrm>
            <a:custGeom>
              <a:rect b="b" l="l" r="r" t="t"/>
              <a:pathLst>
                <a:path extrusionOk="0" h="8" w="15">
                  <a:moveTo>
                    <a:pt x="0" y="7"/>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3" name="Google Shape;6163;p81"/>
            <p:cNvSpPr/>
            <p:nvPr/>
          </p:nvSpPr>
          <p:spPr>
            <a:xfrm>
              <a:off x="2182910" y="2023783"/>
              <a:ext cx="149" cy="299"/>
            </a:xfrm>
            <a:custGeom>
              <a:rect b="b" l="l" r="r" t="t"/>
              <a:pathLst>
                <a:path extrusionOk="0" h="22" w="11">
                  <a:moveTo>
                    <a:pt x="0" y="22"/>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4" name="Google Shape;6164;p81"/>
            <p:cNvSpPr/>
            <p:nvPr/>
          </p:nvSpPr>
          <p:spPr>
            <a:xfrm>
              <a:off x="2143929" y="2078690"/>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5" name="Google Shape;6165;p81"/>
            <p:cNvSpPr/>
            <p:nvPr/>
          </p:nvSpPr>
          <p:spPr>
            <a:xfrm>
              <a:off x="2182720" y="2024163"/>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6" name="Google Shape;6166;p81"/>
            <p:cNvSpPr/>
            <p:nvPr/>
          </p:nvSpPr>
          <p:spPr>
            <a:xfrm>
              <a:off x="2183765" y="2020932"/>
              <a:ext cx="54" cy="299"/>
            </a:xfrm>
            <a:custGeom>
              <a:rect b="b" l="l" r="r" t="t"/>
              <a:pathLst>
                <a:path extrusionOk="0" h="22" w="4">
                  <a:moveTo>
                    <a:pt x="0" y="22"/>
                  </a:moveTo>
                  <a:cubicBezTo>
                    <a:pt x="0" y="15"/>
                    <a:pt x="4" y="8"/>
                    <a:pt x="4" y="1"/>
                  </a:cubicBezTo>
                  <a:cubicBezTo>
                    <a:pt x="4"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7" name="Google Shape;6167;p81"/>
            <p:cNvSpPr/>
            <p:nvPr/>
          </p:nvSpPr>
          <p:spPr>
            <a:xfrm>
              <a:off x="2144839" y="2078405"/>
              <a:ext cx="774" cy="489"/>
            </a:xfrm>
            <a:custGeom>
              <a:rect b="b" l="l" r="r" t="t"/>
              <a:pathLst>
                <a:path extrusionOk="0" h="36" w="57">
                  <a:moveTo>
                    <a:pt x="0" y="0"/>
                  </a:moveTo>
                  <a:cubicBezTo>
                    <a:pt x="21" y="11"/>
                    <a:pt x="39" y="21"/>
                    <a:pt x="56" y="35"/>
                  </a:cubicBezTo>
                  <a:cubicBezTo>
                    <a:pt x="39" y="21"/>
                    <a:pt x="2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8" name="Google Shape;6168;p81"/>
            <p:cNvSpPr/>
            <p:nvPr/>
          </p:nvSpPr>
          <p:spPr>
            <a:xfrm>
              <a:off x="2183670" y="2021461"/>
              <a:ext cx="54" cy="299"/>
            </a:xfrm>
            <a:custGeom>
              <a:rect b="b" l="l" r="r" t="t"/>
              <a:pathLst>
                <a:path extrusionOk="0" h="22" w="4">
                  <a:moveTo>
                    <a:pt x="0" y="21"/>
                  </a:moveTo>
                  <a:cubicBezTo>
                    <a:pt x="0" y="14"/>
                    <a:pt x="4" y="7"/>
                    <a:pt x="4" y="0"/>
                  </a:cubicBezTo>
                  <a:cubicBezTo>
                    <a:pt x="4" y="7"/>
                    <a:pt x="0"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81"/>
            <p:cNvSpPr/>
            <p:nvPr/>
          </p:nvSpPr>
          <p:spPr>
            <a:xfrm>
              <a:off x="2143359" y="2078975"/>
              <a:ext cx="149" cy="54"/>
            </a:xfrm>
            <a:custGeom>
              <a:rect b="b" l="l" r="r" t="t"/>
              <a:pathLst>
                <a:path extrusionOk="0" h="4" w="11">
                  <a:moveTo>
                    <a:pt x="0"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0" name="Google Shape;6170;p81"/>
            <p:cNvSpPr/>
            <p:nvPr/>
          </p:nvSpPr>
          <p:spPr>
            <a:xfrm>
              <a:off x="2183236" y="2022928"/>
              <a:ext cx="109" cy="299"/>
            </a:xfrm>
            <a:custGeom>
              <a:rect b="b" l="l" r="r" t="t"/>
              <a:pathLst>
                <a:path extrusionOk="0" h="22" w="8">
                  <a:moveTo>
                    <a:pt x="1" y="22"/>
                  </a:moveTo>
                  <a:cubicBezTo>
                    <a:pt x="4" y="15"/>
                    <a:pt x="8" y="8"/>
                    <a:pt x="8" y="1"/>
                  </a:cubicBezTo>
                  <a:cubicBezTo>
                    <a:pt x="8" y="8"/>
                    <a:pt x="4" y="15"/>
                    <a:pt x="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1" name="Google Shape;6171;p81"/>
            <p:cNvSpPr/>
            <p:nvPr/>
          </p:nvSpPr>
          <p:spPr>
            <a:xfrm>
              <a:off x="2142979" y="2079111"/>
              <a:ext cx="204" cy="109"/>
            </a:xfrm>
            <a:custGeom>
              <a:rect b="b" l="l" r="r" t="t"/>
              <a:pathLst>
                <a:path extrusionOk="0" h="8" w="15">
                  <a:moveTo>
                    <a:pt x="0" y="8"/>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81"/>
            <p:cNvSpPr/>
            <p:nvPr/>
          </p:nvSpPr>
          <p:spPr>
            <a:xfrm>
              <a:off x="2183521" y="2021977"/>
              <a:ext cx="109" cy="299"/>
            </a:xfrm>
            <a:custGeom>
              <a:rect b="b" l="l" r="r" t="t"/>
              <a:pathLst>
                <a:path extrusionOk="0" h="22" w="8">
                  <a:moveTo>
                    <a:pt x="8" y="1"/>
                  </a:moveTo>
                  <a:cubicBezTo>
                    <a:pt x="4" y="8"/>
                    <a:pt x="1" y="15"/>
                    <a:pt x="1" y="22"/>
                  </a:cubicBezTo>
                  <a:cubicBezTo>
                    <a:pt x="4" y="15"/>
                    <a:pt x="4" y="8"/>
                    <a:pt x="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3" name="Google Shape;6173;p81"/>
            <p:cNvSpPr/>
            <p:nvPr/>
          </p:nvSpPr>
          <p:spPr>
            <a:xfrm>
              <a:off x="2183385" y="2022452"/>
              <a:ext cx="109" cy="299"/>
            </a:xfrm>
            <a:custGeom>
              <a:rect b="b" l="l" r="r" t="t"/>
              <a:pathLst>
                <a:path extrusionOk="0" h="22" w="8">
                  <a:moveTo>
                    <a:pt x="0" y="22"/>
                  </a:moveTo>
                  <a:cubicBezTo>
                    <a:pt x="4" y="15"/>
                    <a:pt x="7" y="8"/>
                    <a:pt x="7" y="1"/>
                  </a:cubicBezTo>
                  <a:cubicBezTo>
                    <a:pt x="7" y="8"/>
                    <a:pt x="4"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4" name="Google Shape;6174;p81"/>
            <p:cNvSpPr/>
            <p:nvPr/>
          </p:nvSpPr>
          <p:spPr>
            <a:xfrm>
              <a:off x="2183100" y="2023362"/>
              <a:ext cx="109" cy="299"/>
            </a:xfrm>
            <a:custGeom>
              <a:rect b="b" l="l" r="r" t="t"/>
              <a:pathLst>
                <a:path extrusionOk="0" h="22" w="8">
                  <a:moveTo>
                    <a:pt x="0" y="21"/>
                  </a:moveTo>
                  <a:cubicBezTo>
                    <a:pt x="4" y="14"/>
                    <a:pt x="4" y="7"/>
                    <a:pt x="7" y="0"/>
                  </a:cubicBezTo>
                  <a:cubicBezTo>
                    <a:pt x="4" y="7"/>
                    <a:pt x="4" y="14"/>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81"/>
            <p:cNvSpPr/>
            <p:nvPr/>
          </p:nvSpPr>
          <p:spPr>
            <a:xfrm>
              <a:off x="2139462" y="2081107"/>
              <a:ext cx="394" cy="299"/>
            </a:xfrm>
            <a:custGeom>
              <a:rect b="b" l="l" r="r" t="t"/>
              <a:pathLst>
                <a:path extrusionOk="0" h="22" w="29">
                  <a:moveTo>
                    <a:pt x="0" y="22"/>
                  </a:moveTo>
                  <a:lnTo>
                    <a:pt x="2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6" name="Google Shape;6176;p81"/>
            <p:cNvSpPr/>
            <p:nvPr/>
          </p:nvSpPr>
          <p:spPr>
            <a:xfrm>
              <a:off x="2140127" y="2080727"/>
              <a:ext cx="339" cy="258"/>
            </a:xfrm>
            <a:custGeom>
              <a:rect b="b" l="l" r="r" t="t"/>
              <a:pathLst>
                <a:path extrusionOk="0" h="19" w="25">
                  <a:moveTo>
                    <a:pt x="0" y="18"/>
                  </a:moveTo>
                  <a:lnTo>
                    <a:pt x="2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7" name="Google Shape;6177;p81"/>
            <p:cNvSpPr/>
            <p:nvPr/>
          </p:nvSpPr>
          <p:spPr>
            <a:xfrm>
              <a:off x="2140697" y="2080401"/>
              <a:ext cx="299" cy="204"/>
            </a:xfrm>
            <a:custGeom>
              <a:rect b="b" l="l" r="r" t="t"/>
              <a:pathLst>
                <a:path extrusionOk="0" h="15" w="22">
                  <a:moveTo>
                    <a:pt x="0" y="14"/>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81"/>
            <p:cNvSpPr/>
            <p:nvPr/>
          </p:nvSpPr>
          <p:spPr>
            <a:xfrm>
              <a:off x="2183860" y="2020361"/>
              <a:ext cx="14" cy="299"/>
            </a:xfrm>
            <a:custGeom>
              <a:rect b="b" l="l" r="r" t="t"/>
              <a:pathLst>
                <a:path extrusionOk="0" h="22" w="1">
                  <a:moveTo>
                    <a:pt x="0" y="22"/>
                  </a:moveTo>
                  <a:cubicBezTo>
                    <a:pt x="0" y="15"/>
                    <a:pt x="0" y="8"/>
                    <a:pt x="0" y="1"/>
                  </a:cubicBezTo>
                  <a:cubicBezTo>
                    <a:pt x="0" y="8"/>
                    <a:pt x="0" y="15"/>
                    <a:pt x="0"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9" name="Google Shape;6179;p81"/>
            <p:cNvSpPr/>
            <p:nvPr/>
          </p:nvSpPr>
          <p:spPr>
            <a:xfrm>
              <a:off x="2141213" y="2080062"/>
              <a:ext cx="299" cy="204"/>
            </a:xfrm>
            <a:custGeom>
              <a:rect b="b" l="l" r="r" t="t"/>
              <a:pathLst>
                <a:path extrusionOk="0" h="15" w="22">
                  <a:moveTo>
                    <a:pt x="1" y="15"/>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0" name="Google Shape;6180;p81"/>
            <p:cNvSpPr/>
            <p:nvPr/>
          </p:nvSpPr>
          <p:spPr>
            <a:xfrm>
              <a:off x="2183955" y="2019275"/>
              <a:ext cx="14" cy="299"/>
            </a:xfrm>
            <a:custGeom>
              <a:rect b="b" l="l" r="r" t="t"/>
              <a:pathLst>
                <a:path extrusionOk="0" h="22" w="1">
                  <a:moveTo>
                    <a:pt x="0" y="21"/>
                  </a:moveTo>
                  <a:lnTo>
                    <a:pt x="0" y="0"/>
                  </a:lnTo>
                  <a:cubicBezTo>
                    <a:pt x="0" y="4"/>
                    <a:pt x="0" y="11"/>
                    <a:pt x="0"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81"/>
            <p:cNvSpPr/>
            <p:nvPr/>
          </p:nvSpPr>
          <p:spPr>
            <a:xfrm>
              <a:off x="2141743" y="2079777"/>
              <a:ext cx="244" cy="204"/>
            </a:xfrm>
            <a:custGeom>
              <a:rect b="b" l="l" r="r" t="t"/>
              <a:pathLst>
                <a:path extrusionOk="0" h="15" w="18">
                  <a:moveTo>
                    <a:pt x="0" y="15"/>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2" name="Google Shape;6182;p81"/>
            <p:cNvSpPr/>
            <p:nvPr/>
          </p:nvSpPr>
          <p:spPr>
            <a:xfrm>
              <a:off x="2144214" y="2078595"/>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3" name="Google Shape;6183;p81"/>
            <p:cNvSpPr/>
            <p:nvPr/>
          </p:nvSpPr>
          <p:spPr>
            <a:xfrm>
              <a:off x="2142164" y="2079546"/>
              <a:ext cx="258" cy="149"/>
            </a:xfrm>
            <a:custGeom>
              <a:rect b="b" l="l" r="r" t="t"/>
              <a:pathLst>
                <a:path extrusionOk="0" h="11" w="19">
                  <a:moveTo>
                    <a:pt x="1" y="11"/>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81"/>
            <p:cNvSpPr/>
            <p:nvPr/>
          </p:nvSpPr>
          <p:spPr>
            <a:xfrm>
              <a:off x="2142598" y="2079301"/>
              <a:ext cx="244" cy="163"/>
            </a:xfrm>
            <a:custGeom>
              <a:rect b="b" l="l" r="r" t="t"/>
              <a:pathLst>
                <a:path extrusionOk="0" h="12" w="18">
                  <a:moveTo>
                    <a:pt x="0" y="1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5" name="Google Shape;6185;p81"/>
            <p:cNvSpPr/>
            <p:nvPr/>
          </p:nvSpPr>
          <p:spPr>
            <a:xfrm>
              <a:off x="2144594" y="2078500"/>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6" name="Google Shape;6186;p81"/>
            <p:cNvSpPr/>
            <p:nvPr/>
          </p:nvSpPr>
          <p:spPr>
            <a:xfrm>
              <a:off x="2144744" y="2078446"/>
              <a:ext cx="95" cy="14"/>
            </a:xfrm>
            <a:custGeom>
              <a:rect b="b" l="l" r="r" t="t"/>
              <a:pathLst>
                <a:path extrusionOk="0" h="1" w="7">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81"/>
            <p:cNvSpPr/>
            <p:nvPr/>
          </p:nvSpPr>
          <p:spPr>
            <a:xfrm>
              <a:off x="2183901" y="2019845"/>
              <a:ext cx="14" cy="244"/>
            </a:xfrm>
            <a:custGeom>
              <a:rect b="b" l="l" r="r" t="t"/>
              <a:pathLst>
                <a:path extrusionOk="0" h="18" w="1">
                  <a:moveTo>
                    <a:pt x="1" y="18"/>
                  </a:moveTo>
                  <a:lnTo>
                    <a:pt x="1" y="0"/>
                  </a:lnTo>
                  <a:cubicBezTo>
                    <a:pt x="1" y="7"/>
                    <a:pt x="1"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8" name="Google Shape;6188;p81"/>
            <p:cNvSpPr/>
            <p:nvPr/>
          </p:nvSpPr>
          <p:spPr>
            <a:xfrm>
              <a:off x="2246887" y="2005399"/>
              <a:ext cx="109" cy="54"/>
            </a:xfrm>
            <a:custGeom>
              <a:rect b="b" l="l" r="r" t="t"/>
              <a:pathLst>
                <a:path extrusionOk="0" h="4" w="8">
                  <a:moveTo>
                    <a:pt x="0" y="0"/>
                  </a:moveTo>
                  <a:lnTo>
                    <a:pt x="7"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9" name="Google Shape;6189;p81"/>
            <p:cNvSpPr/>
            <p:nvPr/>
          </p:nvSpPr>
          <p:spPr>
            <a:xfrm>
              <a:off x="2263194" y="2009812"/>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81"/>
            <p:cNvSpPr/>
            <p:nvPr/>
          </p:nvSpPr>
          <p:spPr>
            <a:xfrm>
              <a:off x="2260818" y="2010572"/>
              <a:ext cx="299" cy="258"/>
            </a:xfrm>
            <a:custGeom>
              <a:rect b="b" l="l" r="r" t="t"/>
              <a:pathLst>
                <a:path extrusionOk="0" h="19" w="22">
                  <a:moveTo>
                    <a:pt x="0" y="18"/>
                  </a:moveTo>
                  <a:lnTo>
                    <a:pt x="0" y="18"/>
                  </a:lnTo>
                  <a:lnTo>
                    <a:pt x="21" y="1"/>
                  </a:ln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1" name="Google Shape;6191;p81"/>
            <p:cNvSpPr/>
            <p:nvPr/>
          </p:nvSpPr>
          <p:spPr>
            <a:xfrm>
              <a:off x="2266235" y="201209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2" name="Google Shape;6192;p81"/>
            <p:cNvSpPr/>
            <p:nvPr/>
          </p:nvSpPr>
          <p:spPr>
            <a:xfrm>
              <a:off x="2265665" y="2011617"/>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81"/>
            <p:cNvSpPr/>
            <p:nvPr/>
          </p:nvSpPr>
          <p:spPr>
            <a:xfrm>
              <a:off x="2265190" y="2011197"/>
              <a:ext cx="339" cy="339"/>
            </a:xfrm>
            <a:custGeom>
              <a:rect b="b" l="l" r="r" t="t"/>
              <a:pathLst>
                <a:path extrusionOk="0" h="25" w="25">
                  <a:moveTo>
                    <a:pt x="25"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4" name="Google Shape;6194;p81"/>
            <p:cNvSpPr/>
            <p:nvPr/>
          </p:nvSpPr>
          <p:spPr>
            <a:xfrm>
              <a:off x="2246643" y="2005155"/>
              <a:ext cx="68" cy="68"/>
            </a:xfrm>
            <a:custGeom>
              <a:rect b="b" l="l" r="r" t="t"/>
              <a:pathLst>
                <a:path extrusionOk="0" h="5" w="5">
                  <a:moveTo>
                    <a:pt x="1" y="1"/>
                  </a:moveTo>
                  <a:lnTo>
                    <a:pt x="4" y="4"/>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5" name="Google Shape;6195;p81"/>
            <p:cNvSpPr/>
            <p:nvPr/>
          </p:nvSpPr>
          <p:spPr>
            <a:xfrm>
              <a:off x="2263995" y="2010287"/>
              <a:ext cx="258" cy="204"/>
            </a:xfrm>
            <a:custGeom>
              <a:rect b="b" l="l" r="r" t="t"/>
              <a:pathLst>
                <a:path extrusionOk="0" h="15" w="19">
                  <a:moveTo>
                    <a:pt x="18"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81"/>
            <p:cNvSpPr/>
            <p:nvPr/>
          </p:nvSpPr>
          <p:spPr>
            <a:xfrm>
              <a:off x="2266805" y="2012527"/>
              <a:ext cx="394" cy="394"/>
            </a:xfrm>
            <a:custGeom>
              <a:rect b="b" l="l" r="r" t="t"/>
              <a:pathLst>
                <a:path extrusionOk="0" h="29" w="29">
                  <a:moveTo>
                    <a:pt x="28" y="2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7" name="Google Shape;6197;p81"/>
            <p:cNvSpPr/>
            <p:nvPr/>
          </p:nvSpPr>
          <p:spPr>
            <a:xfrm>
              <a:off x="2263710" y="2010056"/>
              <a:ext cx="258" cy="149"/>
            </a:xfrm>
            <a:custGeom>
              <a:rect b="b" l="l" r="r" t="t"/>
              <a:pathLst>
                <a:path extrusionOk="0" h="11" w="19">
                  <a:moveTo>
                    <a:pt x="18"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8" name="Google Shape;6198;p81"/>
            <p:cNvSpPr/>
            <p:nvPr/>
          </p:nvSpPr>
          <p:spPr>
            <a:xfrm>
              <a:off x="2261429" y="201034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9" name="Google Shape;6199;p81"/>
            <p:cNvSpPr/>
            <p:nvPr/>
          </p:nvSpPr>
          <p:spPr>
            <a:xfrm>
              <a:off x="2264334" y="2010531"/>
              <a:ext cx="299" cy="244"/>
            </a:xfrm>
            <a:custGeom>
              <a:rect b="b" l="l" r="r" t="t"/>
              <a:pathLst>
                <a:path extrusionOk="0" h="18" w="22">
                  <a:moveTo>
                    <a:pt x="21"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0" name="Google Shape;6200;p81"/>
            <p:cNvSpPr/>
            <p:nvPr/>
          </p:nvSpPr>
          <p:spPr>
            <a:xfrm>
              <a:off x="2264714" y="2010857"/>
              <a:ext cx="339" cy="258"/>
            </a:xfrm>
            <a:custGeom>
              <a:rect b="b" l="l" r="r" t="t"/>
              <a:pathLst>
                <a:path extrusionOk="0" h="19" w="25">
                  <a:moveTo>
                    <a:pt x="25"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1" name="Google Shape;6201;p81"/>
            <p:cNvSpPr/>
            <p:nvPr/>
          </p:nvSpPr>
          <p:spPr>
            <a:xfrm>
              <a:off x="2263479" y="2009907"/>
              <a:ext cx="204" cy="163"/>
            </a:xfrm>
            <a:custGeom>
              <a:rect b="b" l="l" r="r" t="t"/>
              <a:pathLst>
                <a:path extrusionOk="0" h="12" w="15">
                  <a:moveTo>
                    <a:pt x="1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2" name="Google Shape;6202;p81"/>
            <p:cNvSpPr/>
            <p:nvPr/>
          </p:nvSpPr>
          <p:spPr>
            <a:xfrm>
              <a:off x="2262528" y="2009866"/>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3" name="Google Shape;6203;p81"/>
            <p:cNvSpPr/>
            <p:nvPr/>
          </p:nvSpPr>
          <p:spPr>
            <a:xfrm>
              <a:off x="2262814" y="2009812"/>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81"/>
            <p:cNvSpPr/>
            <p:nvPr/>
          </p:nvSpPr>
          <p:spPr>
            <a:xfrm>
              <a:off x="2268706" y="2014143"/>
              <a:ext cx="394" cy="339"/>
            </a:xfrm>
            <a:custGeom>
              <a:rect b="b" l="l" r="r" t="t"/>
              <a:pathLst>
                <a:path extrusionOk="0" h="25" w="29">
                  <a:moveTo>
                    <a:pt x="28"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5" name="Google Shape;6205;p81"/>
            <p:cNvSpPr/>
            <p:nvPr/>
          </p:nvSpPr>
          <p:spPr>
            <a:xfrm>
              <a:off x="2251069" y="2010341"/>
              <a:ext cx="3001" cy="964"/>
            </a:xfrm>
            <a:custGeom>
              <a:rect b="b" l="l" r="r" t="t"/>
              <a:pathLst>
                <a:path extrusionOk="0" h="71" w="221">
                  <a:moveTo>
                    <a:pt x="221" y="70"/>
                  </a:moveTo>
                  <a:cubicBezTo>
                    <a:pt x="144" y="67"/>
                    <a:pt x="67" y="42"/>
                    <a:pt x="0" y="0"/>
                  </a:cubicBezTo>
                  <a:cubicBezTo>
                    <a:pt x="67" y="42"/>
                    <a:pt x="144" y="67"/>
                    <a:pt x="221" y="7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6" name="Google Shape;6206;p81"/>
            <p:cNvSpPr/>
            <p:nvPr/>
          </p:nvSpPr>
          <p:spPr>
            <a:xfrm>
              <a:off x="2268041" y="2013613"/>
              <a:ext cx="394" cy="353"/>
            </a:xfrm>
            <a:custGeom>
              <a:rect b="b" l="l" r="r" t="t"/>
              <a:pathLst>
                <a:path extrusionOk="0" h="26" w="29">
                  <a:moveTo>
                    <a:pt x="28"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81"/>
            <p:cNvSpPr/>
            <p:nvPr/>
          </p:nvSpPr>
          <p:spPr>
            <a:xfrm>
              <a:off x="2271367" y="2016560"/>
              <a:ext cx="149" cy="109"/>
            </a:xfrm>
            <a:custGeom>
              <a:rect b="b" l="l" r="r" t="t"/>
              <a:pathLst>
                <a:path extrusionOk="0" h="8" w="11">
                  <a:moveTo>
                    <a:pt x="0" y="1"/>
                  </a:moveTo>
                  <a:lnTo>
                    <a:pt x="11" y="8"/>
                  </a:ln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8" name="Google Shape;6208;p81"/>
            <p:cNvSpPr/>
            <p:nvPr/>
          </p:nvSpPr>
          <p:spPr>
            <a:xfrm>
              <a:off x="2269371" y="2014754"/>
              <a:ext cx="339" cy="299"/>
            </a:xfrm>
            <a:custGeom>
              <a:rect b="b" l="l" r="r" t="t"/>
              <a:pathLst>
                <a:path extrusionOk="0" h="22" w="25">
                  <a:moveTo>
                    <a:pt x="25" y="22"/>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9" name="Google Shape;6209;p81"/>
            <p:cNvSpPr/>
            <p:nvPr/>
          </p:nvSpPr>
          <p:spPr>
            <a:xfrm>
              <a:off x="2270743" y="2015949"/>
              <a:ext cx="353" cy="299"/>
            </a:xfrm>
            <a:custGeom>
              <a:rect b="b" l="l" r="r" t="t"/>
              <a:pathLst>
                <a:path extrusionOk="0" h="22" w="26">
                  <a:moveTo>
                    <a:pt x="25"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81"/>
            <p:cNvSpPr/>
            <p:nvPr/>
          </p:nvSpPr>
          <p:spPr>
            <a:xfrm>
              <a:off x="2270037" y="2015324"/>
              <a:ext cx="339" cy="353"/>
            </a:xfrm>
            <a:custGeom>
              <a:rect b="b" l="l" r="r" t="t"/>
              <a:pathLst>
                <a:path extrusionOk="0" h="26" w="25">
                  <a:moveTo>
                    <a:pt x="25"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1" name="Google Shape;6211;p81"/>
            <p:cNvSpPr/>
            <p:nvPr/>
          </p:nvSpPr>
          <p:spPr>
            <a:xfrm>
              <a:off x="2247172" y="2005684"/>
              <a:ext cx="54" cy="54"/>
            </a:xfrm>
            <a:custGeom>
              <a:rect b="b" l="l" r="r" t="t"/>
              <a:pathLst>
                <a:path extrusionOk="0" h="4" w="4">
                  <a:moveTo>
                    <a:pt x="4"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2" name="Google Shape;6212;p81"/>
            <p:cNvSpPr/>
            <p:nvPr/>
          </p:nvSpPr>
          <p:spPr>
            <a:xfrm>
              <a:off x="2267416" y="2013043"/>
              <a:ext cx="394" cy="353"/>
            </a:xfrm>
            <a:custGeom>
              <a:rect b="b" l="l" r="r" t="t"/>
              <a:pathLst>
                <a:path extrusionOk="0" h="26" w="29">
                  <a:moveTo>
                    <a:pt x="2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81"/>
            <p:cNvSpPr/>
            <p:nvPr/>
          </p:nvSpPr>
          <p:spPr>
            <a:xfrm>
              <a:off x="2247362" y="2005915"/>
              <a:ext cx="54" cy="68"/>
            </a:xfrm>
            <a:custGeom>
              <a:rect b="b" l="l" r="r" t="t"/>
              <a:pathLst>
                <a:path extrusionOk="0" h="5" w="4">
                  <a:moveTo>
                    <a:pt x="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4" name="Google Shape;6214;p81"/>
            <p:cNvSpPr/>
            <p:nvPr/>
          </p:nvSpPr>
          <p:spPr>
            <a:xfrm>
              <a:off x="2271028" y="2020511"/>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5" name="Google Shape;6215;p81"/>
            <p:cNvSpPr/>
            <p:nvPr/>
          </p:nvSpPr>
          <p:spPr>
            <a:xfrm>
              <a:off x="2271367" y="2016655"/>
              <a:ext cx="149" cy="1059"/>
            </a:xfrm>
            <a:custGeom>
              <a:rect b="b" l="l" r="r" t="t"/>
              <a:pathLst>
                <a:path extrusionOk="0" h="78" w="11">
                  <a:moveTo>
                    <a:pt x="11" y="1"/>
                  </a:moveTo>
                  <a:lnTo>
                    <a:pt x="11" y="1"/>
                  </a:lnTo>
                  <a:cubicBezTo>
                    <a:pt x="7" y="18"/>
                    <a:pt x="4" y="43"/>
                    <a:pt x="0" y="78"/>
                  </a:cubicBezTo>
                  <a:cubicBezTo>
                    <a:pt x="4" y="46"/>
                    <a:pt x="7" y="18"/>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6" name="Google Shape;6216;p81"/>
            <p:cNvSpPr/>
            <p:nvPr/>
          </p:nvSpPr>
          <p:spPr>
            <a:xfrm>
              <a:off x="2270987" y="2020986"/>
              <a:ext cx="14" cy="204"/>
            </a:xfrm>
            <a:custGeom>
              <a:rect b="b" l="l" r="r" t="t"/>
              <a:pathLst>
                <a:path extrusionOk="0" h="15" w="1">
                  <a:moveTo>
                    <a:pt x="0"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81"/>
            <p:cNvSpPr/>
            <p:nvPr/>
          </p:nvSpPr>
          <p:spPr>
            <a:xfrm>
              <a:off x="2271082" y="201998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81"/>
            <p:cNvSpPr/>
            <p:nvPr/>
          </p:nvSpPr>
          <p:spPr>
            <a:xfrm>
              <a:off x="2271313" y="2017890"/>
              <a:ext cx="14" cy="204"/>
            </a:xfrm>
            <a:custGeom>
              <a:rect b="b" l="l" r="r" t="t"/>
              <a:pathLst>
                <a:path extrusionOk="0" h="15" w="1">
                  <a:moveTo>
                    <a:pt x="1"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81"/>
            <p:cNvSpPr/>
            <p:nvPr/>
          </p:nvSpPr>
          <p:spPr>
            <a:xfrm>
              <a:off x="2270933" y="2021461"/>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81"/>
            <p:cNvSpPr/>
            <p:nvPr/>
          </p:nvSpPr>
          <p:spPr>
            <a:xfrm>
              <a:off x="2261143" y="2049037"/>
              <a:ext cx="1018" cy="3992"/>
            </a:xfrm>
            <a:custGeom>
              <a:rect b="b" l="l" r="r" t="t"/>
              <a:pathLst>
                <a:path extrusionOk="0" h="294" w="75">
                  <a:moveTo>
                    <a:pt x="74" y="0"/>
                  </a:moveTo>
                  <a:cubicBezTo>
                    <a:pt x="67" y="137"/>
                    <a:pt x="39" y="241"/>
                    <a:pt x="1" y="294"/>
                  </a:cubicBezTo>
                  <a:cubicBezTo>
                    <a:pt x="43" y="241"/>
                    <a:pt x="67" y="137"/>
                    <a:pt x="7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81"/>
            <p:cNvSpPr/>
            <p:nvPr/>
          </p:nvSpPr>
          <p:spPr>
            <a:xfrm>
              <a:off x="2271272" y="2018325"/>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81"/>
            <p:cNvSpPr/>
            <p:nvPr/>
          </p:nvSpPr>
          <p:spPr>
            <a:xfrm>
              <a:off x="2271123" y="2019370"/>
              <a:ext cx="14" cy="204"/>
            </a:xfrm>
            <a:custGeom>
              <a:rect b="b" l="l" r="r" t="t"/>
              <a:pathLst>
                <a:path extrusionOk="0" h="15" w="1">
                  <a:moveTo>
                    <a:pt x="1"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81"/>
            <p:cNvSpPr/>
            <p:nvPr/>
          </p:nvSpPr>
          <p:spPr>
            <a:xfrm>
              <a:off x="2270892" y="2021936"/>
              <a:ext cx="14" cy="149"/>
            </a:xfrm>
            <a:custGeom>
              <a:rect b="b" l="l" r="r" t="t"/>
              <a:pathLst>
                <a:path extrusionOk="0" h="11" w="1">
                  <a:moveTo>
                    <a:pt x="0"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81"/>
            <p:cNvSpPr/>
            <p:nvPr/>
          </p:nvSpPr>
          <p:spPr>
            <a:xfrm>
              <a:off x="2271177" y="2018800"/>
              <a:ext cx="14" cy="244"/>
            </a:xfrm>
            <a:custGeom>
              <a:rect b="b" l="l" r="r" t="t"/>
              <a:pathLst>
                <a:path extrusionOk="0" h="18" w="1">
                  <a:moveTo>
                    <a:pt x="0"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81"/>
            <p:cNvSpPr/>
            <p:nvPr/>
          </p:nvSpPr>
          <p:spPr>
            <a:xfrm>
              <a:off x="2270892" y="2022357"/>
              <a:ext cx="14" cy="163"/>
            </a:xfrm>
            <a:custGeom>
              <a:rect b="b" l="l" r="r" t="t"/>
              <a:pathLst>
                <a:path extrusionOk="0" h="12" w="1">
                  <a:moveTo>
                    <a:pt x="0" y="11"/>
                  </a:moveTo>
                  <a:lnTo>
                    <a:pt x="0" y="1"/>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81"/>
            <p:cNvSpPr/>
            <p:nvPr/>
          </p:nvSpPr>
          <p:spPr>
            <a:xfrm>
              <a:off x="2260668" y="2062248"/>
              <a:ext cx="9192" cy="13265"/>
            </a:xfrm>
            <a:custGeom>
              <a:rect b="b" l="l" r="r" t="t"/>
              <a:pathLst>
                <a:path extrusionOk="0" h="977" w="677">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81"/>
            <p:cNvSpPr/>
            <p:nvPr/>
          </p:nvSpPr>
          <p:spPr>
            <a:xfrm>
              <a:off x="2266140" y="2062628"/>
              <a:ext cx="109" cy="204"/>
            </a:xfrm>
            <a:custGeom>
              <a:rect b="b" l="l" r="r" t="t"/>
              <a:pathLst>
                <a:path extrusionOk="0" h="15" w="8">
                  <a:moveTo>
                    <a:pt x="7" y="0"/>
                  </a:moveTo>
                  <a:lnTo>
                    <a:pt x="7" y="0"/>
                  </a:lnTo>
                  <a:cubicBezTo>
                    <a:pt x="4" y="4"/>
                    <a:pt x="0" y="7"/>
                    <a:pt x="0" y="14"/>
                  </a:cubicBezTo>
                  <a:cubicBezTo>
                    <a:pt x="4" y="7"/>
                    <a:pt x="4" y="4"/>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81"/>
            <p:cNvSpPr/>
            <p:nvPr/>
          </p:nvSpPr>
          <p:spPr>
            <a:xfrm>
              <a:off x="2263044" y="2064624"/>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81"/>
            <p:cNvSpPr/>
            <p:nvPr/>
          </p:nvSpPr>
          <p:spPr>
            <a:xfrm>
              <a:off x="2265515" y="2063388"/>
              <a:ext cx="353" cy="339"/>
            </a:xfrm>
            <a:custGeom>
              <a:rect b="b" l="l" r="r" t="t"/>
              <a:pathLst>
                <a:path extrusionOk="0" h="25" w="26">
                  <a:moveTo>
                    <a:pt x="1" y="25"/>
                  </a:moveTo>
                  <a:cubicBezTo>
                    <a:pt x="8" y="18"/>
                    <a:pt x="15" y="7"/>
                    <a:pt x="25" y="0"/>
                  </a:cubicBezTo>
                  <a:cubicBezTo>
                    <a:pt x="15" y="7"/>
                    <a:pt x="8" y="18"/>
                    <a:pt x="1" y="2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81"/>
            <p:cNvSpPr/>
            <p:nvPr/>
          </p:nvSpPr>
          <p:spPr>
            <a:xfrm>
              <a:off x="2261103" y="2064380"/>
              <a:ext cx="434" cy="109"/>
            </a:xfrm>
            <a:custGeom>
              <a:rect b="b" l="l" r="r" t="t"/>
              <a:pathLst>
                <a:path extrusionOk="0" h="8" w="32">
                  <a:moveTo>
                    <a:pt x="0" y="1"/>
                  </a:moveTo>
                  <a:lnTo>
                    <a:pt x="32"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81"/>
            <p:cNvSpPr/>
            <p:nvPr/>
          </p:nvSpPr>
          <p:spPr>
            <a:xfrm>
              <a:off x="2264904" y="2064054"/>
              <a:ext cx="149" cy="109"/>
            </a:xfrm>
            <a:custGeom>
              <a:rect b="b" l="l" r="r" t="t"/>
              <a:pathLst>
                <a:path extrusionOk="0" h="8" w="11">
                  <a:moveTo>
                    <a:pt x="0" y="7"/>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81"/>
            <p:cNvSpPr/>
            <p:nvPr/>
          </p:nvSpPr>
          <p:spPr>
            <a:xfrm>
              <a:off x="2264375" y="2064339"/>
              <a:ext cx="109" cy="54"/>
            </a:xfrm>
            <a:custGeom>
              <a:rect b="b" l="l" r="r" t="t"/>
              <a:pathLst>
                <a:path extrusionOk="0" h="4" w="8">
                  <a:moveTo>
                    <a:pt x="1" y="4"/>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81"/>
            <p:cNvSpPr/>
            <p:nvPr/>
          </p:nvSpPr>
          <p:spPr>
            <a:xfrm>
              <a:off x="2262243" y="2064570"/>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81"/>
            <p:cNvSpPr/>
            <p:nvPr/>
          </p:nvSpPr>
          <p:spPr>
            <a:xfrm>
              <a:off x="2263615" y="2064570"/>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81"/>
            <p:cNvSpPr/>
            <p:nvPr/>
          </p:nvSpPr>
          <p:spPr>
            <a:xfrm>
              <a:off x="2260668" y="2064380"/>
              <a:ext cx="258" cy="14"/>
            </a:xfrm>
            <a:custGeom>
              <a:rect b="b" l="l" r="r" t="t"/>
              <a:pathLst>
                <a:path extrusionOk="0" h="1" w="19">
                  <a:moveTo>
                    <a:pt x="18" y="1"/>
                  </a:moveTo>
                  <a:lnTo>
                    <a:pt x="1" y="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81"/>
            <p:cNvSpPr/>
            <p:nvPr/>
          </p:nvSpPr>
          <p:spPr>
            <a:xfrm>
              <a:off x="2265896" y="2063008"/>
              <a:ext cx="163" cy="244"/>
            </a:xfrm>
            <a:custGeom>
              <a:rect b="b" l="l" r="r" t="t"/>
              <a:pathLst>
                <a:path extrusionOk="0" h="18" w="12">
                  <a:moveTo>
                    <a:pt x="1" y="18"/>
                  </a:moveTo>
                  <a:cubicBezTo>
                    <a:pt x="4" y="11"/>
                    <a:pt x="11" y="4"/>
                    <a:pt x="11" y="0"/>
                  </a:cubicBezTo>
                  <a:cubicBezTo>
                    <a:pt x="11" y="4"/>
                    <a:pt x="4"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81"/>
            <p:cNvSpPr/>
            <p:nvPr/>
          </p:nvSpPr>
          <p:spPr>
            <a:xfrm>
              <a:off x="2266235" y="2062194"/>
              <a:ext cx="2050" cy="258"/>
            </a:xfrm>
            <a:custGeom>
              <a:rect b="b" l="l" r="r" t="t"/>
              <a:pathLst>
                <a:path extrusionOk="0" h="19" w="151">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81"/>
            <p:cNvSpPr/>
            <p:nvPr/>
          </p:nvSpPr>
          <p:spPr>
            <a:xfrm>
              <a:off x="2260668" y="2064339"/>
              <a:ext cx="353" cy="4616"/>
            </a:xfrm>
            <a:custGeom>
              <a:rect b="b" l="l" r="r" t="t"/>
              <a:pathLst>
                <a:path extrusionOk="0" h="340" w="26">
                  <a:moveTo>
                    <a:pt x="1" y="0"/>
                  </a:moveTo>
                  <a:lnTo>
                    <a:pt x="25" y="340"/>
                  </a:lnTo>
                  <a:lnTo>
                    <a:pt x="25" y="34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81"/>
            <p:cNvSpPr/>
            <p:nvPr/>
          </p:nvSpPr>
          <p:spPr>
            <a:xfrm>
              <a:off x="2267851" y="2123754"/>
              <a:ext cx="76781" cy="124832"/>
            </a:xfrm>
            <a:custGeom>
              <a:rect b="b" l="l" r="r" t="t"/>
              <a:pathLst>
                <a:path extrusionOk="0" h="9194" w="5655">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81"/>
            <p:cNvSpPr/>
            <p:nvPr/>
          </p:nvSpPr>
          <p:spPr>
            <a:xfrm>
              <a:off x="2344428" y="2155362"/>
              <a:ext cx="14" cy="14"/>
            </a:xfrm>
            <a:custGeom>
              <a:rect b="b" l="l" r="r" t="t"/>
              <a:pathLst>
                <a:path extrusionOk="0" h="1" w="1">
                  <a:moveTo>
                    <a:pt x="0"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81"/>
            <p:cNvSpPr/>
            <p:nvPr/>
          </p:nvSpPr>
          <p:spPr>
            <a:xfrm>
              <a:off x="2275454" y="2213298"/>
              <a:ext cx="489" cy="448"/>
            </a:xfrm>
            <a:custGeom>
              <a:rect b="b" l="l" r="r" t="t"/>
              <a:pathLst>
                <a:path extrusionOk="0" h="33" w="36">
                  <a:moveTo>
                    <a:pt x="35" y="1"/>
                  </a:moveTo>
                  <a:lnTo>
                    <a:pt x="0" y="32"/>
                  </a:lnTo>
                  <a:lnTo>
                    <a:pt x="4" y="32"/>
                  </a:lnTo>
                  <a:lnTo>
                    <a:pt x="3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81"/>
            <p:cNvSpPr/>
            <p:nvPr/>
          </p:nvSpPr>
          <p:spPr>
            <a:xfrm>
              <a:off x="2276119" y="2212116"/>
              <a:ext cx="1059" cy="964"/>
            </a:xfrm>
            <a:custGeom>
              <a:rect b="b" l="l" r="r" t="t"/>
              <a:pathLst>
                <a:path extrusionOk="0" h="71" w="78">
                  <a:moveTo>
                    <a:pt x="77" y="0"/>
                  </a:moveTo>
                  <a:lnTo>
                    <a:pt x="0" y="7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81"/>
            <p:cNvSpPr/>
            <p:nvPr/>
          </p:nvSpPr>
          <p:spPr>
            <a:xfrm>
              <a:off x="2280777" y="2242204"/>
              <a:ext cx="14" cy="339"/>
            </a:xfrm>
            <a:custGeom>
              <a:rect b="b" l="l" r="r" t="t"/>
              <a:pathLst>
                <a:path extrusionOk="0" h="25" w="1">
                  <a:moveTo>
                    <a:pt x="0" y="25"/>
                  </a:moveTo>
                  <a:lnTo>
                    <a:pt x="0" y="0"/>
                  </a:lnTo>
                  <a:lnTo>
                    <a:pt x="0"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81"/>
            <p:cNvSpPr/>
            <p:nvPr/>
          </p:nvSpPr>
          <p:spPr>
            <a:xfrm>
              <a:off x="2280817" y="2243155"/>
              <a:ext cx="448" cy="4141"/>
            </a:xfrm>
            <a:custGeom>
              <a:rect b="b" l="l" r="r" t="t"/>
              <a:pathLst>
                <a:path extrusionOk="0" h="305" w="33">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81"/>
            <p:cNvSpPr/>
            <p:nvPr/>
          </p:nvSpPr>
          <p:spPr>
            <a:xfrm>
              <a:off x="2281252" y="2247282"/>
              <a:ext cx="204" cy="1494"/>
            </a:xfrm>
            <a:custGeom>
              <a:rect b="b" l="l" r="r" t="t"/>
              <a:pathLst>
                <a:path extrusionOk="0" h="110" w="15">
                  <a:moveTo>
                    <a:pt x="0" y="1"/>
                  </a:moveTo>
                  <a:cubicBezTo>
                    <a:pt x="4" y="36"/>
                    <a:pt x="7" y="71"/>
                    <a:pt x="14" y="109"/>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81"/>
            <p:cNvSpPr/>
            <p:nvPr/>
          </p:nvSpPr>
          <p:spPr>
            <a:xfrm>
              <a:off x="2276215" y="2216393"/>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81"/>
            <p:cNvSpPr/>
            <p:nvPr/>
          </p:nvSpPr>
          <p:spPr>
            <a:xfrm>
              <a:off x="2280722" y="2241389"/>
              <a:ext cx="14" cy="828"/>
            </a:xfrm>
            <a:custGeom>
              <a:rect b="b" l="l" r="r" t="t"/>
              <a:pathLst>
                <a:path extrusionOk="0" h="61" w="1">
                  <a:moveTo>
                    <a:pt x="1" y="53"/>
                  </a:moveTo>
                  <a:lnTo>
                    <a:pt x="1" y="53"/>
                  </a:lnTo>
                  <a:lnTo>
                    <a:pt x="1" y="60"/>
                  </a:lnTo>
                  <a:lnTo>
                    <a:pt x="1" y="1"/>
                  </a:lnTo>
                  <a:cubicBezTo>
                    <a:pt x="1" y="18"/>
                    <a:pt x="1" y="36"/>
                    <a:pt x="1" y="5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8" name="Google Shape;6248;p81"/>
            <p:cNvSpPr/>
            <p:nvPr/>
          </p:nvSpPr>
          <p:spPr>
            <a:xfrm>
              <a:off x="2281917" y="2248708"/>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9" name="Google Shape;6249;p81"/>
            <p:cNvSpPr/>
            <p:nvPr/>
          </p:nvSpPr>
          <p:spPr>
            <a:xfrm>
              <a:off x="2280777" y="2242530"/>
              <a:ext cx="54" cy="638"/>
            </a:xfrm>
            <a:custGeom>
              <a:rect b="b" l="l" r="r" t="t"/>
              <a:pathLst>
                <a:path extrusionOk="0" h="47" w="4">
                  <a:moveTo>
                    <a:pt x="0" y="1"/>
                  </a:moveTo>
                  <a:cubicBezTo>
                    <a:pt x="0" y="15"/>
                    <a:pt x="0" y="32"/>
                    <a:pt x="4" y="46"/>
                  </a:cubicBez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0" name="Google Shape;6250;p81"/>
            <p:cNvSpPr/>
            <p:nvPr/>
          </p:nvSpPr>
          <p:spPr>
            <a:xfrm>
              <a:off x="2275875" y="2215158"/>
              <a:ext cx="68" cy="109"/>
            </a:xfrm>
            <a:custGeom>
              <a:rect b="b" l="l" r="r" t="t"/>
              <a:pathLst>
                <a:path extrusionOk="0" h="8" w="5">
                  <a:moveTo>
                    <a:pt x="1" y="0"/>
                  </a:moveTo>
                  <a:lnTo>
                    <a:pt x="4"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1" name="Google Shape;6251;p81"/>
            <p:cNvSpPr/>
            <p:nvPr/>
          </p:nvSpPr>
          <p:spPr>
            <a:xfrm>
              <a:off x="2275780" y="221468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2" name="Google Shape;6252;p81"/>
            <p:cNvSpPr/>
            <p:nvPr/>
          </p:nvSpPr>
          <p:spPr>
            <a:xfrm>
              <a:off x="2276024" y="2215728"/>
              <a:ext cx="54" cy="149"/>
            </a:xfrm>
            <a:custGeom>
              <a:rect b="b" l="l" r="r" t="t"/>
              <a:pathLst>
                <a:path extrusionOk="0" h="11" w="4">
                  <a:moveTo>
                    <a:pt x="0" y="0"/>
                  </a:moveTo>
                  <a:lnTo>
                    <a:pt x="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3" name="Google Shape;6253;p81"/>
            <p:cNvSpPr/>
            <p:nvPr/>
          </p:nvSpPr>
          <p:spPr>
            <a:xfrm>
              <a:off x="2280722" y="2242109"/>
              <a:ext cx="163" cy="1534"/>
            </a:xfrm>
            <a:custGeom>
              <a:rect b="b" l="l" r="r" t="t"/>
              <a:pathLst>
                <a:path extrusionOk="0" h="113" w="12">
                  <a:moveTo>
                    <a:pt x="1" y="0"/>
                  </a:moveTo>
                  <a:cubicBezTo>
                    <a:pt x="1" y="28"/>
                    <a:pt x="4" y="67"/>
                    <a:pt x="11" y="112"/>
                  </a:cubicBezTo>
                  <a:lnTo>
                    <a:pt x="8" y="77"/>
                  </a:lnTo>
                  <a:cubicBezTo>
                    <a:pt x="8" y="60"/>
                    <a:pt x="4" y="46"/>
                    <a:pt x="4" y="32"/>
                  </a:cubicBezTo>
                  <a:lnTo>
                    <a:pt x="4" y="7"/>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4" name="Google Shape;6254;p81"/>
            <p:cNvSpPr/>
            <p:nvPr/>
          </p:nvSpPr>
          <p:spPr>
            <a:xfrm>
              <a:off x="2281252" y="2247296"/>
              <a:ext cx="204" cy="1480"/>
            </a:xfrm>
            <a:custGeom>
              <a:rect b="b" l="l" r="r" t="t"/>
              <a:pathLst>
                <a:path extrusionOk="0" h="109" w="15">
                  <a:moveTo>
                    <a:pt x="0" y="0"/>
                  </a:moveTo>
                  <a:lnTo>
                    <a:pt x="0" y="0"/>
                  </a:lnTo>
                  <a:cubicBezTo>
                    <a:pt x="4" y="35"/>
                    <a:pt x="7" y="73"/>
                    <a:pt x="14" y="108"/>
                  </a:cubicBezTo>
                  <a:cubicBezTo>
                    <a:pt x="7" y="70"/>
                    <a:pt x="4" y="35"/>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5" name="Google Shape;6255;p81"/>
            <p:cNvSpPr/>
            <p:nvPr/>
          </p:nvSpPr>
          <p:spPr>
            <a:xfrm>
              <a:off x="2269222" y="2162721"/>
              <a:ext cx="258" cy="68"/>
            </a:xfrm>
            <a:custGeom>
              <a:rect b="b" l="l" r="r" t="t"/>
              <a:pathLst>
                <a:path extrusionOk="0" h="5" w="19">
                  <a:moveTo>
                    <a:pt x="1" y="4"/>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6" name="Google Shape;6256;p81"/>
            <p:cNvSpPr/>
            <p:nvPr/>
          </p:nvSpPr>
          <p:spPr>
            <a:xfrm>
              <a:off x="2268611" y="2149850"/>
              <a:ext cx="18737" cy="6802"/>
            </a:xfrm>
            <a:custGeom>
              <a:rect b="b" l="l" r="r" t="t"/>
              <a:pathLst>
                <a:path extrusionOk="0" h="501" w="138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7" name="Google Shape;6257;p81"/>
            <p:cNvSpPr/>
            <p:nvPr/>
          </p:nvSpPr>
          <p:spPr>
            <a:xfrm>
              <a:off x="2267851" y="2156693"/>
              <a:ext cx="720" cy="244"/>
            </a:xfrm>
            <a:custGeom>
              <a:rect b="b" l="l" r="r" t="t"/>
              <a:pathLst>
                <a:path extrusionOk="0" h="18" w="53">
                  <a:moveTo>
                    <a:pt x="53"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8" name="Google Shape;6258;p81"/>
            <p:cNvSpPr/>
            <p:nvPr/>
          </p:nvSpPr>
          <p:spPr>
            <a:xfrm>
              <a:off x="2262854" y="2051169"/>
              <a:ext cx="78532" cy="79768"/>
            </a:xfrm>
            <a:custGeom>
              <a:rect b="b" l="l" r="r" t="t"/>
              <a:pathLst>
                <a:path extrusionOk="0" h="5875" w="5784">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9" name="Google Shape;6259;p81"/>
            <p:cNvSpPr/>
            <p:nvPr/>
          </p:nvSpPr>
          <p:spPr>
            <a:xfrm>
              <a:off x="2274164" y="2107447"/>
              <a:ext cx="258" cy="54"/>
            </a:xfrm>
            <a:custGeom>
              <a:rect b="b" l="l" r="r" t="t"/>
              <a:pathLst>
                <a:path extrusionOk="0" h="4" w="19">
                  <a:moveTo>
                    <a:pt x="1" y="0"/>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0" name="Google Shape;6260;p81"/>
            <p:cNvSpPr/>
            <p:nvPr/>
          </p:nvSpPr>
          <p:spPr>
            <a:xfrm>
              <a:off x="2273173" y="2107203"/>
              <a:ext cx="204" cy="14"/>
            </a:xfrm>
            <a:custGeom>
              <a:rect b="b" l="l" r="r" t="t"/>
              <a:pathLst>
                <a:path extrusionOk="0" h="1" w="15">
                  <a:moveTo>
                    <a:pt x="0" y="1"/>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1" name="Google Shape;6261;p81"/>
            <p:cNvSpPr/>
            <p:nvPr/>
          </p:nvSpPr>
          <p:spPr>
            <a:xfrm>
              <a:off x="2275739" y="2108058"/>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2" name="Google Shape;6262;p81"/>
            <p:cNvSpPr/>
            <p:nvPr/>
          </p:nvSpPr>
          <p:spPr>
            <a:xfrm>
              <a:off x="2274694" y="2107583"/>
              <a:ext cx="244" cy="109"/>
            </a:xfrm>
            <a:custGeom>
              <a:rect b="b" l="l" r="r" t="t"/>
              <a:pathLst>
                <a:path extrusionOk="0" h="8" w="18">
                  <a:moveTo>
                    <a:pt x="0" y="1"/>
                  </a:moveTo>
                  <a:lnTo>
                    <a:pt x="1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3" name="Google Shape;6263;p81"/>
            <p:cNvSpPr/>
            <p:nvPr/>
          </p:nvSpPr>
          <p:spPr>
            <a:xfrm>
              <a:off x="2275210" y="2107828"/>
              <a:ext cx="258" cy="109"/>
            </a:xfrm>
            <a:custGeom>
              <a:rect b="b" l="l" r="r" t="t"/>
              <a:pathLst>
                <a:path extrusionOk="0" h="8" w="19">
                  <a:moveTo>
                    <a:pt x="1" y="0"/>
                  </a:moveTo>
                  <a:lnTo>
                    <a:pt x="1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4" name="Google Shape;6264;p81"/>
            <p:cNvSpPr/>
            <p:nvPr/>
          </p:nvSpPr>
          <p:spPr>
            <a:xfrm>
              <a:off x="2273648" y="2107298"/>
              <a:ext cx="244" cy="68"/>
            </a:xfrm>
            <a:custGeom>
              <a:rect b="b" l="l" r="r" t="t"/>
              <a:pathLst>
                <a:path extrusionOk="0" h="5" w="18">
                  <a:moveTo>
                    <a:pt x="0" y="1"/>
                  </a:moveTo>
                  <a:lnTo>
                    <a:pt x="1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5" name="Google Shape;6265;p81"/>
            <p:cNvSpPr/>
            <p:nvPr/>
          </p:nvSpPr>
          <p:spPr>
            <a:xfrm>
              <a:off x="2276310" y="210834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6" name="Google Shape;6266;p81"/>
            <p:cNvSpPr/>
            <p:nvPr/>
          </p:nvSpPr>
          <p:spPr>
            <a:xfrm>
              <a:off x="2272168" y="2060822"/>
              <a:ext cx="258" cy="244"/>
            </a:xfrm>
            <a:custGeom>
              <a:rect b="b" l="l" r="r" t="t"/>
              <a:pathLst>
                <a:path extrusionOk="0" h="18" w="19">
                  <a:moveTo>
                    <a:pt x="18" y="0"/>
                  </a:moveTo>
                  <a:cubicBezTo>
                    <a:pt x="11" y="7"/>
                    <a:pt x="8" y="14"/>
                    <a:pt x="1" y="18"/>
                  </a:cubicBezTo>
                  <a:cubicBezTo>
                    <a:pt x="8" y="14"/>
                    <a:pt x="11" y="7"/>
                    <a:pt x="1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7" name="Google Shape;6267;p81"/>
            <p:cNvSpPr/>
            <p:nvPr/>
          </p:nvSpPr>
          <p:spPr>
            <a:xfrm>
              <a:off x="2272454" y="2060483"/>
              <a:ext cx="204" cy="244"/>
            </a:xfrm>
            <a:custGeom>
              <a:rect b="b" l="l" r="r" t="t"/>
              <a:pathLst>
                <a:path extrusionOk="0" h="18" w="15">
                  <a:moveTo>
                    <a:pt x="15" y="1"/>
                  </a:moveTo>
                  <a:cubicBezTo>
                    <a:pt x="11" y="8"/>
                    <a:pt x="8" y="15"/>
                    <a:pt x="1" y="18"/>
                  </a:cubicBezTo>
                  <a:cubicBezTo>
                    <a:pt x="8" y="15"/>
                    <a:pt x="11" y="8"/>
                    <a:pt x="1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81"/>
            <p:cNvSpPr/>
            <p:nvPr/>
          </p:nvSpPr>
          <p:spPr>
            <a:xfrm>
              <a:off x="2271788" y="2061148"/>
              <a:ext cx="299" cy="204"/>
            </a:xfrm>
            <a:custGeom>
              <a:rect b="b" l="l" r="r" t="t"/>
              <a:pathLst>
                <a:path extrusionOk="0" h="15" w="22">
                  <a:moveTo>
                    <a:pt x="22" y="1"/>
                  </a:moveTo>
                  <a:cubicBezTo>
                    <a:pt x="15" y="4"/>
                    <a:pt x="8" y="11"/>
                    <a:pt x="1" y="15"/>
                  </a:cubicBezTo>
                  <a:cubicBezTo>
                    <a:pt x="8" y="11"/>
                    <a:pt x="15" y="4"/>
                    <a:pt x="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9" name="Google Shape;6269;p81"/>
            <p:cNvSpPr/>
            <p:nvPr/>
          </p:nvSpPr>
          <p:spPr>
            <a:xfrm>
              <a:off x="2271693" y="2054590"/>
              <a:ext cx="1208" cy="4576"/>
            </a:xfrm>
            <a:custGeom>
              <a:rect b="b" l="l" r="r" t="t"/>
              <a:pathLst>
                <a:path extrusionOk="0" h="337" w="89">
                  <a:moveTo>
                    <a:pt x="1" y="0"/>
                  </a:moveTo>
                  <a:cubicBezTo>
                    <a:pt x="53" y="105"/>
                    <a:pt x="81" y="217"/>
                    <a:pt x="88" y="336"/>
                  </a:cubicBezTo>
                  <a:cubicBezTo>
                    <a:pt x="81" y="217"/>
                    <a:pt x="53" y="105"/>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0" name="Google Shape;6270;p81"/>
            <p:cNvSpPr/>
            <p:nvPr/>
          </p:nvSpPr>
          <p:spPr>
            <a:xfrm>
              <a:off x="2272698" y="2059953"/>
              <a:ext cx="149" cy="394"/>
            </a:xfrm>
            <a:custGeom>
              <a:rect b="b" l="l" r="r" t="t"/>
              <a:pathLst>
                <a:path extrusionOk="0" h="29" w="11">
                  <a:moveTo>
                    <a:pt x="11" y="1"/>
                  </a:moveTo>
                  <a:cubicBezTo>
                    <a:pt x="7" y="12"/>
                    <a:pt x="4" y="19"/>
                    <a:pt x="0" y="29"/>
                  </a:cubicBezTo>
                  <a:cubicBezTo>
                    <a:pt x="4" y="19"/>
                    <a:pt x="7" y="12"/>
                    <a:pt x="1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81"/>
            <p:cNvSpPr/>
            <p:nvPr/>
          </p:nvSpPr>
          <p:spPr>
            <a:xfrm>
              <a:off x="2270077" y="2061393"/>
              <a:ext cx="1684" cy="584"/>
            </a:xfrm>
            <a:custGeom>
              <a:rect b="b" l="l" r="r" t="t"/>
              <a:pathLst>
                <a:path extrusionOk="0" h="43" w="124">
                  <a:moveTo>
                    <a:pt x="1" y="42"/>
                  </a:moveTo>
                  <a:cubicBezTo>
                    <a:pt x="43" y="35"/>
                    <a:pt x="85" y="21"/>
                    <a:pt x="123" y="0"/>
                  </a:cubicBezTo>
                  <a:cubicBezTo>
                    <a:pt x="85" y="21"/>
                    <a:pt x="43" y="35"/>
                    <a:pt x="1" y="4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2" name="Google Shape;6272;p81"/>
            <p:cNvSpPr/>
            <p:nvPr/>
          </p:nvSpPr>
          <p:spPr>
            <a:xfrm>
              <a:off x="2295223" y="2052024"/>
              <a:ext cx="26354" cy="13985"/>
            </a:xfrm>
            <a:custGeom>
              <a:rect b="b" l="l" r="r" t="t"/>
              <a:pathLst>
                <a:path extrusionOk="0" h="1030" w="1941">
                  <a:moveTo>
                    <a:pt x="1" y="0"/>
                  </a:moveTo>
                  <a:lnTo>
                    <a:pt x="1" y="0"/>
                  </a:lnTo>
                  <a:lnTo>
                    <a:pt x="1940" y="103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3" name="Google Shape;6273;p81"/>
            <p:cNvSpPr/>
            <p:nvPr/>
          </p:nvSpPr>
          <p:spPr>
            <a:xfrm>
              <a:off x="2274259" y="2051169"/>
              <a:ext cx="3775" cy="299"/>
            </a:xfrm>
            <a:custGeom>
              <a:rect b="b" l="l" r="r" t="t"/>
              <a:pathLst>
                <a:path extrusionOk="0" h="22" w="278">
                  <a:moveTo>
                    <a:pt x="1" y="21"/>
                  </a:moveTo>
                  <a:lnTo>
                    <a:pt x="277" y="0"/>
                  </a:lnTo>
                  <a:lnTo>
                    <a:pt x="27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81"/>
            <p:cNvSpPr/>
            <p:nvPr/>
          </p:nvSpPr>
          <p:spPr>
            <a:xfrm>
              <a:off x="2270227" y="2064285"/>
              <a:ext cx="14" cy="109"/>
            </a:xfrm>
            <a:custGeom>
              <a:rect b="b" l="l" r="r" t="t"/>
              <a:pathLst>
                <a:path extrusionOk="0" h="8" w="1">
                  <a:moveTo>
                    <a:pt x="0"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5" name="Google Shape;6275;p81"/>
            <p:cNvSpPr/>
            <p:nvPr/>
          </p:nvSpPr>
          <p:spPr>
            <a:xfrm>
              <a:off x="2270227" y="2063579"/>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6" name="Google Shape;6276;p81"/>
            <p:cNvSpPr/>
            <p:nvPr/>
          </p:nvSpPr>
          <p:spPr>
            <a:xfrm>
              <a:off x="2264375" y="2076314"/>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81"/>
            <p:cNvSpPr/>
            <p:nvPr/>
          </p:nvSpPr>
          <p:spPr>
            <a:xfrm>
              <a:off x="2270227" y="206390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8" name="Google Shape;6278;p81"/>
            <p:cNvSpPr/>
            <p:nvPr/>
          </p:nvSpPr>
          <p:spPr>
            <a:xfrm>
              <a:off x="2265380" y="2075839"/>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9" name="Google Shape;6279;p81"/>
            <p:cNvSpPr/>
            <p:nvPr/>
          </p:nvSpPr>
          <p:spPr>
            <a:xfrm>
              <a:off x="2265190" y="2075880"/>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0" name="Google Shape;6280;p81"/>
            <p:cNvSpPr/>
            <p:nvPr/>
          </p:nvSpPr>
          <p:spPr>
            <a:xfrm>
              <a:off x="2263900" y="2076599"/>
              <a:ext cx="258" cy="109"/>
            </a:xfrm>
            <a:custGeom>
              <a:rect b="b" l="l" r="r" t="t"/>
              <a:pathLst>
                <a:path extrusionOk="0" h="8" w="19">
                  <a:moveTo>
                    <a:pt x="1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1" name="Google Shape;6281;p81"/>
            <p:cNvSpPr/>
            <p:nvPr/>
          </p:nvSpPr>
          <p:spPr>
            <a:xfrm>
              <a:off x="2265000" y="2075975"/>
              <a:ext cx="109" cy="68"/>
            </a:xfrm>
            <a:custGeom>
              <a:rect b="b" l="l" r="r" t="t"/>
              <a:pathLst>
                <a:path extrusionOk="0" h="5" w="8">
                  <a:moveTo>
                    <a:pt x="7"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81"/>
            <p:cNvSpPr/>
            <p:nvPr/>
          </p:nvSpPr>
          <p:spPr>
            <a:xfrm>
              <a:off x="2264714" y="2076124"/>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3" name="Google Shape;6283;p81"/>
            <p:cNvSpPr/>
            <p:nvPr/>
          </p:nvSpPr>
          <p:spPr>
            <a:xfrm>
              <a:off x="2262949" y="2077210"/>
              <a:ext cx="163" cy="109"/>
            </a:xfrm>
            <a:custGeom>
              <a:rect b="b" l="l" r="r" t="t"/>
              <a:pathLst>
                <a:path extrusionOk="0" h="8" w="12">
                  <a:moveTo>
                    <a:pt x="1" y="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4" name="Google Shape;6284;p81"/>
            <p:cNvSpPr/>
            <p:nvPr/>
          </p:nvSpPr>
          <p:spPr>
            <a:xfrm>
              <a:off x="2270077" y="2062058"/>
              <a:ext cx="14" cy="204"/>
            </a:xfrm>
            <a:custGeom>
              <a:rect b="b" l="l" r="r" t="t"/>
              <a:pathLst>
                <a:path extrusionOk="0" h="15" w="1">
                  <a:moveTo>
                    <a:pt x="1" y="0"/>
                  </a:moveTo>
                  <a:lnTo>
                    <a:pt x="1"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81"/>
            <p:cNvSpPr/>
            <p:nvPr/>
          </p:nvSpPr>
          <p:spPr>
            <a:xfrm>
              <a:off x="2270132" y="2062574"/>
              <a:ext cx="14" cy="163"/>
            </a:xfrm>
            <a:custGeom>
              <a:rect b="b" l="l" r="r" t="t"/>
              <a:pathLst>
                <a:path extrusionOk="0" h="12" w="1">
                  <a:moveTo>
                    <a:pt x="0"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6" name="Google Shape;6286;p81"/>
            <p:cNvSpPr/>
            <p:nvPr/>
          </p:nvSpPr>
          <p:spPr>
            <a:xfrm>
              <a:off x="2263289" y="2076830"/>
              <a:ext cx="394" cy="258"/>
            </a:xfrm>
            <a:custGeom>
              <a:rect b="b" l="l" r="r" t="t"/>
              <a:pathLst>
                <a:path extrusionOk="0" h="19" w="29">
                  <a:moveTo>
                    <a:pt x="28"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7" name="Google Shape;6287;p81"/>
            <p:cNvSpPr/>
            <p:nvPr/>
          </p:nvSpPr>
          <p:spPr>
            <a:xfrm>
              <a:off x="2270173" y="206310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81"/>
            <p:cNvSpPr/>
            <p:nvPr/>
          </p:nvSpPr>
          <p:spPr>
            <a:xfrm>
              <a:off x="2334109" y="212622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9" name="Google Shape;6289;p81"/>
            <p:cNvSpPr/>
            <p:nvPr/>
          </p:nvSpPr>
          <p:spPr>
            <a:xfrm>
              <a:off x="2334204" y="2126076"/>
              <a:ext cx="14" cy="68"/>
            </a:xfrm>
            <a:custGeom>
              <a:rect b="b" l="l" r="r" t="t"/>
              <a:pathLst>
                <a:path extrusionOk="0" h="5" w="1">
                  <a:moveTo>
                    <a:pt x="0" y="1"/>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0" name="Google Shape;6290;p81"/>
            <p:cNvSpPr/>
            <p:nvPr/>
          </p:nvSpPr>
          <p:spPr>
            <a:xfrm>
              <a:off x="2334150" y="212613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81"/>
            <p:cNvSpPr/>
            <p:nvPr/>
          </p:nvSpPr>
          <p:spPr>
            <a:xfrm>
              <a:off x="2334204" y="212603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2" name="Google Shape;6292;p81"/>
            <p:cNvSpPr/>
            <p:nvPr/>
          </p:nvSpPr>
          <p:spPr>
            <a:xfrm>
              <a:off x="2334055" y="212632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3" name="Google Shape;6293;p81"/>
            <p:cNvSpPr/>
            <p:nvPr/>
          </p:nvSpPr>
          <p:spPr>
            <a:xfrm>
              <a:off x="2334109" y="212626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81"/>
            <p:cNvSpPr/>
            <p:nvPr/>
          </p:nvSpPr>
          <p:spPr>
            <a:xfrm>
              <a:off x="2336580" y="2124365"/>
              <a:ext cx="204" cy="163"/>
            </a:xfrm>
            <a:custGeom>
              <a:rect b="b" l="l" r="r" t="t"/>
              <a:pathLst>
                <a:path extrusionOk="0" h="12" w="15">
                  <a:moveTo>
                    <a:pt x="14"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81"/>
            <p:cNvSpPr/>
            <p:nvPr/>
          </p:nvSpPr>
          <p:spPr>
            <a:xfrm>
              <a:off x="2304306" y="2129782"/>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81"/>
            <p:cNvSpPr/>
            <p:nvPr/>
          </p:nvSpPr>
          <p:spPr>
            <a:xfrm>
              <a:off x="2337245" y="212398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81"/>
            <p:cNvSpPr/>
            <p:nvPr/>
          </p:nvSpPr>
          <p:spPr>
            <a:xfrm>
              <a:off x="2317952" y="2130217"/>
              <a:ext cx="584" cy="54"/>
            </a:xfrm>
            <a:custGeom>
              <a:rect b="b" l="l" r="r" t="t"/>
              <a:pathLst>
                <a:path extrusionOk="0" h="4" w="43">
                  <a:moveTo>
                    <a:pt x="0" y="0"/>
                  </a:moveTo>
                  <a:cubicBezTo>
                    <a:pt x="14" y="0"/>
                    <a:pt x="28" y="0"/>
                    <a:pt x="42" y="4"/>
                  </a:cubicBezTo>
                  <a:cubicBezTo>
                    <a:pt x="28" y="0"/>
                    <a:pt x="14" y="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81"/>
            <p:cNvSpPr/>
            <p:nvPr/>
          </p:nvSpPr>
          <p:spPr>
            <a:xfrm>
              <a:off x="2304687" y="2129782"/>
              <a:ext cx="204" cy="14"/>
            </a:xfrm>
            <a:custGeom>
              <a:rect b="b" l="l" r="r" t="t"/>
              <a:pathLst>
                <a:path extrusionOk="0" h="1" w="15">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9" name="Google Shape;6299;p81"/>
            <p:cNvSpPr/>
            <p:nvPr/>
          </p:nvSpPr>
          <p:spPr>
            <a:xfrm>
              <a:off x="2318658" y="2130312"/>
              <a:ext cx="3245" cy="312"/>
            </a:xfrm>
            <a:custGeom>
              <a:rect b="b" l="l" r="r" t="t"/>
              <a:pathLst>
                <a:path extrusionOk="0" h="23" w="239">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0" name="Google Shape;6300;p81"/>
            <p:cNvSpPr/>
            <p:nvPr/>
          </p:nvSpPr>
          <p:spPr>
            <a:xfrm>
              <a:off x="2336241" y="2124555"/>
              <a:ext cx="258" cy="109"/>
            </a:xfrm>
            <a:custGeom>
              <a:rect b="b" l="l" r="r" t="t"/>
              <a:pathLst>
                <a:path extrusionOk="0" h="8" w="19">
                  <a:moveTo>
                    <a:pt x="18"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1" name="Google Shape;6301;p81"/>
            <p:cNvSpPr/>
            <p:nvPr/>
          </p:nvSpPr>
          <p:spPr>
            <a:xfrm>
              <a:off x="2336010" y="2124704"/>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81"/>
            <p:cNvSpPr/>
            <p:nvPr/>
          </p:nvSpPr>
          <p:spPr>
            <a:xfrm>
              <a:off x="2335725" y="2124895"/>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3" name="Google Shape;6303;p81"/>
            <p:cNvSpPr/>
            <p:nvPr/>
          </p:nvSpPr>
          <p:spPr>
            <a:xfrm>
              <a:off x="2341237" y="2121989"/>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4" name="Google Shape;6304;p81"/>
            <p:cNvSpPr/>
            <p:nvPr/>
          </p:nvSpPr>
          <p:spPr>
            <a:xfrm>
              <a:off x="2336865" y="2124229"/>
              <a:ext cx="299" cy="109"/>
            </a:xfrm>
            <a:custGeom>
              <a:rect b="b" l="l" r="r" t="t"/>
              <a:pathLst>
                <a:path extrusionOk="0" h="8" w="22">
                  <a:moveTo>
                    <a:pt x="2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81"/>
            <p:cNvSpPr/>
            <p:nvPr/>
          </p:nvSpPr>
          <p:spPr>
            <a:xfrm>
              <a:off x="2339472" y="2122844"/>
              <a:ext cx="448" cy="204"/>
            </a:xfrm>
            <a:custGeom>
              <a:rect b="b" l="l" r="r" t="t"/>
              <a:pathLst>
                <a:path extrusionOk="0" h="15" w="33">
                  <a:moveTo>
                    <a:pt x="32"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6" name="Google Shape;6306;p81"/>
            <p:cNvSpPr/>
            <p:nvPr/>
          </p:nvSpPr>
          <p:spPr>
            <a:xfrm>
              <a:off x="2301876" y="2129457"/>
              <a:ext cx="679" cy="109"/>
            </a:xfrm>
            <a:custGeom>
              <a:rect b="b" l="l" r="r" t="t"/>
              <a:pathLst>
                <a:path extrusionOk="0" h="8" w="50">
                  <a:moveTo>
                    <a:pt x="1" y="0"/>
                  </a:moveTo>
                  <a:lnTo>
                    <a:pt x="5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7" name="Google Shape;6307;p81"/>
            <p:cNvSpPr/>
            <p:nvPr/>
          </p:nvSpPr>
          <p:spPr>
            <a:xfrm>
              <a:off x="2340572" y="2122274"/>
              <a:ext cx="530" cy="258"/>
            </a:xfrm>
            <a:custGeom>
              <a:rect b="b" l="l" r="r" t="t"/>
              <a:pathLst>
                <a:path extrusionOk="0" h="19" w="39">
                  <a:moveTo>
                    <a:pt x="39"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81"/>
            <p:cNvSpPr/>
            <p:nvPr/>
          </p:nvSpPr>
          <p:spPr>
            <a:xfrm>
              <a:off x="2334340" y="2125886"/>
              <a:ext cx="68" cy="68"/>
            </a:xfrm>
            <a:custGeom>
              <a:rect b="b" l="l" r="r" t="t"/>
              <a:pathLst>
                <a:path extrusionOk="0" h="5" w="5">
                  <a:moveTo>
                    <a:pt x="1" y="4"/>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9" name="Google Shape;6309;p81"/>
            <p:cNvSpPr/>
            <p:nvPr/>
          </p:nvSpPr>
          <p:spPr>
            <a:xfrm>
              <a:off x="2338956" y="2123129"/>
              <a:ext cx="394" cy="163"/>
            </a:xfrm>
            <a:custGeom>
              <a:rect b="b" l="l" r="r" t="t"/>
              <a:pathLst>
                <a:path extrusionOk="0" h="12" w="29">
                  <a:moveTo>
                    <a:pt x="28"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0" name="Google Shape;6310;p81"/>
            <p:cNvSpPr/>
            <p:nvPr/>
          </p:nvSpPr>
          <p:spPr>
            <a:xfrm>
              <a:off x="2327307" y="2127406"/>
              <a:ext cx="1684" cy="638"/>
            </a:xfrm>
            <a:custGeom>
              <a:rect b="b" l="l" r="r" t="t"/>
              <a:pathLst>
                <a:path extrusionOk="0" h="47" w="124">
                  <a:moveTo>
                    <a:pt x="1" y="29"/>
                  </a:moveTo>
                  <a:cubicBezTo>
                    <a:pt x="43" y="46"/>
                    <a:pt x="95" y="36"/>
                    <a:pt x="123" y="1"/>
                  </a:cubicBezTo>
                  <a:cubicBezTo>
                    <a:pt x="95" y="36"/>
                    <a:pt x="43" y="46"/>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81"/>
            <p:cNvSpPr/>
            <p:nvPr/>
          </p:nvSpPr>
          <p:spPr>
            <a:xfrm>
              <a:off x="2338481" y="2123374"/>
              <a:ext cx="339" cy="149"/>
            </a:xfrm>
            <a:custGeom>
              <a:rect b="b" l="l" r="r" t="t"/>
              <a:pathLst>
                <a:path extrusionOk="0" h="11" w="25">
                  <a:moveTo>
                    <a:pt x="25"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2" name="Google Shape;6312;p81"/>
            <p:cNvSpPr/>
            <p:nvPr/>
          </p:nvSpPr>
          <p:spPr>
            <a:xfrm>
              <a:off x="2328977" y="2126361"/>
              <a:ext cx="3815" cy="1059"/>
            </a:xfrm>
            <a:custGeom>
              <a:rect b="b" l="l" r="r" t="t"/>
              <a:pathLst>
                <a:path extrusionOk="0" h="78" w="281">
                  <a:moveTo>
                    <a:pt x="0" y="78"/>
                  </a:moveTo>
                  <a:cubicBezTo>
                    <a:pt x="88" y="1"/>
                    <a:pt x="200" y="4"/>
                    <a:pt x="280" y="8"/>
                  </a:cubicBezTo>
                  <a:cubicBezTo>
                    <a:pt x="200" y="4"/>
                    <a:pt x="88" y="1"/>
                    <a:pt x="0" y="7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3" name="Google Shape;6313;p81"/>
            <p:cNvSpPr/>
            <p:nvPr/>
          </p:nvSpPr>
          <p:spPr>
            <a:xfrm>
              <a:off x="2302691" y="2129592"/>
              <a:ext cx="489" cy="68"/>
            </a:xfrm>
            <a:custGeom>
              <a:rect b="b" l="l" r="r" t="t"/>
              <a:pathLst>
                <a:path extrusionOk="0" h="5" w="36">
                  <a:moveTo>
                    <a:pt x="35"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4" name="Google Shape;6314;p81"/>
            <p:cNvSpPr/>
            <p:nvPr/>
          </p:nvSpPr>
          <p:spPr>
            <a:xfrm>
              <a:off x="2334245" y="2125981"/>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81"/>
            <p:cNvSpPr/>
            <p:nvPr/>
          </p:nvSpPr>
          <p:spPr>
            <a:xfrm>
              <a:off x="2334489" y="2125750"/>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6" name="Google Shape;6316;p81"/>
            <p:cNvSpPr/>
            <p:nvPr/>
          </p:nvSpPr>
          <p:spPr>
            <a:xfrm>
              <a:off x="2303302" y="2129647"/>
              <a:ext cx="394" cy="54"/>
            </a:xfrm>
            <a:custGeom>
              <a:rect b="b" l="l" r="r" t="t"/>
              <a:pathLst>
                <a:path extrusionOk="0" h="4" w="29">
                  <a:moveTo>
                    <a:pt x="29"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7" name="Google Shape;6317;p81"/>
            <p:cNvSpPr/>
            <p:nvPr/>
          </p:nvSpPr>
          <p:spPr>
            <a:xfrm>
              <a:off x="2333294" y="212645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81"/>
            <p:cNvSpPr/>
            <p:nvPr/>
          </p:nvSpPr>
          <p:spPr>
            <a:xfrm>
              <a:off x="2334394" y="2125845"/>
              <a:ext cx="54" cy="54"/>
            </a:xfrm>
            <a:custGeom>
              <a:rect b="b" l="l" r="r" t="t"/>
              <a:pathLst>
                <a:path extrusionOk="0" h="4" w="4">
                  <a:moveTo>
                    <a:pt x="4"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9" name="Google Shape;6319;p81"/>
            <p:cNvSpPr/>
            <p:nvPr/>
          </p:nvSpPr>
          <p:spPr>
            <a:xfrm>
              <a:off x="2340002" y="2122559"/>
              <a:ext cx="489" cy="258"/>
            </a:xfrm>
            <a:custGeom>
              <a:rect b="b" l="l" r="r" t="t"/>
              <a:pathLst>
                <a:path extrusionOk="0" h="19" w="36">
                  <a:moveTo>
                    <a:pt x="35" y="1"/>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0" name="Google Shape;6320;p81"/>
            <p:cNvSpPr/>
            <p:nvPr/>
          </p:nvSpPr>
          <p:spPr>
            <a:xfrm>
              <a:off x="2334530" y="212565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81"/>
            <p:cNvSpPr/>
            <p:nvPr/>
          </p:nvSpPr>
          <p:spPr>
            <a:xfrm>
              <a:off x="2305202" y="2129837"/>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2" name="Google Shape;6322;p81"/>
            <p:cNvSpPr/>
            <p:nvPr/>
          </p:nvSpPr>
          <p:spPr>
            <a:xfrm>
              <a:off x="2335100" y="2125275"/>
              <a:ext cx="163" cy="109"/>
            </a:xfrm>
            <a:custGeom>
              <a:rect b="b" l="l" r="r" t="t"/>
              <a:pathLst>
                <a:path extrusionOk="0" h="8" w="12">
                  <a:moveTo>
                    <a:pt x="11"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3" name="Google Shape;6323;p81"/>
            <p:cNvSpPr/>
            <p:nvPr/>
          </p:nvSpPr>
          <p:spPr>
            <a:xfrm>
              <a:off x="2334964" y="212537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81"/>
            <p:cNvSpPr/>
            <p:nvPr/>
          </p:nvSpPr>
          <p:spPr>
            <a:xfrm>
              <a:off x="2335535" y="2124990"/>
              <a:ext cx="149" cy="109"/>
            </a:xfrm>
            <a:custGeom>
              <a:rect b="b" l="l" r="r" t="t"/>
              <a:pathLst>
                <a:path extrusionOk="0" h="8" w="11">
                  <a:moveTo>
                    <a:pt x="11"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5" name="Google Shape;6325;p81"/>
            <p:cNvSpPr/>
            <p:nvPr/>
          </p:nvSpPr>
          <p:spPr>
            <a:xfrm>
              <a:off x="2338046" y="2123605"/>
              <a:ext cx="299" cy="163"/>
            </a:xfrm>
            <a:custGeom>
              <a:rect b="b" l="l" r="r" t="t"/>
              <a:pathLst>
                <a:path extrusionOk="0" h="12" w="22">
                  <a:moveTo>
                    <a:pt x="22"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6" name="Google Shape;6326;p81"/>
            <p:cNvSpPr/>
            <p:nvPr/>
          </p:nvSpPr>
          <p:spPr>
            <a:xfrm>
              <a:off x="2303831" y="2129742"/>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81"/>
            <p:cNvSpPr/>
            <p:nvPr/>
          </p:nvSpPr>
          <p:spPr>
            <a:xfrm>
              <a:off x="2335290" y="2125125"/>
              <a:ext cx="163" cy="109"/>
            </a:xfrm>
            <a:custGeom>
              <a:rect b="b" l="l" r="r" t="t"/>
              <a:pathLst>
                <a:path extrusionOk="0" h="8" w="12">
                  <a:moveTo>
                    <a:pt x="11"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81"/>
            <p:cNvSpPr/>
            <p:nvPr/>
          </p:nvSpPr>
          <p:spPr>
            <a:xfrm>
              <a:off x="2334679" y="2125560"/>
              <a:ext cx="109" cy="109"/>
            </a:xfrm>
            <a:custGeom>
              <a:rect b="b" l="l" r="r" t="t"/>
              <a:pathLst>
                <a:path extrusionOk="0" h="8" w="8">
                  <a:moveTo>
                    <a:pt x="7"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81"/>
            <p:cNvSpPr/>
            <p:nvPr/>
          </p:nvSpPr>
          <p:spPr>
            <a:xfrm>
              <a:off x="2337626" y="2123795"/>
              <a:ext cx="299" cy="163"/>
            </a:xfrm>
            <a:custGeom>
              <a:rect b="b" l="l" r="r" t="t"/>
              <a:pathLst>
                <a:path extrusionOk="0" h="12" w="22">
                  <a:moveTo>
                    <a:pt x="21" y="1"/>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0" name="Google Shape;6330;p81"/>
            <p:cNvSpPr/>
            <p:nvPr/>
          </p:nvSpPr>
          <p:spPr>
            <a:xfrm>
              <a:off x="2334815" y="2125465"/>
              <a:ext cx="109" cy="109"/>
            </a:xfrm>
            <a:custGeom>
              <a:rect b="b" l="l" r="r" t="t"/>
              <a:pathLst>
                <a:path extrusionOk="0" h="8" w="8">
                  <a:moveTo>
                    <a:pt x="8"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1" name="Google Shape;6331;p81"/>
            <p:cNvSpPr/>
            <p:nvPr/>
          </p:nvSpPr>
          <p:spPr>
            <a:xfrm>
              <a:off x="2286819" y="2116381"/>
              <a:ext cx="21398" cy="53672"/>
            </a:xfrm>
            <a:custGeom>
              <a:rect b="b" l="l" r="r" t="t"/>
              <a:pathLst>
                <a:path extrusionOk="0" h="3953" w="1576">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81"/>
            <p:cNvSpPr/>
            <p:nvPr/>
          </p:nvSpPr>
          <p:spPr>
            <a:xfrm>
              <a:off x="2291041" y="2116476"/>
              <a:ext cx="1589" cy="3435"/>
            </a:xfrm>
            <a:custGeom>
              <a:rect b="b" l="l" r="r" t="t"/>
              <a:pathLst>
                <a:path extrusionOk="0" h="253" w="117">
                  <a:moveTo>
                    <a:pt x="1" y="1"/>
                  </a:moveTo>
                  <a:lnTo>
                    <a:pt x="1" y="1"/>
                  </a:lnTo>
                  <a:cubicBezTo>
                    <a:pt x="43" y="81"/>
                    <a:pt x="81" y="165"/>
                    <a:pt x="116" y="253"/>
                  </a:cubicBezTo>
                  <a:cubicBezTo>
                    <a:pt x="81" y="165"/>
                    <a:pt x="43" y="8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81"/>
            <p:cNvSpPr/>
            <p:nvPr/>
          </p:nvSpPr>
          <p:spPr>
            <a:xfrm>
              <a:off x="2287484" y="2138431"/>
              <a:ext cx="1534" cy="5906"/>
            </a:xfrm>
            <a:custGeom>
              <a:rect b="b" l="l" r="r" t="t"/>
              <a:pathLst>
                <a:path extrusionOk="0" h="435" w="113">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81"/>
            <p:cNvSpPr/>
            <p:nvPr/>
          </p:nvSpPr>
          <p:spPr>
            <a:xfrm>
              <a:off x="2292942" y="2120903"/>
              <a:ext cx="68" cy="149"/>
            </a:xfrm>
            <a:custGeom>
              <a:rect b="b" l="l" r="r" t="t"/>
              <a:pathLst>
                <a:path extrusionOk="0" h="11" w="5">
                  <a:moveTo>
                    <a:pt x="4"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81"/>
            <p:cNvSpPr/>
            <p:nvPr/>
          </p:nvSpPr>
          <p:spPr>
            <a:xfrm>
              <a:off x="2292711" y="2120183"/>
              <a:ext cx="109" cy="353"/>
            </a:xfrm>
            <a:custGeom>
              <a:rect b="b" l="l" r="r" t="t"/>
              <a:pathLst>
                <a:path extrusionOk="0" h="26" w="8">
                  <a:moveTo>
                    <a:pt x="7" y="2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81"/>
            <p:cNvSpPr/>
            <p:nvPr/>
          </p:nvSpPr>
          <p:spPr>
            <a:xfrm>
              <a:off x="2293376" y="2122464"/>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7" name="Google Shape;6337;p81"/>
            <p:cNvSpPr/>
            <p:nvPr/>
          </p:nvSpPr>
          <p:spPr>
            <a:xfrm>
              <a:off x="2287049" y="2144324"/>
              <a:ext cx="448" cy="1398"/>
            </a:xfrm>
            <a:custGeom>
              <a:rect b="b" l="l" r="r" t="t"/>
              <a:pathLst>
                <a:path extrusionOk="0" h="103" w="33">
                  <a:moveTo>
                    <a:pt x="1" y="103"/>
                  </a:moveTo>
                  <a:cubicBezTo>
                    <a:pt x="15" y="71"/>
                    <a:pt x="25" y="36"/>
                    <a:pt x="32" y="1"/>
                  </a:cubicBezTo>
                  <a:cubicBezTo>
                    <a:pt x="25" y="36"/>
                    <a:pt x="15" y="71"/>
                    <a:pt x="1" y="10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8" name="Google Shape;6338;p81"/>
            <p:cNvSpPr/>
            <p:nvPr/>
          </p:nvSpPr>
          <p:spPr>
            <a:xfrm>
              <a:off x="2293281" y="2122043"/>
              <a:ext cx="14" cy="54"/>
            </a:xfrm>
            <a:custGeom>
              <a:rect b="b" l="l" r="r" t="t"/>
              <a:pathLst>
                <a:path extrusionOk="0" h="4" w="1">
                  <a:moveTo>
                    <a:pt x="0"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81"/>
            <p:cNvSpPr/>
            <p:nvPr/>
          </p:nvSpPr>
          <p:spPr>
            <a:xfrm>
              <a:off x="2287769" y="2147800"/>
              <a:ext cx="54" cy="163"/>
            </a:xfrm>
            <a:custGeom>
              <a:rect b="b" l="l" r="r" t="t"/>
              <a:pathLst>
                <a:path extrusionOk="0" h="12" w="4">
                  <a:moveTo>
                    <a:pt x="4"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81"/>
            <p:cNvSpPr/>
            <p:nvPr/>
          </p:nvSpPr>
          <p:spPr>
            <a:xfrm>
              <a:off x="2288000" y="2148180"/>
              <a:ext cx="258" cy="163"/>
            </a:xfrm>
            <a:custGeom>
              <a:rect b="b" l="l" r="r" t="t"/>
              <a:pathLst>
                <a:path extrusionOk="0" h="12" w="19">
                  <a:moveTo>
                    <a:pt x="18" y="11"/>
                  </a:moveTo>
                  <a:cubicBezTo>
                    <a:pt x="11" y="8"/>
                    <a:pt x="8" y="4"/>
                    <a:pt x="1" y="1"/>
                  </a:cubicBezTo>
                  <a:cubicBezTo>
                    <a:pt x="8" y="4"/>
                    <a:pt x="11" y="8"/>
                    <a:pt x="18"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81"/>
            <p:cNvSpPr/>
            <p:nvPr/>
          </p:nvSpPr>
          <p:spPr>
            <a:xfrm>
              <a:off x="2295467" y="2150705"/>
              <a:ext cx="720" cy="109"/>
            </a:xfrm>
            <a:custGeom>
              <a:rect b="b" l="l" r="r" t="t"/>
              <a:pathLst>
                <a:path extrusionOk="0" h="8" w="53">
                  <a:moveTo>
                    <a:pt x="0" y="7"/>
                  </a:moveTo>
                  <a:cubicBezTo>
                    <a:pt x="18" y="4"/>
                    <a:pt x="35" y="0"/>
                    <a:pt x="53" y="0"/>
                  </a:cubicBezTo>
                  <a:cubicBezTo>
                    <a:pt x="35" y="0"/>
                    <a:pt x="18"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81"/>
            <p:cNvSpPr/>
            <p:nvPr/>
          </p:nvSpPr>
          <p:spPr>
            <a:xfrm>
              <a:off x="2288760" y="2148709"/>
              <a:ext cx="299" cy="299"/>
            </a:xfrm>
            <a:custGeom>
              <a:rect b="b" l="l" r="r" t="t"/>
              <a:pathLst>
                <a:path extrusionOk="0" h="22" w="22">
                  <a:moveTo>
                    <a:pt x="22" y="2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81"/>
            <p:cNvSpPr/>
            <p:nvPr/>
          </p:nvSpPr>
          <p:spPr>
            <a:xfrm>
              <a:off x="2288285" y="2148370"/>
              <a:ext cx="353" cy="258"/>
            </a:xfrm>
            <a:custGeom>
              <a:rect b="b" l="l" r="r" t="t"/>
              <a:pathLst>
                <a:path extrusionOk="0" h="19" w="26">
                  <a:moveTo>
                    <a:pt x="25" y="18"/>
                  </a:moveTo>
                  <a:cubicBezTo>
                    <a:pt x="18" y="11"/>
                    <a:pt x="8" y="8"/>
                    <a:pt x="1" y="1"/>
                  </a:cubicBezTo>
                  <a:cubicBezTo>
                    <a:pt x="8" y="8"/>
                    <a:pt x="18" y="11"/>
                    <a:pt x="2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4" name="Google Shape;6344;p81"/>
            <p:cNvSpPr/>
            <p:nvPr/>
          </p:nvSpPr>
          <p:spPr>
            <a:xfrm>
              <a:off x="2294748" y="2150800"/>
              <a:ext cx="543" cy="109"/>
            </a:xfrm>
            <a:custGeom>
              <a:rect b="b" l="l" r="r" t="t"/>
              <a:pathLst>
                <a:path extrusionOk="0" h="8" w="40">
                  <a:moveTo>
                    <a:pt x="39" y="0"/>
                  </a:moveTo>
                  <a:cubicBezTo>
                    <a:pt x="25" y="0"/>
                    <a:pt x="11" y="4"/>
                    <a:pt x="1" y="7"/>
                  </a:cubicBezTo>
                  <a:cubicBezTo>
                    <a:pt x="11" y="4"/>
                    <a:pt x="25" y="4"/>
                    <a:pt x="3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5" name="Google Shape;6345;p81"/>
            <p:cNvSpPr/>
            <p:nvPr/>
          </p:nvSpPr>
          <p:spPr>
            <a:xfrm>
              <a:off x="2293227" y="2151126"/>
              <a:ext cx="638" cy="204"/>
            </a:xfrm>
            <a:custGeom>
              <a:rect b="b" l="l" r="r" t="t"/>
              <a:pathLst>
                <a:path extrusionOk="0" h="15" w="47">
                  <a:moveTo>
                    <a:pt x="46"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6" name="Google Shape;6346;p81"/>
            <p:cNvSpPr/>
            <p:nvPr/>
          </p:nvSpPr>
          <p:spPr>
            <a:xfrm>
              <a:off x="2296703" y="2150800"/>
              <a:ext cx="204" cy="14"/>
            </a:xfrm>
            <a:custGeom>
              <a:rect b="b" l="l" r="r" t="t"/>
              <a:pathLst>
                <a:path extrusionOk="0" h="1" w="15">
                  <a:moveTo>
                    <a:pt x="14"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81"/>
            <p:cNvSpPr/>
            <p:nvPr/>
          </p:nvSpPr>
          <p:spPr>
            <a:xfrm>
              <a:off x="2289195" y="2149130"/>
              <a:ext cx="489" cy="394"/>
            </a:xfrm>
            <a:custGeom>
              <a:rect b="b" l="l" r="r" t="t"/>
              <a:pathLst>
                <a:path extrusionOk="0" h="29" w="36">
                  <a:moveTo>
                    <a:pt x="35" y="29"/>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81"/>
            <p:cNvSpPr/>
            <p:nvPr/>
          </p:nvSpPr>
          <p:spPr>
            <a:xfrm>
              <a:off x="2297273" y="2150895"/>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81"/>
            <p:cNvSpPr/>
            <p:nvPr/>
          </p:nvSpPr>
          <p:spPr>
            <a:xfrm>
              <a:off x="2293987" y="2150936"/>
              <a:ext cx="543" cy="163"/>
            </a:xfrm>
            <a:custGeom>
              <a:rect b="b" l="l" r="r" t="t"/>
              <a:pathLst>
                <a:path extrusionOk="0" h="12" w="40">
                  <a:moveTo>
                    <a:pt x="39"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81"/>
            <p:cNvSpPr/>
            <p:nvPr/>
          </p:nvSpPr>
          <p:spPr>
            <a:xfrm>
              <a:off x="2306913" y="2152701"/>
              <a:ext cx="258" cy="299"/>
            </a:xfrm>
            <a:custGeom>
              <a:rect b="b" l="l" r="r" t="t"/>
              <a:pathLst>
                <a:path extrusionOk="0" h="22" w="19">
                  <a:moveTo>
                    <a:pt x="1" y="0"/>
                  </a:moveTo>
                  <a:lnTo>
                    <a:pt x="18" y="2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81"/>
            <p:cNvSpPr/>
            <p:nvPr/>
          </p:nvSpPr>
          <p:spPr>
            <a:xfrm>
              <a:off x="2307293" y="2153081"/>
              <a:ext cx="299" cy="339"/>
            </a:xfrm>
            <a:custGeom>
              <a:rect b="b" l="l" r="r" t="t"/>
              <a:pathLst>
                <a:path extrusionOk="0" h="25" w="22">
                  <a:moveTo>
                    <a:pt x="1" y="0"/>
                  </a:moveTo>
                  <a:lnTo>
                    <a:pt x="22"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81"/>
            <p:cNvSpPr/>
            <p:nvPr/>
          </p:nvSpPr>
          <p:spPr>
            <a:xfrm>
              <a:off x="2305352" y="2151126"/>
              <a:ext cx="530" cy="543"/>
            </a:xfrm>
            <a:custGeom>
              <a:rect b="b" l="l" r="r" t="t"/>
              <a:pathLst>
                <a:path extrusionOk="0" h="40" w="39">
                  <a:moveTo>
                    <a:pt x="0" y="1"/>
                  </a:moveTo>
                  <a:lnTo>
                    <a:pt x="39" y="39"/>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81"/>
            <p:cNvSpPr/>
            <p:nvPr/>
          </p:nvSpPr>
          <p:spPr>
            <a:xfrm>
              <a:off x="2305922" y="2151697"/>
              <a:ext cx="434" cy="448"/>
            </a:xfrm>
            <a:custGeom>
              <a:rect b="b" l="l" r="r" t="t"/>
              <a:pathLst>
                <a:path extrusionOk="0" h="33" w="32">
                  <a:moveTo>
                    <a:pt x="0" y="1"/>
                  </a:moveTo>
                  <a:lnTo>
                    <a:pt x="32"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81"/>
            <p:cNvSpPr/>
            <p:nvPr/>
          </p:nvSpPr>
          <p:spPr>
            <a:xfrm>
              <a:off x="2308108" y="2154792"/>
              <a:ext cx="149" cy="910"/>
            </a:xfrm>
            <a:custGeom>
              <a:rect b="b" l="l" r="r" t="t"/>
              <a:pathLst>
                <a:path extrusionOk="0" h="67" w="11">
                  <a:moveTo>
                    <a:pt x="11" y="0"/>
                  </a:moveTo>
                  <a:cubicBezTo>
                    <a:pt x="11" y="21"/>
                    <a:pt x="7" y="42"/>
                    <a:pt x="0" y="67"/>
                  </a:cubicBezTo>
                  <a:cubicBezTo>
                    <a:pt x="7" y="42"/>
                    <a:pt x="11" y="21"/>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81"/>
            <p:cNvSpPr/>
            <p:nvPr/>
          </p:nvSpPr>
          <p:spPr>
            <a:xfrm>
              <a:off x="2306492" y="2152267"/>
              <a:ext cx="299" cy="299"/>
            </a:xfrm>
            <a:custGeom>
              <a:rect b="b" l="l" r="r" t="t"/>
              <a:pathLst>
                <a:path extrusionOk="0" h="22" w="22">
                  <a:moveTo>
                    <a:pt x="0" y="1"/>
                  </a:moveTo>
                  <a:lnTo>
                    <a:pt x="21"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81"/>
            <p:cNvSpPr/>
            <p:nvPr/>
          </p:nvSpPr>
          <p:spPr>
            <a:xfrm>
              <a:off x="2297694" y="2162681"/>
              <a:ext cx="4671" cy="7047"/>
            </a:xfrm>
            <a:custGeom>
              <a:rect b="b" l="l" r="r" t="t"/>
              <a:pathLst>
                <a:path extrusionOk="0" h="519" w="344">
                  <a:moveTo>
                    <a:pt x="344" y="518"/>
                  </a:moveTo>
                  <a:cubicBezTo>
                    <a:pt x="214" y="354"/>
                    <a:pt x="22" y="70"/>
                    <a:pt x="1" y="0"/>
                  </a:cubicBezTo>
                  <a:cubicBezTo>
                    <a:pt x="22" y="70"/>
                    <a:pt x="214" y="354"/>
                    <a:pt x="344" y="5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81"/>
            <p:cNvSpPr/>
            <p:nvPr/>
          </p:nvSpPr>
          <p:spPr>
            <a:xfrm>
              <a:off x="2304727" y="2150610"/>
              <a:ext cx="489" cy="434"/>
            </a:xfrm>
            <a:custGeom>
              <a:rect b="b" l="l" r="r" t="t"/>
              <a:pathLst>
                <a:path extrusionOk="0" h="32" w="36">
                  <a:moveTo>
                    <a:pt x="1" y="0"/>
                  </a:moveTo>
                  <a:lnTo>
                    <a:pt x="36" y="3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81"/>
            <p:cNvSpPr/>
            <p:nvPr/>
          </p:nvSpPr>
          <p:spPr>
            <a:xfrm>
              <a:off x="2304347" y="2150271"/>
              <a:ext cx="204" cy="163"/>
            </a:xfrm>
            <a:custGeom>
              <a:rect b="b" l="l" r="r" t="t"/>
              <a:pathLst>
                <a:path extrusionOk="0" h="12" w="15">
                  <a:moveTo>
                    <a:pt x="1" y="1"/>
                  </a:moveTo>
                  <a:lnTo>
                    <a:pt x="1" y="1"/>
                  </a:lnTo>
                  <a:lnTo>
                    <a:pt x="15"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81"/>
            <p:cNvSpPr/>
            <p:nvPr/>
          </p:nvSpPr>
          <p:spPr>
            <a:xfrm>
              <a:off x="2291951" y="2116436"/>
              <a:ext cx="14" cy="0"/>
            </a:xfrm>
            <a:custGeom>
              <a:rect b="b" l="l" r="r" t="t"/>
              <a:pathLst>
                <a:path extrusionOk="0" h="0"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81"/>
            <p:cNvSpPr/>
            <p:nvPr/>
          </p:nvSpPr>
          <p:spPr>
            <a:xfrm>
              <a:off x="229256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81"/>
            <p:cNvSpPr/>
            <p:nvPr/>
          </p:nvSpPr>
          <p:spPr>
            <a:xfrm>
              <a:off x="2291095" y="211647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81"/>
            <p:cNvSpPr/>
            <p:nvPr/>
          </p:nvSpPr>
          <p:spPr>
            <a:xfrm>
              <a:off x="2293132" y="2116436"/>
              <a:ext cx="14" cy="0"/>
            </a:xfrm>
            <a:custGeom>
              <a:rect b="b" l="l" r="r" t="t"/>
              <a:pathLst>
                <a:path extrusionOk="0" h="0"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81"/>
            <p:cNvSpPr/>
            <p:nvPr/>
          </p:nvSpPr>
          <p:spPr>
            <a:xfrm>
              <a:off x="2291326" y="2116476"/>
              <a:ext cx="448" cy="14"/>
            </a:xfrm>
            <a:custGeom>
              <a:rect b="b" l="l" r="r" t="t"/>
              <a:pathLst>
                <a:path extrusionOk="0" h="1" w="33">
                  <a:moveTo>
                    <a:pt x="1" y="1"/>
                  </a:moveTo>
                  <a:lnTo>
                    <a:pt x="3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81"/>
            <p:cNvSpPr/>
            <p:nvPr/>
          </p:nvSpPr>
          <p:spPr>
            <a:xfrm>
              <a:off x="2550480" y="1720977"/>
              <a:ext cx="54867" cy="35763"/>
            </a:xfrm>
            <a:custGeom>
              <a:rect b="b" l="l" r="r" t="t"/>
              <a:pathLst>
                <a:path extrusionOk="0" h="2634" w="4041">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5" name="Google Shape;6365;p81"/>
            <p:cNvSpPr/>
            <p:nvPr/>
          </p:nvSpPr>
          <p:spPr>
            <a:xfrm>
              <a:off x="258574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81"/>
            <p:cNvSpPr/>
            <p:nvPr/>
          </p:nvSpPr>
          <p:spPr>
            <a:xfrm>
              <a:off x="2587696" y="1734365"/>
              <a:ext cx="299" cy="14"/>
            </a:xfrm>
            <a:custGeom>
              <a:rect b="b" l="l" r="r" t="t"/>
              <a:pathLst>
                <a:path extrusionOk="0" h="1" w="22">
                  <a:moveTo>
                    <a:pt x="0" y="0"/>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81"/>
            <p:cNvSpPr/>
            <p:nvPr/>
          </p:nvSpPr>
          <p:spPr>
            <a:xfrm>
              <a:off x="2588782" y="1734365"/>
              <a:ext cx="489" cy="14"/>
            </a:xfrm>
            <a:custGeom>
              <a:rect b="b" l="l" r="r" t="t"/>
              <a:pathLst>
                <a:path extrusionOk="0" h="1" w="36">
                  <a:moveTo>
                    <a:pt x="1" y="0"/>
                  </a:moveTo>
                  <a:lnTo>
                    <a:pt x="3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81"/>
            <p:cNvSpPr/>
            <p:nvPr/>
          </p:nvSpPr>
          <p:spPr>
            <a:xfrm>
              <a:off x="2587221" y="1734365"/>
              <a:ext cx="204" cy="14"/>
            </a:xfrm>
            <a:custGeom>
              <a:rect b="b" l="l" r="r" t="t"/>
              <a:pathLst>
                <a:path extrusionOk="0" h="1" w="15">
                  <a:moveTo>
                    <a:pt x="0" y="0"/>
                  </a:moveTo>
                  <a:lnTo>
                    <a:pt x="1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81"/>
            <p:cNvSpPr/>
            <p:nvPr/>
          </p:nvSpPr>
          <p:spPr>
            <a:xfrm>
              <a:off x="2586786" y="1734270"/>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81"/>
            <p:cNvSpPr/>
            <p:nvPr/>
          </p:nvSpPr>
          <p:spPr>
            <a:xfrm>
              <a:off x="2588646" y="173436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1" name="Google Shape;6371;p81"/>
            <p:cNvSpPr/>
            <p:nvPr/>
          </p:nvSpPr>
          <p:spPr>
            <a:xfrm>
              <a:off x="2589352" y="1733740"/>
              <a:ext cx="6381" cy="638"/>
            </a:xfrm>
            <a:custGeom>
              <a:rect b="b" l="l" r="r" t="t"/>
              <a:pathLst>
                <a:path extrusionOk="0" h="47" w="47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2" name="Google Shape;6372;p81"/>
            <p:cNvSpPr/>
            <p:nvPr/>
          </p:nvSpPr>
          <p:spPr>
            <a:xfrm>
              <a:off x="2586121" y="1734080"/>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81"/>
            <p:cNvSpPr/>
            <p:nvPr/>
          </p:nvSpPr>
          <p:spPr>
            <a:xfrm>
              <a:off x="2585075" y="1734080"/>
              <a:ext cx="258" cy="14"/>
            </a:xfrm>
            <a:custGeom>
              <a:rect b="b" l="l" r="r" t="t"/>
              <a:pathLst>
                <a:path extrusionOk="0" h="1" w="19">
                  <a:moveTo>
                    <a:pt x="1" y="0"/>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81"/>
            <p:cNvSpPr/>
            <p:nvPr/>
          </p:nvSpPr>
          <p:spPr>
            <a:xfrm>
              <a:off x="2553752" y="174913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81"/>
            <p:cNvSpPr/>
            <p:nvPr/>
          </p:nvSpPr>
          <p:spPr>
            <a:xfrm>
              <a:off x="2553997" y="1748716"/>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6" name="Google Shape;6376;p81"/>
            <p:cNvSpPr/>
            <p:nvPr/>
          </p:nvSpPr>
          <p:spPr>
            <a:xfrm>
              <a:off x="2555612" y="1746720"/>
              <a:ext cx="244" cy="204"/>
            </a:xfrm>
            <a:custGeom>
              <a:rect b="b" l="l" r="r" t="t"/>
              <a:pathLst>
                <a:path extrusionOk="0" h="15" w="18">
                  <a:moveTo>
                    <a:pt x="18" y="0"/>
                  </a:moveTo>
                  <a:lnTo>
                    <a:pt x="0"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7" name="Google Shape;6377;p81"/>
            <p:cNvSpPr/>
            <p:nvPr/>
          </p:nvSpPr>
          <p:spPr>
            <a:xfrm>
              <a:off x="2554893" y="1747426"/>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81"/>
            <p:cNvSpPr/>
            <p:nvPr/>
          </p:nvSpPr>
          <p:spPr>
            <a:xfrm>
              <a:off x="2554187" y="1748377"/>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81"/>
            <p:cNvSpPr/>
            <p:nvPr/>
          </p:nvSpPr>
          <p:spPr>
            <a:xfrm>
              <a:off x="2555368" y="1746951"/>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81"/>
            <p:cNvSpPr/>
            <p:nvPr/>
          </p:nvSpPr>
          <p:spPr>
            <a:xfrm>
              <a:off x="2554417" y="1747997"/>
              <a:ext cx="163" cy="204"/>
            </a:xfrm>
            <a:custGeom>
              <a:rect b="b" l="l" r="r" t="t"/>
              <a:pathLst>
                <a:path extrusionOk="0" h="15" w="12">
                  <a:moveTo>
                    <a:pt x="11" y="1"/>
                  </a:moveTo>
                  <a:lnTo>
                    <a:pt x="1"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81"/>
            <p:cNvSpPr/>
            <p:nvPr/>
          </p:nvSpPr>
          <p:spPr>
            <a:xfrm>
              <a:off x="2553616" y="1749572"/>
              <a:ext cx="109" cy="244"/>
            </a:xfrm>
            <a:custGeom>
              <a:rect b="b" l="l" r="r" t="t"/>
              <a:pathLst>
                <a:path extrusionOk="0" h="18" w="8">
                  <a:moveTo>
                    <a:pt x="7" y="0"/>
                  </a:moveTo>
                  <a:lnTo>
                    <a:pt x="0"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81"/>
            <p:cNvSpPr/>
            <p:nvPr/>
          </p:nvSpPr>
          <p:spPr>
            <a:xfrm>
              <a:off x="2553141" y="1752423"/>
              <a:ext cx="14" cy="353"/>
            </a:xfrm>
            <a:custGeom>
              <a:rect b="b" l="l" r="r" t="t"/>
              <a:pathLst>
                <a:path extrusionOk="0" h="26" w="1">
                  <a:moveTo>
                    <a:pt x="0" y="1"/>
                  </a:moveTo>
                  <a:lnTo>
                    <a:pt x="0" y="25"/>
                  </a:lnTo>
                  <a:cubicBezTo>
                    <a:pt x="0" y="18"/>
                    <a:pt x="0"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81"/>
            <p:cNvSpPr/>
            <p:nvPr/>
          </p:nvSpPr>
          <p:spPr>
            <a:xfrm>
              <a:off x="2572679" y="1720950"/>
              <a:ext cx="14" cy="163"/>
            </a:xfrm>
            <a:custGeom>
              <a:rect b="b" l="l" r="r" t="t"/>
              <a:pathLst>
                <a:path extrusionOk="0" h="12" w="1">
                  <a:moveTo>
                    <a:pt x="0" y="11"/>
                  </a:moveTo>
                  <a:lnTo>
                    <a:pt x="0" y="4"/>
                  </a:lnTo>
                  <a:cubicBezTo>
                    <a:pt x="0" y="1"/>
                    <a:pt x="0" y="8"/>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81"/>
            <p:cNvSpPr/>
            <p:nvPr/>
          </p:nvSpPr>
          <p:spPr>
            <a:xfrm>
              <a:off x="2553087" y="1753143"/>
              <a:ext cx="14" cy="149"/>
            </a:xfrm>
            <a:custGeom>
              <a:rect b="b" l="l" r="r" t="t"/>
              <a:pathLst>
                <a:path extrusionOk="0" h="11" w="1">
                  <a:moveTo>
                    <a:pt x="1"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81"/>
            <p:cNvSpPr/>
            <p:nvPr/>
          </p:nvSpPr>
          <p:spPr>
            <a:xfrm>
              <a:off x="2553141" y="1751758"/>
              <a:ext cx="54" cy="353"/>
            </a:xfrm>
            <a:custGeom>
              <a:rect b="b" l="l" r="r" t="t"/>
              <a:pathLst>
                <a:path extrusionOk="0" h="26" w="4">
                  <a:moveTo>
                    <a:pt x="4" y="1"/>
                  </a:moveTo>
                  <a:cubicBezTo>
                    <a:pt x="4" y="8"/>
                    <a:pt x="0" y="15"/>
                    <a:pt x="0" y="25"/>
                  </a:cubicBezTo>
                  <a:cubicBezTo>
                    <a:pt x="4" y="15"/>
                    <a:pt x="4" y="8"/>
                    <a:pt x="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81"/>
            <p:cNvSpPr/>
            <p:nvPr/>
          </p:nvSpPr>
          <p:spPr>
            <a:xfrm>
              <a:off x="2555137" y="1747196"/>
              <a:ext cx="149" cy="149"/>
            </a:xfrm>
            <a:custGeom>
              <a:rect b="b" l="l" r="r" t="t"/>
              <a:pathLst>
                <a:path extrusionOk="0" h="11" w="11">
                  <a:moveTo>
                    <a:pt x="0" y="11"/>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81"/>
            <p:cNvSpPr/>
            <p:nvPr/>
          </p:nvSpPr>
          <p:spPr>
            <a:xfrm>
              <a:off x="2553467" y="1750047"/>
              <a:ext cx="68" cy="244"/>
            </a:xfrm>
            <a:custGeom>
              <a:rect b="b" l="l" r="r" t="t"/>
              <a:pathLst>
                <a:path extrusionOk="0" h="18" w="5">
                  <a:moveTo>
                    <a:pt x="4" y="0"/>
                  </a:moveTo>
                  <a:cubicBezTo>
                    <a:pt x="4" y="7"/>
                    <a:pt x="1" y="15"/>
                    <a:pt x="1" y="18"/>
                  </a:cubicBezTo>
                  <a:cubicBezTo>
                    <a:pt x="1" y="15"/>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81"/>
            <p:cNvSpPr/>
            <p:nvPr/>
          </p:nvSpPr>
          <p:spPr>
            <a:xfrm>
              <a:off x="2553236" y="1751147"/>
              <a:ext cx="54" cy="299"/>
            </a:xfrm>
            <a:custGeom>
              <a:rect b="b" l="l" r="r" t="t"/>
              <a:pathLst>
                <a:path extrusionOk="0" h="22" w="4">
                  <a:moveTo>
                    <a:pt x="4" y="0"/>
                  </a:moveTo>
                  <a:cubicBezTo>
                    <a:pt x="4" y="7"/>
                    <a:pt x="0" y="14"/>
                    <a:pt x="0" y="21"/>
                  </a:cubicBezTo>
                  <a:cubicBezTo>
                    <a:pt x="4"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9" name="Google Shape;6389;p81"/>
            <p:cNvSpPr/>
            <p:nvPr/>
          </p:nvSpPr>
          <p:spPr>
            <a:xfrm>
              <a:off x="2553331" y="1750576"/>
              <a:ext cx="54" cy="285"/>
            </a:xfrm>
            <a:custGeom>
              <a:rect b="b" l="l" r="r" t="t"/>
              <a:pathLst>
                <a:path extrusionOk="0" h="21" w="4">
                  <a:moveTo>
                    <a:pt x="4" y="0"/>
                  </a:moveTo>
                  <a:cubicBezTo>
                    <a:pt x="4" y="7"/>
                    <a:pt x="0" y="14"/>
                    <a:pt x="0" y="21"/>
                  </a:cubicBezTo>
                  <a:cubicBezTo>
                    <a:pt x="0" y="14"/>
                    <a:pt x="4" y="7"/>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0" name="Google Shape;6390;p81"/>
            <p:cNvSpPr/>
            <p:nvPr/>
          </p:nvSpPr>
          <p:spPr>
            <a:xfrm>
              <a:off x="2570398" y="1725716"/>
              <a:ext cx="54" cy="54"/>
            </a:xfrm>
            <a:custGeom>
              <a:rect b="b" l="l" r="r" t="t"/>
              <a:pathLst>
                <a:path extrusionOk="0" h="4" w="4">
                  <a:moveTo>
                    <a:pt x="4" y="0"/>
                  </a:moveTo>
                  <a:lnTo>
                    <a:pt x="0" y="4"/>
                  </a:ln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1" name="Google Shape;6391;p81"/>
            <p:cNvSpPr/>
            <p:nvPr/>
          </p:nvSpPr>
          <p:spPr>
            <a:xfrm>
              <a:off x="2554662" y="1747712"/>
              <a:ext cx="149" cy="204"/>
            </a:xfrm>
            <a:custGeom>
              <a:rect b="b" l="l" r="r" t="t"/>
              <a:pathLst>
                <a:path extrusionOk="0" h="15" w="11">
                  <a:moveTo>
                    <a:pt x="11"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2" name="Google Shape;6392;p81"/>
            <p:cNvSpPr/>
            <p:nvPr/>
          </p:nvSpPr>
          <p:spPr>
            <a:xfrm>
              <a:off x="2572014" y="1722675"/>
              <a:ext cx="109" cy="190"/>
            </a:xfrm>
            <a:custGeom>
              <a:rect b="b" l="l" r="r" t="t"/>
              <a:pathLst>
                <a:path extrusionOk="0" h="14" w="8">
                  <a:moveTo>
                    <a:pt x="0" y="14"/>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3" name="Google Shape;6393;p81"/>
            <p:cNvSpPr/>
            <p:nvPr/>
          </p:nvSpPr>
          <p:spPr>
            <a:xfrm>
              <a:off x="2572489" y="1721616"/>
              <a:ext cx="54" cy="163"/>
            </a:xfrm>
            <a:custGeom>
              <a:rect b="b" l="l" r="r" t="t"/>
              <a:pathLst>
                <a:path extrusionOk="0" h="12" w="4">
                  <a:moveTo>
                    <a:pt x="0" y="1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4" name="Google Shape;6394;p81"/>
            <p:cNvSpPr/>
            <p:nvPr/>
          </p:nvSpPr>
          <p:spPr>
            <a:xfrm>
              <a:off x="2572299" y="1722050"/>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5" name="Google Shape;6395;p81"/>
            <p:cNvSpPr/>
            <p:nvPr/>
          </p:nvSpPr>
          <p:spPr>
            <a:xfrm>
              <a:off x="2571824" y="1723001"/>
              <a:ext cx="109" cy="204"/>
            </a:xfrm>
            <a:custGeom>
              <a:rect b="b" l="l" r="r" t="t"/>
              <a:pathLst>
                <a:path extrusionOk="0" h="15" w="8">
                  <a:moveTo>
                    <a:pt x="0" y="15"/>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6" name="Google Shape;6396;p81"/>
            <p:cNvSpPr/>
            <p:nvPr/>
          </p:nvSpPr>
          <p:spPr>
            <a:xfrm>
              <a:off x="2572394" y="1721860"/>
              <a:ext cx="54" cy="109"/>
            </a:xfrm>
            <a:custGeom>
              <a:rect b="b" l="l" r="r" t="t"/>
              <a:pathLst>
                <a:path extrusionOk="0" h="8" w="4">
                  <a:moveTo>
                    <a:pt x="0" y="7"/>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7" name="Google Shape;6397;p81"/>
            <p:cNvSpPr/>
            <p:nvPr/>
          </p:nvSpPr>
          <p:spPr>
            <a:xfrm>
              <a:off x="2572150" y="1722335"/>
              <a:ext cx="109" cy="204"/>
            </a:xfrm>
            <a:custGeom>
              <a:rect b="b" l="l" r="r" t="t"/>
              <a:pathLst>
                <a:path extrusionOk="0" h="15" w="8">
                  <a:moveTo>
                    <a:pt x="1" y="15"/>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8" name="Google Shape;6398;p81"/>
            <p:cNvSpPr/>
            <p:nvPr/>
          </p:nvSpPr>
          <p:spPr>
            <a:xfrm>
              <a:off x="2570914" y="1724671"/>
              <a:ext cx="109" cy="244"/>
            </a:xfrm>
            <a:custGeom>
              <a:rect b="b" l="l" r="r" t="t"/>
              <a:pathLst>
                <a:path extrusionOk="0" h="18" w="8">
                  <a:moveTo>
                    <a:pt x="1" y="18"/>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99" name="Google Shape;6399;p81"/>
            <p:cNvSpPr/>
            <p:nvPr/>
          </p:nvSpPr>
          <p:spPr>
            <a:xfrm>
              <a:off x="2570588" y="1725187"/>
              <a:ext cx="149" cy="258"/>
            </a:xfrm>
            <a:custGeom>
              <a:rect b="b" l="l" r="r" t="t"/>
              <a:pathLst>
                <a:path extrusionOk="0" h="19" w="11">
                  <a:moveTo>
                    <a:pt x="0"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0" name="Google Shape;6400;p81"/>
            <p:cNvSpPr/>
            <p:nvPr/>
          </p:nvSpPr>
          <p:spPr>
            <a:xfrm>
              <a:off x="2571634" y="1723381"/>
              <a:ext cx="149" cy="204"/>
            </a:xfrm>
            <a:custGeom>
              <a:rect b="b" l="l" r="r" t="t"/>
              <a:pathLst>
                <a:path extrusionOk="0" h="15" w="11">
                  <a:moveTo>
                    <a:pt x="0" y="15"/>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1" name="Google Shape;6401;p81"/>
            <p:cNvSpPr/>
            <p:nvPr/>
          </p:nvSpPr>
          <p:spPr>
            <a:xfrm>
              <a:off x="2571159" y="1724195"/>
              <a:ext cx="149" cy="244"/>
            </a:xfrm>
            <a:custGeom>
              <a:rect b="b" l="l" r="r" t="t"/>
              <a:pathLst>
                <a:path extrusionOk="0" h="18" w="11">
                  <a:moveTo>
                    <a:pt x="0" y="18"/>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2" name="Google Shape;6402;p81"/>
            <p:cNvSpPr/>
            <p:nvPr/>
          </p:nvSpPr>
          <p:spPr>
            <a:xfrm>
              <a:off x="2571389" y="1723761"/>
              <a:ext cx="163" cy="258"/>
            </a:xfrm>
            <a:custGeom>
              <a:rect b="b" l="l" r="r" t="t"/>
              <a:pathLst>
                <a:path extrusionOk="0" h="19" w="12">
                  <a:moveTo>
                    <a:pt x="1" y="18"/>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3" name="Google Shape;6403;p81"/>
            <p:cNvSpPr/>
            <p:nvPr/>
          </p:nvSpPr>
          <p:spPr>
            <a:xfrm>
              <a:off x="2572679" y="1721140"/>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81"/>
            <p:cNvSpPr/>
            <p:nvPr/>
          </p:nvSpPr>
          <p:spPr>
            <a:xfrm>
              <a:off x="2572584" y="1721426"/>
              <a:ext cx="14" cy="109"/>
            </a:xfrm>
            <a:custGeom>
              <a:rect b="b" l="l" r="r" t="t"/>
              <a:pathLst>
                <a:path extrusionOk="0" h="8" w="1">
                  <a:moveTo>
                    <a:pt x="0"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81"/>
            <p:cNvSpPr/>
            <p:nvPr/>
          </p:nvSpPr>
          <p:spPr>
            <a:xfrm>
              <a:off x="2572625" y="1721235"/>
              <a:ext cx="14" cy="163"/>
            </a:xfrm>
            <a:custGeom>
              <a:rect b="b" l="l" r="r" t="t"/>
              <a:pathLst>
                <a:path extrusionOk="0" h="12" w="1">
                  <a:moveTo>
                    <a:pt x="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6" name="Google Shape;6406;p81"/>
            <p:cNvSpPr/>
            <p:nvPr/>
          </p:nvSpPr>
          <p:spPr>
            <a:xfrm>
              <a:off x="2604994" y="1750237"/>
              <a:ext cx="14" cy="149"/>
            </a:xfrm>
            <a:custGeom>
              <a:rect b="b" l="l" r="r" t="t"/>
              <a:pathLst>
                <a:path extrusionOk="0" h="11" w="1">
                  <a:moveTo>
                    <a:pt x="1"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7" name="Google Shape;6407;p81"/>
            <p:cNvSpPr/>
            <p:nvPr/>
          </p:nvSpPr>
          <p:spPr>
            <a:xfrm>
              <a:off x="2604003" y="1751242"/>
              <a:ext cx="1439" cy="2105"/>
            </a:xfrm>
            <a:custGeom>
              <a:rect b="b" l="l" r="r" t="t"/>
              <a:pathLst>
                <a:path extrusionOk="0" h="155" w="106">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81"/>
            <p:cNvSpPr/>
            <p:nvPr/>
          </p:nvSpPr>
          <p:spPr>
            <a:xfrm>
              <a:off x="2605048" y="1750807"/>
              <a:ext cx="54" cy="244"/>
            </a:xfrm>
            <a:custGeom>
              <a:rect b="b" l="l" r="r" t="t"/>
              <a:pathLst>
                <a:path extrusionOk="0" h="18" w="4">
                  <a:moveTo>
                    <a:pt x="0" y="1"/>
                  </a:moveTo>
                  <a:lnTo>
                    <a:pt x="4"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9" name="Google Shape;6409;p81"/>
            <p:cNvSpPr/>
            <p:nvPr/>
          </p:nvSpPr>
          <p:spPr>
            <a:xfrm>
              <a:off x="2604003" y="1743774"/>
              <a:ext cx="109" cy="244"/>
            </a:xfrm>
            <a:custGeom>
              <a:rect b="b" l="l" r="r" t="t"/>
              <a:pathLst>
                <a:path extrusionOk="0" h="18" w="8">
                  <a:moveTo>
                    <a:pt x="0" y="0"/>
                  </a:moveTo>
                  <a:cubicBezTo>
                    <a:pt x="4" y="7"/>
                    <a:pt x="4" y="11"/>
                    <a:pt x="7" y="18"/>
                  </a:cubicBezTo>
                  <a:cubicBezTo>
                    <a:pt x="4" y="11"/>
                    <a:pt x="4" y="7"/>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0" name="Google Shape;6410;p81"/>
            <p:cNvSpPr/>
            <p:nvPr/>
          </p:nvSpPr>
          <p:spPr>
            <a:xfrm>
              <a:off x="2604043" y="1744005"/>
              <a:ext cx="869" cy="5770"/>
            </a:xfrm>
            <a:custGeom>
              <a:rect b="b" l="l" r="r" t="t"/>
              <a:pathLst>
                <a:path extrusionOk="0" h="425" w="64">
                  <a:moveTo>
                    <a:pt x="1" y="1"/>
                  </a:moveTo>
                  <a:cubicBezTo>
                    <a:pt x="15" y="88"/>
                    <a:pt x="39" y="267"/>
                    <a:pt x="64" y="424"/>
                  </a:cubicBezTo>
                  <a:cubicBezTo>
                    <a:pt x="39" y="267"/>
                    <a:pt x="15" y="85"/>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81"/>
            <p:cNvSpPr/>
            <p:nvPr/>
          </p:nvSpPr>
          <p:spPr>
            <a:xfrm>
              <a:off x="1464633" y="1859509"/>
              <a:ext cx="1344" cy="2009"/>
            </a:xfrm>
            <a:custGeom>
              <a:rect b="b" l="l" r="r" t="t"/>
              <a:pathLst>
                <a:path extrusionOk="0" h="148" w="99">
                  <a:moveTo>
                    <a:pt x="1" y="1"/>
                  </a:moveTo>
                  <a:lnTo>
                    <a:pt x="1" y="1"/>
                  </a:lnTo>
                  <a:cubicBezTo>
                    <a:pt x="18" y="60"/>
                    <a:pt x="53" y="109"/>
                    <a:pt x="99" y="148"/>
                  </a:cubicBezTo>
                  <a:cubicBezTo>
                    <a:pt x="81" y="102"/>
                    <a:pt x="57" y="64"/>
                    <a:pt x="25" y="29"/>
                  </a:cubicBez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2" name="Google Shape;6412;p81"/>
            <p:cNvSpPr/>
            <p:nvPr/>
          </p:nvSpPr>
          <p:spPr>
            <a:xfrm>
              <a:off x="1462026" y="1851905"/>
              <a:ext cx="2050" cy="5580"/>
            </a:xfrm>
            <a:custGeom>
              <a:rect b="b" l="l" r="r" t="t"/>
              <a:pathLst>
                <a:path extrusionOk="0" h="411" w="151">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3" name="Google Shape;6413;p81"/>
            <p:cNvSpPr/>
            <p:nvPr/>
          </p:nvSpPr>
          <p:spPr>
            <a:xfrm>
              <a:off x="1586043" y="1964015"/>
              <a:ext cx="5146" cy="4100"/>
            </a:xfrm>
            <a:custGeom>
              <a:rect b="b" l="l" r="r" t="t"/>
              <a:pathLst>
                <a:path extrusionOk="0" h="302" w="379">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81"/>
            <p:cNvSpPr/>
            <p:nvPr/>
          </p:nvSpPr>
          <p:spPr>
            <a:xfrm>
              <a:off x="2367754" y="1716578"/>
              <a:ext cx="22213" cy="19226"/>
            </a:xfrm>
            <a:custGeom>
              <a:rect b="b" l="l" r="r" t="t"/>
              <a:pathLst>
                <a:path extrusionOk="0" h="1416" w="1636">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81"/>
            <p:cNvSpPr/>
            <p:nvPr/>
          </p:nvSpPr>
          <p:spPr>
            <a:xfrm>
              <a:off x="2376321" y="1716673"/>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81"/>
            <p:cNvSpPr/>
            <p:nvPr/>
          </p:nvSpPr>
          <p:spPr>
            <a:xfrm>
              <a:off x="2377122" y="1716728"/>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81"/>
            <p:cNvSpPr/>
            <p:nvPr/>
          </p:nvSpPr>
          <p:spPr>
            <a:xfrm>
              <a:off x="2378833" y="1717013"/>
              <a:ext cx="543" cy="109"/>
            </a:xfrm>
            <a:custGeom>
              <a:rect b="b" l="l" r="r" t="t"/>
              <a:pathLst>
                <a:path extrusionOk="0" h="8" w="40">
                  <a:moveTo>
                    <a:pt x="1" y="0"/>
                  </a:moveTo>
                  <a:lnTo>
                    <a:pt x="39"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81"/>
            <p:cNvSpPr/>
            <p:nvPr/>
          </p:nvSpPr>
          <p:spPr>
            <a:xfrm>
              <a:off x="2377937" y="1716864"/>
              <a:ext cx="584" cy="68"/>
            </a:xfrm>
            <a:custGeom>
              <a:rect b="b" l="l" r="r" t="t"/>
              <a:pathLst>
                <a:path extrusionOk="0" h="5" w="43">
                  <a:moveTo>
                    <a:pt x="0" y="1"/>
                  </a:moveTo>
                  <a:lnTo>
                    <a:pt x="42"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9" name="Google Shape;6419;p81"/>
            <p:cNvSpPr/>
            <p:nvPr/>
          </p:nvSpPr>
          <p:spPr>
            <a:xfrm>
              <a:off x="2375561" y="1716633"/>
              <a:ext cx="584" cy="14"/>
            </a:xfrm>
            <a:custGeom>
              <a:rect b="b" l="l" r="r" t="t"/>
              <a:pathLst>
                <a:path extrusionOk="0" h="1" w="43">
                  <a:moveTo>
                    <a:pt x="0" y="0"/>
                  </a:moveTo>
                  <a:lnTo>
                    <a:pt x="4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0" name="Google Shape;6420;p81"/>
            <p:cNvSpPr/>
            <p:nvPr/>
          </p:nvSpPr>
          <p:spPr>
            <a:xfrm>
              <a:off x="2379784" y="1717203"/>
              <a:ext cx="299" cy="54"/>
            </a:xfrm>
            <a:custGeom>
              <a:rect b="b" l="l" r="r" t="t"/>
              <a:pathLst>
                <a:path extrusionOk="0" h="4" w="22">
                  <a:moveTo>
                    <a:pt x="22"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81"/>
            <p:cNvSpPr/>
            <p:nvPr/>
          </p:nvSpPr>
          <p:spPr>
            <a:xfrm>
              <a:off x="2368134" y="1717773"/>
              <a:ext cx="828" cy="149"/>
            </a:xfrm>
            <a:custGeom>
              <a:rect b="b" l="l" r="r" t="t"/>
              <a:pathLst>
                <a:path extrusionOk="0" h="11" w="61">
                  <a:moveTo>
                    <a:pt x="1" y="11"/>
                  </a:moveTo>
                  <a:lnTo>
                    <a:pt x="6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2" name="Google Shape;6422;p81"/>
            <p:cNvSpPr/>
            <p:nvPr/>
          </p:nvSpPr>
          <p:spPr>
            <a:xfrm>
              <a:off x="2374896" y="1716633"/>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3" name="Google Shape;6423;p81"/>
            <p:cNvSpPr/>
            <p:nvPr/>
          </p:nvSpPr>
          <p:spPr>
            <a:xfrm>
              <a:off x="2369234" y="1717488"/>
              <a:ext cx="964" cy="244"/>
            </a:xfrm>
            <a:custGeom>
              <a:rect b="b" l="l" r="r" t="t"/>
              <a:pathLst>
                <a:path extrusionOk="0" h="18" w="71">
                  <a:moveTo>
                    <a:pt x="0" y="18"/>
                  </a:moveTo>
                  <a:lnTo>
                    <a:pt x="7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4" name="Google Shape;6424;p81"/>
            <p:cNvSpPr/>
            <p:nvPr/>
          </p:nvSpPr>
          <p:spPr>
            <a:xfrm>
              <a:off x="2374176" y="1716633"/>
              <a:ext cx="638" cy="54"/>
            </a:xfrm>
            <a:custGeom>
              <a:rect b="b" l="l" r="r" t="t"/>
              <a:pathLst>
                <a:path extrusionOk="0" h="4" w="47">
                  <a:moveTo>
                    <a:pt x="46" y="0"/>
                  </a:moveTo>
                  <a:cubicBezTo>
                    <a:pt x="29" y="0"/>
                    <a:pt x="15" y="0"/>
                    <a:pt x="1" y="4"/>
                  </a:cubicBezTo>
                  <a:cubicBezTo>
                    <a:pt x="15" y="4"/>
                    <a:pt x="29" y="0"/>
                    <a:pt x="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5" name="Google Shape;6425;p81"/>
            <p:cNvSpPr/>
            <p:nvPr/>
          </p:nvSpPr>
          <p:spPr>
            <a:xfrm>
              <a:off x="2374611" y="1725051"/>
              <a:ext cx="149" cy="109"/>
            </a:xfrm>
            <a:custGeom>
              <a:rect b="b" l="l" r="r" t="t"/>
              <a:pathLst>
                <a:path extrusionOk="0" h="8" w="11">
                  <a:moveTo>
                    <a:pt x="0" y="0"/>
                  </a:moveTo>
                  <a:lnTo>
                    <a:pt x="1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6" name="Google Shape;6426;p81"/>
            <p:cNvSpPr/>
            <p:nvPr/>
          </p:nvSpPr>
          <p:spPr>
            <a:xfrm>
              <a:off x="2375656" y="1726857"/>
              <a:ext cx="244" cy="530"/>
            </a:xfrm>
            <a:custGeom>
              <a:rect b="b" l="l" r="r" t="t"/>
              <a:pathLst>
                <a:path extrusionOk="0" h="39" w="18">
                  <a:moveTo>
                    <a:pt x="18" y="39"/>
                  </a:moveTo>
                  <a:cubicBezTo>
                    <a:pt x="11" y="25"/>
                    <a:pt x="7" y="14"/>
                    <a:pt x="0" y="0"/>
                  </a:cubicBezTo>
                  <a:cubicBezTo>
                    <a:pt x="7" y="14"/>
                    <a:pt x="11" y="25"/>
                    <a:pt x="18" y="3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7" name="Google Shape;6427;p81"/>
            <p:cNvSpPr/>
            <p:nvPr/>
          </p:nvSpPr>
          <p:spPr>
            <a:xfrm>
              <a:off x="2374461" y="1724901"/>
              <a:ext cx="163" cy="109"/>
            </a:xfrm>
            <a:custGeom>
              <a:rect b="b" l="l" r="r" t="t"/>
              <a:pathLst>
                <a:path extrusionOk="0" h="8" w="12">
                  <a:moveTo>
                    <a:pt x="11"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8" name="Google Shape;6428;p81"/>
            <p:cNvSpPr/>
            <p:nvPr/>
          </p:nvSpPr>
          <p:spPr>
            <a:xfrm>
              <a:off x="2374896" y="1725377"/>
              <a:ext cx="149" cy="258"/>
            </a:xfrm>
            <a:custGeom>
              <a:rect b="b" l="l" r="r" t="t"/>
              <a:pathLst>
                <a:path extrusionOk="0" h="19" w="11">
                  <a:moveTo>
                    <a:pt x="11" y="1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9" name="Google Shape;6429;p81"/>
            <p:cNvSpPr/>
            <p:nvPr/>
          </p:nvSpPr>
          <p:spPr>
            <a:xfrm>
              <a:off x="2374746" y="1725187"/>
              <a:ext cx="163" cy="163"/>
            </a:xfrm>
            <a:custGeom>
              <a:rect b="b" l="l" r="r" t="t"/>
              <a:pathLst>
                <a:path extrusionOk="0" h="12" w="12">
                  <a:moveTo>
                    <a:pt x="11"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0" name="Google Shape;6430;p81"/>
            <p:cNvSpPr/>
            <p:nvPr/>
          </p:nvSpPr>
          <p:spPr>
            <a:xfrm>
              <a:off x="2375466" y="1726381"/>
              <a:ext cx="204" cy="434"/>
            </a:xfrm>
            <a:custGeom>
              <a:rect b="b" l="l" r="r" t="t"/>
              <a:pathLst>
                <a:path extrusionOk="0" h="32" w="15">
                  <a:moveTo>
                    <a:pt x="14" y="32"/>
                  </a:moveTo>
                  <a:cubicBezTo>
                    <a:pt x="7" y="18"/>
                    <a:pt x="4" y="7"/>
                    <a:pt x="0" y="0"/>
                  </a:cubicBezTo>
                  <a:cubicBezTo>
                    <a:pt x="4" y="7"/>
                    <a:pt x="7" y="18"/>
                    <a:pt x="1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1" name="Google Shape;6431;p81"/>
            <p:cNvSpPr/>
            <p:nvPr/>
          </p:nvSpPr>
          <p:spPr>
            <a:xfrm>
              <a:off x="2375276" y="1725947"/>
              <a:ext cx="149" cy="394"/>
            </a:xfrm>
            <a:custGeom>
              <a:rect b="b" l="l" r="r" t="t"/>
              <a:pathLst>
                <a:path extrusionOk="0" h="29" w="11">
                  <a:moveTo>
                    <a:pt x="11" y="29"/>
                  </a:moveTo>
                  <a:cubicBezTo>
                    <a:pt x="7" y="18"/>
                    <a:pt x="4" y="8"/>
                    <a:pt x="0" y="1"/>
                  </a:cubicBezTo>
                  <a:cubicBezTo>
                    <a:pt x="4" y="8"/>
                    <a:pt x="7" y="18"/>
                    <a:pt x="1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2" name="Google Shape;6432;p81"/>
            <p:cNvSpPr/>
            <p:nvPr/>
          </p:nvSpPr>
          <p:spPr>
            <a:xfrm>
              <a:off x="2375086" y="1725662"/>
              <a:ext cx="149" cy="299"/>
            </a:xfrm>
            <a:custGeom>
              <a:rect b="b" l="l" r="r" t="t"/>
              <a:pathLst>
                <a:path extrusionOk="0" h="22" w="11">
                  <a:moveTo>
                    <a:pt x="11" y="22"/>
                  </a:moveTo>
                  <a:cubicBezTo>
                    <a:pt x="7" y="11"/>
                    <a:pt x="4" y="4"/>
                    <a:pt x="0" y="1"/>
                  </a:cubicBezTo>
                  <a:cubicBezTo>
                    <a:pt x="4" y="4"/>
                    <a:pt x="7" y="11"/>
                    <a:pt x="11"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81"/>
            <p:cNvSpPr/>
            <p:nvPr/>
          </p:nvSpPr>
          <p:spPr>
            <a:xfrm>
              <a:off x="2367944" y="1717963"/>
              <a:ext cx="1113" cy="4901"/>
            </a:xfrm>
            <a:custGeom>
              <a:rect b="b" l="l" r="r" t="t"/>
              <a:pathLst>
                <a:path extrusionOk="0" h="361" w="82">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81"/>
            <p:cNvSpPr/>
            <p:nvPr/>
          </p:nvSpPr>
          <p:spPr>
            <a:xfrm>
              <a:off x="2376702" y="1727617"/>
              <a:ext cx="339" cy="109"/>
            </a:xfrm>
            <a:custGeom>
              <a:rect b="b" l="l" r="r" t="t"/>
              <a:pathLst>
                <a:path extrusionOk="0" h="8" w="25">
                  <a:moveTo>
                    <a:pt x="25"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81"/>
            <p:cNvSpPr/>
            <p:nvPr/>
          </p:nvSpPr>
          <p:spPr>
            <a:xfrm>
              <a:off x="2377177" y="1727753"/>
              <a:ext cx="244" cy="163"/>
            </a:xfrm>
            <a:custGeom>
              <a:rect b="b" l="l" r="r" t="t"/>
              <a:pathLst>
                <a:path extrusionOk="0" h="12" w="18">
                  <a:moveTo>
                    <a:pt x="18" y="1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6" name="Google Shape;6436;p81"/>
            <p:cNvSpPr/>
            <p:nvPr/>
          </p:nvSpPr>
          <p:spPr>
            <a:xfrm>
              <a:off x="2377462" y="1727943"/>
              <a:ext cx="299" cy="204"/>
            </a:xfrm>
            <a:custGeom>
              <a:rect b="b" l="l" r="r" t="t"/>
              <a:pathLst>
                <a:path extrusionOk="0" h="15" w="22">
                  <a:moveTo>
                    <a:pt x="21" y="15"/>
                  </a:moveTo>
                  <a:cubicBezTo>
                    <a:pt x="14" y="11"/>
                    <a:pt x="7" y="8"/>
                    <a:pt x="0" y="1"/>
                  </a:cubicBezTo>
                  <a:cubicBezTo>
                    <a:pt x="7" y="8"/>
                    <a:pt x="14" y="11"/>
                    <a:pt x="2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7" name="Google Shape;6437;p81"/>
            <p:cNvSpPr/>
            <p:nvPr/>
          </p:nvSpPr>
          <p:spPr>
            <a:xfrm>
              <a:off x="2376131" y="1727468"/>
              <a:ext cx="489" cy="109"/>
            </a:xfrm>
            <a:custGeom>
              <a:rect b="b" l="l" r="r" t="t"/>
              <a:pathLst>
                <a:path extrusionOk="0" h="8" w="36">
                  <a:moveTo>
                    <a:pt x="0" y="1"/>
                  </a:moveTo>
                  <a:cubicBezTo>
                    <a:pt x="11" y="1"/>
                    <a:pt x="25" y="4"/>
                    <a:pt x="35" y="8"/>
                  </a:cubicBezTo>
                  <a:cubicBezTo>
                    <a:pt x="25" y="4"/>
                    <a:pt x="11" y="1"/>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81"/>
            <p:cNvSpPr/>
            <p:nvPr/>
          </p:nvSpPr>
          <p:spPr>
            <a:xfrm>
              <a:off x="2377937" y="172832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81"/>
            <p:cNvSpPr/>
            <p:nvPr/>
          </p:nvSpPr>
          <p:spPr>
            <a:xfrm>
              <a:off x="2381169" y="1711881"/>
              <a:ext cx="32763" cy="27725"/>
            </a:xfrm>
            <a:custGeom>
              <a:rect b="b" l="l" r="r" t="t"/>
              <a:pathLst>
                <a:path extrusionOk="0" h="2042" w="2413">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81"/>
            <p:cNvSpPr/>
            <p:nvPr/>
          </p:nvSpPr>
          <p:spPr>
            <a:xfrm>
              <a:off x="2379363" y="1731459"/>
              <a:ext cx="6517" cy="4535"/>
            </a:xfrm>
            <a:custGeom>
              <a:rect b="b" l="l" r="r" t="t"/>
              <a:pathLst>
                <a:path extrusionOk="0" h="334" w="48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1" name="Google Shape;6441;p81"/>
            <p:cNvSpPr/>
            <p:nvPr/>
          </p:nvSpPr>
          <p:spPr>
            <a:xfrm>
              <a:off x="2389668" y="1712682"/>
              <a:ext cx="109" cy="109"/>
            </a:xfrm>
            <a:custGeom>
              <a:rect b="b" l="l" r="r" t="t"/>
              <a:pathLst>
                <a:path extrusionOk="0" h="8" w="8">
                  <a:moveTo>
                    <a:pt x="1" y="8"/>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81"/>
            <p:cNvSpPr/>
            <p:nvPr/>
          </p:nvSpPr>
          <p:spPr>
            <a:xfrm>
              <a:off x="2389953" y="1712111"/>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3" name="Google Shape;6443;p81"/>
            <p:cNvSpPr/>
            <p:nvPr/>
          </p:nvSpPr>
          <p:spPr>
            <a:xfrm>
              <a:off x="2389532" y="1713021"/>
              <a:ext cx="54" cy="54"/>
            </a:xfrm>
            <a:custGeom>
              <a:rect b="b" l="l" r="r" t="t"/>
              <a:pathLst>
                <a:path extrusionOk="0" h="4" w="4">
                  <a:moveTo>
                    <a:pt x="0" y="4"/>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4" name="Google Shape;6444;p81"/>
            <p:cNvSpPr/>
            <p:nvPr/>
          </p:nvSpPr>
          <p:spPr>
            <a:xfrm>
              <a:off x="2389573" y="1712872"/>
              <a:ext cx="68" cy="109"/>
            </a:xfrm>
            <a:custGeom>
              <a:rect b="b" l="l" r="r" t="t"/>
              <a:pathLst>
                <a:path extrusionOk="0" h="8" w="5">
                  <a:moveTo>
                    <a:pt x="1" y="8"/>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81"/>
            <p:cNvSpPr/>
            <p:nvPr/>
          </p:nvSpPr>
          <p:spPr>
            <a:xfrm>
              <a:off x="2389763" y="1712397"/>
              <a:ext cx="204" cy="258"/>
            </a:xfrm>
            <a:custGeom>
              <a:rect b="b" l="l" r="r" t="t"/>
              <a:pathLst>
                <a:path extrusionOk="0" h="19" w="15">
                  <a:moveTo>
                    <a:pt x="1" y="18"/>
                  </a:moveTo>
                  <a:lnTo>
                    <a:pt x="1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81"/>
            <p:cNvSpPr/>
            <p:nvPr/>
          </p:nvSpPr>
          <p:spPr>
            <a:xfrm>
              <a:off x="2389478" y="1713116"/>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81"/>
            <p:cNvSpPr/>
            <p:nvPr/>
          </p:nvSpPr>
          <p:spPr>
            <a:xfrm>
              <a:off x="2381114" y="1715248"/>
              <a:ext cx="353" cy="774"/>
            </a:xfrm>
            <a:custGeom>
              <a:rect b="b" l="l" r="r" t="t"/>
              <a:pathLst>
                <a:path extrusionOk="0" h="57" w="26">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8" name="Google Shape;6448;p81"/>
            <p:cNvSpPr/>
            <p:nvPr/>
          </p:nvSpPr>
          <p:spPr>
            <a:xfrm>
              <a:off x="2381114" y="1715248"/>
              <a:ext cx="109" cy="14"/>
            </a:xfrm>
            <a:custGeom>
              <a:rect b="b" l="l" r="r" t="t"/>
              <a:pathLst>
                <a:path extrusionOk="0" h="1" w="8">
                  <a:moveTo>
                    <a:pt x="1" y="1"/>
                  </a:moveTo>
                  <a:lnTo>
                    <a:pt x="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9" name="Google Shape;6449;p81"/>
            <p:cNvSpPr/>
            <p:nvPr/>
          </p:nvSpPr>
          <p:spPr>
            <a:xfrm>
              <a:off x="2381209" y="1715248"/>
              <a:ext cx="3530" cy="1779"/>
            </a:xfrm>
            <a:custGeom>
              <a:rect b="b" l="l" r="r" t="t"/>
              <a:pathLst>
                <a:path extrusionOk="0" h="131" w="260">
                  <a:moveTo>
                    <a:pt x="1" y="1"/>
                  </a:moveTo>
                  <a:cubicBezTo>
                    <a:pt x="53" y="1"/>
                    <a:pt x="193" y="64"/>
                    <a:pt x="260" y="130"/>
                  </a:cubicBezTo>
                  <a:cubicBezTo>
                    <a:pt x="193" y="64"/>
                    <a:pt x="53" y="1"/>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0" name="Google Shape;6450;p81"/>
            <p:cNvSpPr/>
            <p:nvPr/>
          </p:nvSpPr>
          <p:spPr>
            <a:xfrm>
              <a:off x="2390198" y="1711921"/>
              <a:ext cx="149" cy="163"/>
            </a:xfrm>
            <a:custGeom>
              <a:rect b="b" l="l" r="r" t="t"/>
              <a:pathLst>
                <a:path extrusionOk="0" h="12" w="11">
                  <a:moveTo>
                    <a:pt x="11" y="1"/>
                  </a:moveTo>
                  <a:lnTo>
                    <a:pt x="0" y="11"/>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1" name="Google Shape;6451;p81"/>
            <p:cNvSpPr/>
            <p:nvPr/>
          </p:nvSpPr>
          <p:spPr>
            <a:xfrm>
              <a:off x="2379404" y="1731799"/>
              <a:ext cx="163" cy="244"/>
            </a:xfrm>
            <a:custGeom>
              <a:rect b="b" l="l" r="r" t="t"/>
              <a:pathLst>
                <a:path extrusionOk="0" h="18" w="12">
                  <a:moveTo>
                    <a:pt x="1" y="0"/>
                  </a:moveTo>
                  <a:cubicBezTo>
                    <a:pt x="4" y="7"/>
                    <a:pt x="8" y="14"/>
                    <a:pt x="11" y="18"/>
                  </a:cubicBezTo>
                  <a:cubicBezTo>
                    <a:pt x="8" y="11"/>
                    <a:pt x="4" y="7"/>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2" name="Google Shape;6452;p81"/>
            <p:cNvSpPr/>
            <p:nvPr/>
          </p:nvSpPr>
          <p:spPr>
            <a:xfrm>
              <a:off x="2379268" y="1731459"/>
              <a:ext cx="149" cy="258"/>
            </a:xfrm>
            <a:custGeom>
              <a:rect b="b" l="l" r="r" t="t"/>
              <a:pathLst>
                <a:path extrusionOk="0" h="19" w="11">
                  <a:moveTo>
                    <a:pt x="0" y="1"/>
                  </a:moveTo>
                  <a:cubicBezTo>
                    <a:pt x="4" y="8"/>
                    <a:pt x="7" y="15"/>
                    <a:pt x="11" y="18"/>
                  </a:cubicBezTo>
                  <a:cubicBezTo>
                    <a:pt x="7" y="11"/>
                    <a:pt x="4" y="8"/>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3" name="Google Shape;6453;p81"/>
            <p:cNvSpPr/>
            <p:nvPr/>
          </p:nvSpPr>
          <p:spPr>
            <a:xfrm>
              <a:off x="2403748" y="1738262"/>
              <a:ext cx="339" cy="244"/>
            </a:xfrm>
            <a:custGeom>
              <a:rect b="b" l="l" r="r" t="t"/>
              <a:pathLst>
                <a:path extrusionOk="0" h="18" w="25">
                  <a:moveTo>
                    <a:pt x="25" y="18"/>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4" name="Google Shape;6454;p81"/>
            <p:cNvSpPr/>
            <p:nvPr/>
          </p:nvSpPr>
          <p:spPr>
            <a:xfrm>
              <a:off x="2404888" y="1738968"/>
              <a:ext cx="720" cy="394"/>
            </a:xfrm>
            <a:custGeom>
              <a:rect b="b" l="l" r="r" t="t"/>
              <a:pathLst>
                <a:path extrusionOk="0" h="29" w="53">
                  <a:moveTo>
                    <a:pt x="53" y="29"/>
                  </a:moveTo>
                  <a:cubicBezTo>
                    <a:pt x="35" y="18"/>
                    <a:pt x="18" y="11"/>
                    <a:pt x="0" y="1"/>
                  </a:cubicBezTo>
                  <a:cubicBezTo>
                    <a:pt x="18" y="11"/>
                    <a:pt x="35" y="18"/>
                    <a:pt x="53"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5" name="Google Shape;6455;p81"/>
            <p:cNvSpPr/>
            <p:nvPr/>
          </p:nvSpPr>
          <p:spPr>
            <a:xfrm>
              <a:off x="2403273" y="1737922"/>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6" name="Google Shape;6456;p81"/>
            <p:cNvSpPr/>
            <p:nvPr/>
          </p:nvSpPr>
          <p:spPr>
            <a:xfrm>
              <a:off x="2398901" y="1729613"/>
              <a:ext cx="1005" cy="584"/>
            </a:xfrm>
            <a:custGeom>
              <a:rect b="b" l="l" r="r" t="t"/>
              <a:pathLst>
                <a:path extrusionOk="0" h="43" w="74">
                  <a:moveTo>
                    <a:pt x="73" y="0"/>
                  </a:moveTo>
                  <a:cubicBezTo>
                    <a:pt x="49" y="11"/>
                    <a:pt x="25" y="25"/>
                    <a:pt x="0" y="42"/>
                  </a:cubicBezTo>
                  <a:cubicBezTo>
                    <a:pt x="25" y="28"/>
                    <a:pt x="49" y="11"/>
                    <a:pt x="73"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7" name="Google Shape;6457;p81"/>
            <p:cNvSpPr/>
            <p:nvPr/>
          </p:nvSpPr>
          <p:spPr>
            <a:xfrm>
              <a:off x="2405839" y="1739443"/>
              <a:ext cx="394" cy="204"/>
            </a:xfrm>
            <a:custGeom>
              <a:rect b="b" l="l" r="r" t="t"/>
              <a:pathLst>
                <a:path extrusionOk="0" h="15" w="29">
                  <a:moveTo>
                    <a:pt x="28" y="15"/>
                  </a:moveTo>
                  <a:lnTo>
                    <a:pt x="28" y="15"/>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8" name="Google Shape;6458;p81"/>
            <p:cNvSpPr/>
            <p:nvPr/>
          </p:nvSpPr>
          <p:spPr>
            <a:xfrm>
              <a:off x="2385486" y="1735981"/>
              <a:ext cx="353" cy="14"/>
            </a:xfrm>
            <a:custGeom>
              <a:rect b="b" l="l" r="r" t="t"/>
              <a:pathLst>
                <a:path extrusionOk="0" h="1" w="26">
                  <a:moveTo>
                    <a:pt x="25" y="0"/>
                  </a:moveTo>
                  <a:lnTo>
                    <a:pt x="1" y="0"/>
                  </a:lnTo>
                  <a:lnTo>
                    <a:pt x="25" y="0"/>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9" name="Google Shape;6459;p81"/>
            <p:cNvSpPr/>
            <p:nvPr/>
          </p:nvSpPr>
          <p:spPr>
            <a:xfrm>
              <a:off x="2379784" y="1732369"/>
              <a:ext cx="204" cy="244"/>
            </a:xfrm>
            <a:custGeom>
              <a:rect b="b" l="l" r="r" t="t"/>
              <a:pathLst>
                <a:path extrusionOk="0" h="18" w="15">
                  <a:moveTo>
                    <a:pt x="15" y="18"/>
                  </a:moveTo>
                  <a:cubicBezTo>
                    <a:pt x="11" y="14"/>
                    <a:pt x="4" y="7"/>
                    <a:pt x="1" y="0"/>
                  </a:cubicBezTo>
                  <a:cubicBezTo>
                    <a:pt x="4" y="7"/>
                    <a:pt x="11" y="14"/>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0" name="Google Shape;6460;p81"/>
            <p:cNvSpPr/>
            <p:nvPr/>
          </p:nvSpPr>
          <p:spPr>
            <a:xfrm>
              <a:off x="2402933" y="1737596"/>
              <a:ext cx="258" cy="204"/>
            </a:xfrm>
            <a:custGeom>
              <a:rect b="b" l="l" r="r" t="t"/>
              <a:pathLst>
                <a:path extrusionOk="0" h="15" w="19">
                  <a:moveTo>
                    <a:pt x="18"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1" name="Google Shape;6461;p81"/>
            <p:cNvSpPr/>
            <p:nvPr/>
          </p:nvSpPr>
          <p:spPr>
            <a:xfrm>
              <a:off x="2379594" y="1732125"/>
              <a:ext cx="163" cy="204"/>
            </a:xfrm>
            <a:custGeom>
              <a:rect b="b" l="l" r="r" t="t"/>
              <a:pathLst>
                <a:path extrusionOk="0" h="15" w="12">
                  <a:moveTo>
                    <a:pt x="11" y="15"/>
                  </a:moveTo>
                  <a:cubicBezTo>
                    <a:pt x="8" y="11"/>
                    <a:pt x="4" y="4"/>
                    <a:pt x="1" y="1"/>
                  </a:cubicBezTo>
                  <a:cubicBezTo>
                    <a:pt x="4" y="4"/>
                    <a:pt x="8" y="11"/>
                    <a:pt x="11"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2" name="Google Shape;6462;p81"/>
            <p:cNvSpPr/>
            <p:nvPr/>
          </p:nvSpPr>
          <p:spPr>
            <a:xfrm>
              <a:off x="2380069" y="1732695"/>
              <a:ext cx="204" cy="163"/>
            </a:xfrm>
            <a:custGeom>
              <a:rect b="b" l="l" r="r" t="t"/>
              <a:pathLst>
                <a:path extrusionOk="0" h="12" w="15">
                  <a:moveTo>
                    <a:pt x="15" y="1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3" name="Google Shape;6463;p81"/>
            <p:cNvSpPr/>
            <p:nvPr/>
          </p:nvSpPr>
          <p:spPr>
            <a:xfrm>
              <a:off x="2402648" y="1737311"/>
              <a:ext cx="204" cy="244"/>
            </a:xfrm>
            <a:custGeom>
              <a:rect b="b" l="l" r="r" t="t"/>
              <a:pathLst>
                <a:path extrusionOk="0" h="18" w="15">
                  <a:moveTo>
                    <a:pt x="15" y="18"/>
                  </a:moveTo>
                  <a:cubicBezTo>
                    <a:pt x="11" y="11"/>
                    <a:pt x="8" y="7"/>
                    <a:pt x="1" y="0"/>
                  </a:cubicBezTo>
                  <a:cubicBezTo>
                    <a:pt x="8" y="7"/>
                    <a:pt x="11"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4" name="Google Shape;6464;p81"/>
            <p:cNvSpPr/>
            <p:nvPr/>
          </p:nvSpPr>
          <p:spPr>
            <a:xfrm>
              <a:off x="2380408" y="1732885"/>
              <a:ext cx="339" cy="204"/>
            </a:xfrm>
            <a:custGeom>
              <a:rect b="b" l="l" r="r" t="t"/>
              <a:pathLst>
                <a:path extrusionOk="0" h="15" w="25">
                  <a:moveTo>
                    <a:pt x="25" y="15"/>
                  </a:moveTo>
                  <a:cubicBezTo>
                    <a:pt x="14" y="11"/>
                    <a:pt x="7" y="8"/>
                    <a:pt x="0" y="1"/>
                  </a:cubicBezTo>
                  <a:cubicBezTo>
                    <a:pt x="7" y="8"/>
                    <a:pt x="14" y="11"/>
                    <a:pt x="25"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5" name="Google Shape;6465;p81"/>
            <p:cNvSpPr/>
            <p:nvPr/>
          </p:nvSpPr>
          <p:spPr>
            <a:xfrm>
              <a:off x="2404264" y="1738588"/>
              <a:ext cx="543" cy="353"/>
            </a:xfrm>
            <a:custGeom>
              <a:rect b="b" l="l" r="r" t="t"/>
              <a:pathLst>
                <a:path extrusionOk="0" h="26" w="40">
                  <a:moveTo>
                    <a:pt x="39"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81"/>
            <p:cNvSpPr/>
            <p:nvPr/>
          </p:nvSpPr>
          <p:spPr>
            <a:xfrm>
              <a:off x="2392329" y="1712641"/>
              <a:ext cx="3109" cy="2295"/>
            </a:xfrm>
            <a:custGeom>
              <a:rect b="b" l="l" r="r" t="t"/>
              <a:pathLst>
                <a:path extrusionOk="0" h="169" w="229">
                  <a:moveTo>
                    <a:pt x="228" y="168"/>
                  </a:moveTo>
                  <a:cubicBezTo>
                    <a:pt x="158" y="98"/>
                    <a:pt x="74" y="11"/>
                    <a:pt x="1" y="0"/>
                  </a:cubicBezTo>
                  <a:cubicBezTo>
                    <a:pt x="74" y="11"/>
                    <a:pt x="158" y="98"/>
                    <a:pt x="228" y="16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81"/>
            <p:cNvSpPr/>
            <p:nvPr/>
          </p:nvSpPr>
          <p:spPr>
            <a:xfrm>
              <a:off x="2405364" y="1714447"/>
              <a:ext cx="244" cy="204"/>
            </a:xfrm>
            <a:custGeom>
              <a:rect b="b" l="l" r="r" t="t"/>
              <a:pathLst>
                <a:path extrusionOk="0" h="15" w="18">
                  <a:moveTo>
                    <a:pt x="0" y="14"/>
                  </a:move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81"/>
            <p:cNvSpPr/>
            <p:nvPr/>
          </p:nvSpPr>
          <p:spPr>
            <a:xfrm>
              <a:off x="2400612" y="1717298"/>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81"/>
            <p:cNvSpPr/>
            <p:nvPr/>
          </p:nvSpPr>
          <p:spPr>
            <a:xfrm>
              <a:off x="2403884" y="1715153"/>
              <a:ext cx="299" cy="109"/>
            </a:xfrm>
            <a:custGeom>
              <a:rect b="b" l="l" r="r" t="t"/>
              <a:pathLst>
                <a:path extrusionOk="0" h="8" w="22">
                  <a:moveTo>
                    <a:pt x="1" y="8"/>
                  </a:moveTo>
                  <a:lnTo>
                    <a:pt x="2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0" name="Google Shape;6470;p81"/>
            <p:cNvSpPr/>
            <p:nvPr/>
          </p:nvSpPr>
          <p:spPr>
            <a:xfrm>
              <a:off x="2404603" y="1714868"/>
              <a:ext cx="299" cy="109"/>
            </a:xfrm>
            <a:custGeom>
              <a:rect b="b" l="l" r="r" t="t"/>
              <a:pathLst>
                <a:path extrusionOk="0" h="8" w="22">
                  <a:moveTo>
                    <a:pt x="0" y="8"/>
                  </a:moveTo>
                  <a:lnTo>
                    <a:pt x="2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1" name="Google Shape;6471;p81"/>
            <p:cNvSpPr/>
            <p:nvPr/>
          </p:nvSpPr>
          <p:spPr>
            <a:xfrm>
              <a:off x="2403504" y="1715302"/>
              <a:ext cx="299" cy="109"/>
            </a:xfrm>
            <a:custGeom>
              <a:rect b="b" l="l" r="r" t="t"/>
              <a:pathLst>
                <a:path extrusionOk="0" h="8" w="22">
                  <a:moveTo>
                    <a:pt x="1" y="7"/>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81"/>
            <p:cNvSpPr/>
            <p:nvPr/>
          </p:nvSpPr>
          <p:spPr>
            <a:xfrm>
              <a:off x="2404929" y="1714637"/>
              <a:ext cx="353" cy="204"/>
            </a:xfrm>
            <a:custGeom>
              <a:rect b="b" l="l" r="r" t="t"/>
              <a:pathLst>
                <a:path extrusionOk="0" h="15" w="26">
                  <a:moveTo>
                    <a:pt x="1" y="14"/>
                  </a:move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81"/>
            <p:cNvSpPr/>
            <p:nvPr/>
          </p:nvSpPr>
          <p:spPr>
            <a:xfrm>
              <a:off x="2404223" y="1715017"/>
              <a:ext cx="299" cy="149"/>
            </a:xfrm>
            <a:custGeom>
              <a:rect b="b" l="l" r="r" t="t"/>
              <a:pathLst>
                <a:path extrusionOk="0" h="11" w="22">
                  <a:moveTo>
                    <a:pt x="0" y="11"/>
                  </a:moveTo>
                  <a:lnTo>
                    <a:pt x="2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4" name="Google Shape;6474;p81"/>
            <p:cNvSpPr/>
            <p:nvPr/>
          </p:nvSpPr>
          <p:spPr>
            <a:xfrm>
              <a:off x="2390333" y="1711921"/>
              <a:ext cx="543" cy="299"/>
            </a:xfrm>
            <a:custGeom>
              <a:rect b="b" l="l" r="r" t="t"/>
              <a:pathLst>
                <a:path extrusionOk="0" h="22" w="40">
                  <a:moveTo>
                    <a:pt x="1" y="1"/>
                  </a:moveTo>
                  <a:cubicBezTo>
                    <a:pt x="11" y="8"/>
                    <a:pt x="25" y="15"/>
                    <a:pt x="39" y="22"/>
                  </a:cubicBezTo>
                  <a:cubicBezTo>
                    <a:pt x="29" y="15"/>
                    <a:pt x="15" y="8"/>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5" name="Google Shape;6475;p81"/>
            <p:cNvSpPr/>
            <p:nvPr/>
          </p:nvSpPr>
          <p:spPr>
            <a:xfrm>
              <a:off x="2390958" y="1712261"/>
              <a:ext cx="394" cy="149"/>
            </a:xfrm>
            <a:custGeom>
              <a:rect b="b" l="l" r="r" t="t"/>
              <a:pathLst>
                <a:path extrusionOk="0" h="11" w="29">
                  <a:moveTo>
                    <a:pt x="0" y="0"/>
                  </a:moveTo>
                  <a:lnTo>
                    <a:pt x="2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6" name="Google Shape;6476;p81"/>
            <p:cNvSpPr/>
            <p:nvPr/>
          </p:nvSpPr>
          <p:spPr>
            <a:xfrm>
              <a:off x="2391664" y="1712492"/>
              <a:ext cx="204" cy="68"/>
            </a:xfrm>
            <a:custGeom>
              <a:rect b="b" l="l" r="r" t="t"/>
              <a:pathLst>
                <a:path extrusionOk="0" h="5" w="15">
                  <a:moveTo>
                    <a:pt x="1" y="1"/>
                  </a:moveTo>
                  <a:lnTo>
                    <a:pt x="15"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7" name="Google Shape;6477;p81"/>
            <p:cNvSpPr/>
            <p:nvPr/>
          </p:nvSpPr>
          <p:spPr>
            <a:xfrm>
              <a:off x="2400136" y="1717244"/>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81"/>
            <p:cNvSpPr/>
            <p:nvPr/>
          </p:nvSpPr>
          <p:spPr>
            <a:xfrm>
              <a:off x="2406029" y="1713822"/>
              <a:ext cx="244" cy="258"/>
            </a:xfrm>
            <a:custGeom>
              <a:rect b="b" l="l" r="r" t="t"/>
              <a:pathLst>
                <a:path extrusionOk="0" h="19" w="18">
                  <a:moveTo>
                    <a:pt x="18" y="1"/>
                  </a:moveTo>
                  <a:cubicBezTo>
                    <a:pt x="11" y="8"/>
                    <a:pt x="4" y="15"/>
                    <a:pt x="0" y="18"/>
                  </a:cubicBezTo>
                  <a:cubicBezTo>
                    <a:pt x="4" y="15"/>
                    <a:pt x="11" y="8"/>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9" name="Google Shape;6479;p81"/>
            <p:cNvSpPr/>
            <p:nvPr/>
          </p:nvSpPr>
          <p:spPr>
            <a:xfrm>
              <a:off x="2398331" y="1716578"/>
              <a:ext cx="530" cy="204"/>
            </a:xfrm>
            <a:custGeom>
              <a:rect b="b" l="l" r="r" t="t"/>
              <a:pathLst>
                <a:path extrusionOk="0" h="15" w="39">
                  <a:moveTo>
                    <a:pt x="0" y="1"/>
                  </a:moveTo>
                  <a:lnTo>
                    <a:pt x="0" y="1"/>
                  </a:lnTo>
                  <a:cubicBezTo>
                    <a:pt x="14" y="4"/>
                    <a:pt x="28" y="8"/>
                    <a:pt x="39" y="15"/>
                  </a:cubicBezTo>
                  <a:cubicBezTo>
                    <a:pt x="28" y="8"/>
                    <a:pt x="1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0" name="Google Shape;6480;p81"/>
            <p:cNvSpPr/>
            <p:nvPr/>
          </p:nvSpPr>
          <p:spPr>
            <a:xfrm>
              <a:off x="2399702" y="171710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81"/>
            <p:cNvSpPr/>
            <p:nvPr/>
          </p:nvSpPr>
          <p:spPr>
            <a:xfrm>
              <a:off x="2405649" y="1714162"/>
              <a:ext cx="339" cy="244"/>
            </a:xfrm>
            <a:custGeom>
              <a:rect b="b" l="l" r="r" t="t"/>
              <a:pathLst>
                <a:path extrusionOk="0" h="18" w="25">
                  <a:moveTo>
                    <a:pt x="25" y="0"/>
                  </a:moveTo>
                  <a:cubicBezTo>
                    <a:pt x="14" y="4"/>
                    <a:pt x="7" y="11"/>
                    <a:pt x="0" y="18"/>
                  </a:cubicBezTo>
                  <a:cubicBezTo>
                    <a:pt x="7" y="11"/>
                    <a:pt x="18" y="4"/>
                    <a:pt x="2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2" name="Google Shape;6482;p81"/>
            <p:cNvSpPr/>
            <p:nvPr/>
          </p:nvSpPr>
          <p:spPr>
            <a:xfrm>
              <a:off x="2400747" y="1717244"/>
              <a:ext cx="163" cy="14"/>
            </a:xfrm>
            <a:custGeom>
              <a:rect b="b" l="l" r="r" t="t"/>
              <a:pathLst>
                <a:path extrusionOk="0" h="1" w="12">
                  <a:moveTo>
                    <a:pt x="1" y="1"/>
                  </a:move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3" name="Google Shape;6483;p81"/>
            <p:cNvSpPr/>
            <p:nvPr/>
          </p:nvSpPr>
          <p:spPr>
            <a:xfrm>
              <a:off x="2399322" y="1716959"/>
              <a:ext cx="109" cy="68"/>
            </a:xfrm>
            <a:custGeom>
              <a:rect b="b" l="l" r="r" t="t"/>
              <a:pathLst>
                <a:path extrusionOk="0" h="5" w="8">
                  <a:moveTo>
                    <a:pt x="1" y="1"/>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81"/>
            <p:cNvSpPr/>
            <p:nvPr/>
          </p:nvSpPr>
          <p:spPr>
            <a:xfrm>
              <a:off x="2381454" y="1716008"/>
              <a:ext cx="2485" cy="5010"/>
            </a:xfrm>
            <a:custGeom>
              <a:rect b="b" l="l" r="r" t="t"/>
              <a:pathLst>
                <a:path extrusionOk="0" h="369" w="183">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5" name="Google Shape;6485;p81"/>
            <p:cNvSpPr/>
            <p:nvPr/>
          </p:nvSpPr>
          <p:spPr>
            <a:xfrm>
              <a:off x="2390863" y="1732315"/>
              <a:ext cx="14" cy="204"/>
            </a:xfrm>
            <a:custGeom>
              <a:rect b="b" l="l" r="r" t="t"/>
              <a:pathLst>
                <a:path extrusionOk="0" h="15" w="1">
                  <a:moveTo>
                    <a:pt x="0" y="1"/>
                  </a:moveTo>
                  <a:lnTo>
                    <a:pt x="0" y="11"/>
                  </a:lnTo>
                  <a:cubicBezTo>
                    <a:pt x="0" y="15"/>
                    <a:pt x="0"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6" name="Google Shape;6486;p81"/>
            <p:cNvSpPr/>
            <p:nvPr/>
          </p:nvSpPr>
          <p:spPr>
            <a:xfrm>
              <a:off x="2390958" y="1732790"/>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81"/>
            <p:cNvSpPr/>
            <p:nvPr/>
          </p:nvSpPr>
          <p:spPr>
            <a:xfrm>
              <a:off x="2390809" y="1732179"/>
              <a:ext cx="68" cy="109"/>
            </a:xfrm>
            <a:custGeom>
              <a:rect b="b" l="l" r="r" t="t"/>
              <a:pathLst>
                <a:path extrusionOk="0" h="8" w="5">
                  <a:moveTo>
                    <a:pt x="4" y="0"/>
                  </a:moveTo>
                  <a:cubicBezTo>
                    <a:pt x="1" y="4"/>
                    <a:pt x="1" y="7"/>
                    <a:pt x="4" y="7"/>
                  </a:cubicBezTo>
                  <a:cubicBezTo>
                    <a:pt x="1" y="7"/>
                    <a:pt x="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81"/>
            <p:cNvSpPr/>
            <p:nvPr/>
          </p:nvSpPr>
          <p:spPr>
            <a:xfrm>
              <a:off x="2391243" y="1733550"/>
              <a:ext cx="149" cy="353"/>
            </a:xfrm>
            <a:custGeom>
              <a:rect b="b" l="l" r="r" t="t"/>
              <a:pathLst>
                <a:path extrusionOk="0" h="26" w="11">
                  <a:moveTo>
                    <a:pt x="0" y="1"/>
                  </a:moveTo>
                  <a:lnTo>
                    <a:pt x="11"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81"/>
            <p:cNvSpPr/>
            <p:nvPr/>
          </p:nvSpPr>
          <p:spPr>
            <a:xfrm>
              <a:off x="2391813"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81"/>
            <p:cNvSpPr/>
            <p:nvPr/>
          </p:nvSpPr>
          <p:spPr>
            <a:xfrm>
              <a:off x="2391474" y="1734080"/>
              <a:ext cx="258" cy="489"/>
            </a:xfrm>
            <a:custGeom>
              <a:rect b="b" l="l" r="r" t="t"/>
              <a:pathLst>
                <a:path extrusionOk="0" h="36" w="19">
                  <a:moveTo>
                    <a:pt x="1" y="0"/>
                  </a:moveTo>
                  <a:cubicBezTo>
                    <a:pt x="4" y="11"/>
                    <a:pt x="11" y="21"/>
                    <a:pt x="18" y="35"/>
                  </a:cubicBezTo>
                  <a:cubicBezTo>
                    <a:pt x="11" y="21"/>
                    <a:pt x="4" y="11"/>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81"/>
            <p:cNvSpPr/>
            <p:nvPr/>
          </p:nvSpPr>
          <p:spPr>
            <a:xfrm>
              <a:off x="2390904" y="1732559"/>
              <a:ext cx="14" cy="149"/>
            </a:xfrm>
            <a:custGeom>
              <a:rect b="b" l="l" r="r" t="t"/>
              <a:pathLst>
                <a:path extrusionOk="0" h="11" w="1">
                  <a:moveTo>
                    <a:pt x="1"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81"/>
            <p:cNvSpPr/>
            <p:nvPr/>
          </p:nvSpPr>
          <p:spPr>
            <a:xfrm>
              <a:off x="2391094" y="1733170"/>
              <a:ext cx="109" cy="258"/>
            </a:xfrm>
            <a:custGeom>
              <a:rect b="b" l="l" r="r" t="t"/>
              <a:pathLst>
                <a:path extrusionOk="0" h="19"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81"/>
            <p:cNvSpPr/>
            <p:nvPr/>
          </p:nvSpPr>
          <p:spPr>
            <a:xfrm>
              <a:off x="2384726" y="1733930"/>
              <a:ext cx="109" cy="109"/>
            </a:xfrm>
            <a:custGeom>
              <a:rect b="b" l="l" r="r" t="t"/>
              <a:pathLst>
                <a:path extrusionOk="0" h="8" w="8">
                  <a:moveTo>
                    <a:pt x="8"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81"/>
            <p:cNvSpPr/>
            <p:nvPr/>
          </p:nvSpPr>
          <p:spPr>
            <a:xfrm>
              <a:off x="2379308" y="1731459"/>
              <a:ext cx="299" cy="163"/>
            </a:xfrm>
            <a:custGeom>
              <a:rect b="b" l="l" r="r" t="t"/>
              <a:pathLst>
                <a:path extrusionOk="0" h="12" w="22">
                  <a:moveTo>
                    <a:pt x="1" y="1"/>
                  </a:moveTo>
                  <a:lnTo>
                    <a:pt x="22" y="11"/>
                  </a:ln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81"/>
            <p:cNvSpPr/>
            <p:nvPr/>
          </p:nvSpPr>
          <p:spPr>
            <a:xfrm>
              <a:off x="2385350" y="1734691"/>
              <a:ext cx="14" cy="68"/>
            </a:xfrm>
            <a:custGeom>
              <a:rect b="b" l="l" r="r" t="t"/>
              <a:pathLst>
                <a:path extrusionOk="0" h="5" w="1">
                  <a:moveTo>
                    <a:pt x="0"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6" name="Google Shape;6496;p81"/>
            <p:cNvSpPr/>
            <p:nvPr/>
          </p:nvSpPr>
          <p:spPr>
            <a:xfrm>
              <a:off x="2379784" y="1731744"/>
              <a:ext cx="543" cy="299"/>
            </a:xfrm>
            <a:custGeom>
              <a:rect b="b" l="l" r="r" t="t"/>
              <a:pathLst>
                <a:path extrusionOk="0" h="22" w="40">
                  <a:moveTo>
                    <a:pt x="39"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7" name="Google Shape;6497;p81"/>
            <p:cNvSpPr/>
            <p:nvPr/>
          </p:nvSpPr>
          <p:spPr>
            <a:xfrm>
              <a:off x="2385826" y="173579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8" name="Google Shape;6498;p81"/>
            <p:cNvSpPr/>
            <p:nvPr/>
          </p:nvSpPr>
          <p:spPr>
            <a:xfrm>
              <a:off x="2385676" y="1735220"/>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81"/>
            <p:cNvSpPr/>
            <p:nvPr/>
          </p:nvSpPr>
          <p:spPr>
            <a:xfrm>
              <a:off x="2381264" y="1715682"/>
              <a:ext cx="434" cy="774"/>
            </a:xfrm>
            <a:custGeom>
              <a:rect b="b" l="l" r="r" t="t"/>
              <a:pathLst>
                <a:path extrusionOk="0" h="57" w="32">
                  <a:moveTo>
                    <a:pt x="0" y="0"/>
                  </a:moveTo>
                  <a:cubicBezTo>
                    <a:pt x="7" y="18"/>
                    <a:pt x="21" y="39"/>
                    <a:pt x="32" y="56"/>
                  </a:cubicBezTo>
                  <a:lnTo>
                    <a:pt x="14" y="25"/>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81"/>
            <p:cNvSpPr/>
            <p:nvPr/>
          </p:nvSpPr>
          <p:spPr>
            <a:xfrm>
              <a:off x="2379404" y="1731324"/>
              <a:ext cx="14" cy="54"/>
            </a:xfrm>
            <a:custGeom>
              <a:rect b="b" l="l" r="r" t="t"/>
              <a:pathLst>
                <a:path extrusionOk="0" h="4" w="1">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81"/>
            <p:cNvSpPr/>
            <p:nvPr/>
          </p:nvSpPr>
          <p:spPr>
            <a:xfrm>
              <a:off x="2385826" y="1735981"/>
              <a:ext cx="14" cy="14"/>
            </a:xfrm>
            <a:custGeom>
              <a:rect b="b" l="l" r="r" t="t"/>
              <a:pathLst>
                <a:path extrusionOk="0" h="1" w="1">
                  <a:moveTo>
                    <a:pt x="0" y="0"/>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81"/>
            <p:cNvSpPr/>
            <p:nvPr/>
          </p:nvSpPr>
          <p:spPr>
            <a:xfrm>
              <a:off x="2497528" y="1743000"/>
              <a:ext cx="87140" cy="73726"/>
            </a:xfrm>
            <a:custGeom>
              <a:rect b="b" l="l" r="r" t="t"/>
              <a:pathLst>
                <a:path extrusionOk="0" h="5430" w="6418">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81"/>
            <p:cNvSpPr/>
            <p:nvPr/>
          </p:nvSpPr>
          <p:spPr>
            <a:xfrm>
              <a:off x="2595449" y="1751378"/>
              <a:ext cx="0" cy="14"/>
            </a:xfrm>
            <a:custGeom>
              <a:rect b="b" l="l" r="r" t="t"/>
              <a:pathLst>
                <a:path extrusionOk="0" h="1" w="0">
                  <a:moveTo>
                    <a:pt x="0"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4" name="Google Shape;6504;p81"/>
            <p:cNvSpPr/>
            <p:nvPr/>
          </p:nvSpPr>
          <p:spPr>
            <a:xfrm>
              <a:off x="2589692" y="1751432"/>
              <a:ext cx="11134" cy="4046"/>
            </a:xfrm>
            <a:custGeom>
              <a:rect b="b" l="l" r="r" t="t"/>
              <a:pathLst>
                <a:path extrusionOk="0" h="298" w="82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5" name="Google Shape;6505;p81"/>
            <p:cNvSpPr/>
            <p:nvPr/>
          </p:nvSpPr>
          <p:spPr>
            <a:xfrm>
              <a:off x="2541736" y="1751432"/>
              <a:ext cx="434" cy="109"/>
            </a:xfrm>
            <a:custGeom>
              <a:rect b="b" l="l" r="r" t="t"/>
              <a:pathLst>
                <a:path extrusionOk="0" h="8" w="32">
                  <a:moveTo>
                    <a:pt x="32" y="0"/>
                  </a:moveTo>
                  <a:cubicBezTo>
                    <a:pt x="21" y="0"/>
                    <a:pt x="11" y="4"/>
                    <a:pt x="0" y="4"/>
                  </a:cubicBezTo>
                  <a:lnTo>
                    <a:pt x="0" y="7"/>
                  </a:lnTo>
                  <a:lnTo>
                    <a:pt x="3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6" name="Google Shape;6506;p81"/>
            <p:cNvSpPr/>
            <p:nvPr/>
          </p:nvSpPr>
          <p:spPr>
            <a:xfrm>
              <a:off x="2550955" y="1754039"/>
              <a:ext cx="394" cy="258"/>
            </a:xfrm>
            <a:custGeom>
              <a:rect b="b" l="l" r="r" t="t"/>
              <a:pathLst>
                <a:path extrusionOk="0" h="19" w="29">
                  <a:moveTo>
                    <a:pt x="0" y="1"/>
                  </a:moveTo>
                  <a:lnTo>
                    <a:pt x="28" y="18"/>
                  </a:lnTo>
                  <a:lnTo>
                    <a:pt x="2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7" name="Google Shape;6507;p81"/>
            <p:cNvSpPr/>
            <p:nvPr/>
          </p:nvSpPr>
          <p:spPr>
            <a:xfrm>
              <a:off x="2549950" y="1753523"/>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8" name="Google Shape;6508;p81"/>
            <p:cNvSpPr/>
            <p:nvPr/>
          </p:nvSpPr>
          <p:spPr>
            <a:xfrm>
              <a:off x="2550236" y="1753618"/>
              <a:ext cx="109" cy="54"/>
            </a:xfrm>
            <a:custGeom>
              <a:rect b="b" l="l" r="r" t="t"/>
              <a:pathLst>
                <a:path extrusionOk="0" h="4" w="8">
                  <a:moveTo>
                    <a:pt x="8"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9" name="Google Shape;6509;p81"/>
            <p:cNvSpPr/>
            <p:nvPr/>
          </p:nvSpPr>
          <p:spPr>
            <a:xfrm>
              <a:off x="2549244" y="1753278"/>
              <a:ext cx="244" cy="14"/>
            </a:xfrm>
            <a:custGeom>
              <a:rect b="b" l="l" r="r" t="t"/>
              <a:pathLst>
                <a:path extrusionOk="0" h="1" w="18">
                  <a:moveTo>
                    <a:pt x="18" y="1"/>
                  </a:moveTo>
                  <a:cubicBezTo>
                    <a:pt x="11" y="1"/>
                    <a:pt x="7" y="1"/>
                    <a:pt x="0" y="1"/>
                  </a:cubicBezTo>
                  <a:cubicBezTo>
                    <a:pt x="7" y="1"/>
                    <a:pt x="11" y="1"/>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0" name="Google Shape;6510;p81"/>
            <p:cNvSpPr/>
            <p:nvPr/>
          </p:nvSpPr>
          <p:spPr>
            <a:xfrm>
              <a:off x="2550480" y="1753754"/>
              <a:ext cx="149" cy="68"/>
            </a:xfrm>
            <a:custGeom>
              <a:rect b="b" l="l" r="r" t="t"/>
              <a:pathLst>
                <a:path extrusionOk="0" h="5" w="11">
                  <a:moveTo>
                    <a:pt x="11"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81"/>
            <p:cNvSpPr/>
            <p:nvPr/>
          </p:nvSpPr>
          <p:spPr>
            <a:xfrm>
              <a:off x="2550711" y="1753903"/>
              <a:ext cx="204" cy="109"/>
            </a:xfrm>
            <a:custGeom>
              <a:rect b="b" l="l" r="r" t="t"/>
              <a:pathLst>
                <a:path extrusionOk="0" h="8" w="15">
                  <a:moveTo>
                    <a:pt x="15"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81"/>
            <p:cNvSpPr/>
            <p:nvPr/>
          </p:nvSpPr>
          <p:spPr>
            <a:xfrm>
              <a:off x="2549625" y="1753373"/>
              <a:ext cx="109" cy="14"/>
            </a:xfrm>
            <a:custGeom>
              <a:rect b="b" l="l" r="r" t="t"/>
              <a:pathLst>
                <a:path extrusionOk="0" h="1" w="8">
                  <a:moveTo>
                    <a:pt x="7"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3" name="Google Shape;6513;p81"/>
            <p:cNvSpPr/>
            <p:nvPr/>
          </p:nvSpPr>
          <p:spPr>
            <a:xfrm>
              <a:off x="2551756" y="1754568"/>
              <a:ext cx="1439" cy="910"/>
            </a:xfrm>
            <a:custGeom>
              <a:rect b="b" l="l" r="r" t="t"/>
              <a:pathLst>
                <a:path extrusionOk="0" h="67" w="106">
                  <a:moveTo>
                    <a:pt x="1" y="0"/>
                  </a:moveTo>
                  <a:lnTo>
                    <a:pt x="106" y="67"/>
                  </a:lnTo>
                  <a:lnTo>
                    <a:pt x="106" y="60"/>
                  </a:lnTo>
                  <a:lnTo>
                    <a:pt x="88" y="53"/>
                  </a:lnTo>
                  <a:cubicBezTo>
                    <a:pt x="57" y="35"/>
                    <a:pt x="29" y="18"/>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4" name="Google Shape;6514;p81"/>
            <p:cNvSpPr/>
            <p:nvPr/>
          </p:nvSpPr>
          <p:spPr>
            <a:xfrm>
              <a:off x="2542917" y="1751147"/>
              <a:ext cx="543" cy="149"/>
            </a:xfrm>
            <a:custGeom>
              <a:rect b="b" l="l" r="r" t="t"/>
              <a:pathLst>
                <a:path extrusionOk="0" h="11" w="4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5" name="Google Shape;6515;p81"/>
            <p:cNvSpPr/>
            <p:nvPr/>
          </p:nvSpPr>
          <p:spPr>
            <a:xfrm>
              <a:off x="2508784" y="1768770"/>
              <a:ext cx="204" cy="394"/>
            </a:xfrm>
            <a:custGeom>
              <a:rect b="b" l="l" r="r" t="t"/>
              <a:pathLst>
                <a:path extrusionOk="0" h="29" w="15">
                  <a:moveTo>
                    <a:pt x="15" y="29"/>
                  </a:moveTo>
                  <a:cubicBezTo>
                    <a:pt x="11" y="22"/>
                    <a:pt x="4" y="11"/>
                    <a:pt x="1" y="1"/>
                  </a:cubicBezTo>
                  <a:cubicBezTo>
                    <a:pt x="4" y="11"/>
                    <a:pt x="11" y="22"/>
                    <a:pt x="15"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81"/>
            <p:cNvSpPr/>
            <p:nvPr/>
          </p:nvSpPr>
          <p:spPr>
            <a:xfrm>
              <a:off x="2511499" y="1770440"/>
              <a:ext cx="489" cy="14"/>
            </a:xfrm>
            <a:custGeom>
              <a:rect b="b" l="l" r="r" t="t"/>
              <a:pathLst>
                <a:path extrusionOk="0" h="1" w="36">
                  <a:moveTo>
                    <a:pt x="15" y="0"/>
                  </a:moveTo>
                  <a:lnTo>
                    <a:pt x="36"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7" name="Google Shape;6517;p81"/>
            <p:cNvSpPr/>
            <p:nvPr/>
          </p:nvSpPr>
          <p:spPr>
            <a:xfrm>
              <a:off x="2509734" y="1769965"/>
              <a:ext cx="1018" cy="394"/>
            </a:xfrm>
            <a:custGeom>
              <a:rect b="b" l="l" r="r" t="t"/>
              <a:pathLst>
                <a:path extrusionOk="0" h="29" w="75">
                  <a:moveTo>
                    <a:pt x="74" y="28"/>
                  </a:moveTo>
                  <a:cubicBezTo>
                    <a:pt x="50" y="21"/>
                    <a:pt x="25" y="11"/>
                    <a:pt x="1" y="0"/>
                  </a:cubicBezTo>
                  <a:cubicBezTo>
                    <a:pt x="25" y="11"/>
                    <a:pt x="50" y="21"/>
                    <a:pt x="74"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8" name="Google Shape;6518;p81"/>
            <p:cNvSpPr/>
            <p:nvPr/>
          </p:nvSpPr>
          <p:spPr>
            <a:xfrm>
              <a:off x="2510888" y="1770345"/>
              <a:ext cx="475" cy="54"/>
            </a:xfrm>
            <a:custGeom>
              <a:rect b="b" l="l" r="r" t="t"/>
              <a:pathLst>
                <a:path extrusionOk="0" h="4" w="35">
                  <a:moveTo>
                    <a:pt x="35" y="4"/>
                  </a:moveTo>
                  <a:cubicBezTo>
                    <a:pt x="21" y="4"/>
                    <a:pt x="11" y="4"/>
                    <a:pt x="0" y="0"/>
                  </a:cubicBezTo>
                  <a:cubicBezTo>
                    <a:pt x="11" y="4"/>
                    <a:pt x="21" y="4"/>
                    <a:pt x="35" y="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81"/>
            <p:cNvSpPr/>
            <p:nvPr/>
          </p:nvSpPr>
          <p:spPr>
            <a:xfrm>
              <a:off x="2509354" y="1769680"/>
              <a:ext cx="299" cy="204"/>
            </a:xfrm>
            <a:custGeom>
              <a:rect b="b" l="l" r="r" t="t"/>
              <a:pathLst>
                <a:path extrusionOk="0" h="15" w="22">
                  <a:moveTo>
                    <a:pt x="22" y="14"/>
                  </a:moveTo>
                  <a:cubicBezTo>
                    <a:pt x="15" y="11"/>
                    <a:pt x="8" y="4"/>
                    <a:pt x="1" y="0"/>
                  </a:cubicBezTo>
                  <a:cubicBezTo>
                    <a:pt x="8" y="4"/>
                    <a:pt x="15" y="11"/>
                    <a:pt x="22"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0" name="Google Shape;6520;p81"/>
            <p:cNvSpPr/>
            <p:nvPr/>
          </p:nvSpPr>
          <p:spPr>
            <a:xfrm>
              <a:off x="2509069" y="1769300"/>
              <a:ext cx="204" cy="244"/>
            </a:xfrm>
            <a:custGeom>
              <a:rect b="b" l="l" r="r" t="t"/>
              <a:pathLst>
                <a:path extrusionOk="0" h="18" w="15">
                  <a:moveTo>
                    <a:pt x="15" y="18"/>
                  </a:moveTo>
                  <a:cubicBezTo>
                    <a:pt x="8" y="11"/>
                    <a:pt x="4" y="7"/>
                    <a:pt x="1" y="0"/>
                  </a:cubicBezTo>
                  <a:cubicBezTo>
                    <a:pt x="4" y="7"/>
                    <a:pt x="8" y="11"/>
                    <a:pt x="15"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1" name="Google Shape;6521;p81"/>
            <p:cNvSpPr/>
            <p:nvPr/>
          </p:nvSpPr>
          <p:spPr>
            <a:xfrm>
              <a:off x="2534975" y="1750997"/>
              <a:ext cx="489" cy="543"/>
            </a:xfrm>
            <a:custGeom>
              <a:rect b="b" l="l" r="r" t="t"/>
              <a:pathLst>
                <a:path extrusionOk="0" h="40" w="36">
                  <a:moveTo>
                    <a:pt x="36" y="1"/>
                  </a:moveTo>
                  <a:cubicBezTo>
                    <a:pt x="25" y="11"/>
                    <a:pt x="11" y="25"/>
                    <a:pt x="1" y="39"/>
                  </a:cubicBezTo>
                  <a:cubicBezTo>
                    <a:pt x="11" y="25"/>
                    <a:pt x="25" y="11"/>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81"/>
            <p:cNvSpPr/>
            <p:nvPr/>
          </p:nvSpPr>
          <p:spPr>
            <a:xfrm>
              <a:off x="2536780" y="1750047"/>
              <a:ext cx="109" cy="14"/>
            </a:xfrm>
            <a:custGeom>
              <a:rect b="b" l="l" r="r" t="t"/>
              <a:pathLst>
                <a:path extrusionOk="0" h="1" w="8">
                  <a:moveTo>
                    <a:pt x="1" y="0"/>
                  </a:moveTo>
                  <a:lnTo>
                    <a:pt x="1" y="0"/>
                  </a:lnTo>
                  <a:lnTo>
                    <a:pt x="8" y="0"/>
                  </a:ln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3" name="Google Shape;6523;p81"/>
            <p:cNvSpPr/>
            <p:nvPr/>
          </p:nvSpPr>
          <p:spPr>
            <a:xfrm>
              <a:off x="2512219" y="1770291"/>
              <a:ext cx="679" cy="109"/>
            </a:xfrm>
            <a:custGeom>
              <a:rect b="b" l="l" r="r" t="t"/>
              <a:pathLst>
                <a:path extrusionOk="0" h="8" w="50">
                  <a:moveTo>
                    <a:pt x="49" y="1"/>
                  </a:moveTo>
                  <a:cubicBezTo>
                    <a:pt x="32" y="4"/>
                    <a:pt x="14" y="8"/>
                    <a:pt x="0" y="8"/>
                  </a:cubicBezTo>
                  <a:cubicBezTo>
                    <a:pt x="14" y="8"/>
                    <a:pt x="32" y="4"/>
                    <a:pt x="4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4" name="Google Shape;6524;p81"/>
            <p:cNvSpPr/>
            <p:nvPr/>
          </p:nvSpPr>
          <p:spPr>
            <a:xfrm>
              <a:off x="2503230" y="1767779"/>
              <a:ext cx="679" cy="204"/>
            </a:xfrm>
            <a:custGeom>
              <a:rect b="b" l="l" r="r" t="t"/>
              <a:pathLst>
                <a:path extrusionOk="0" h="15" w="50">
                  <a:moveTo>
                    <a:pt x="49" y="0"/>
                  </a:moveTo>
                  <a:cubicBezTo>
                    <a:pt x="35" y="0"/>
                    <a:pt x="25" y="4"/>
                    <a:pt x="14" y="7"/>
                  </a:cubicBezTo>
                  <a:lnTo>
                    <a:pt x="0" y="14"/>
                  </a:lnTo>
                  <a:cubicBezTo>
                    <a:pt x="14" y="7"/>
                    <a:pt x="32" y="0"/>
                    <a:pt x="49"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81"/>
            <p:cNvSpPr/>
            <p:nvPr/>
          </p:nvSpPr>
          <p:spPr>
            <a:xfrm>
              <a:off x="2542917" y="1751187"/>
              <a:ext cx="489" cy="109"/>
            </a:xfrm>
            <a:custGeom>
              <a:rect b="b" l="l" r="r" t="t"/>
              <a:pathLst>
                <a:path extrusionOk="0" h="8" w="36">
                  <a:moveTo>
                    <a:pt x="36" y="1"/>
                  </a:moveTo>
                  <a:lnTo>
                    <a:pt x="36" y="1"/>
                  </a:lnTo>
                  <a:cubicBezTo>
                    <a:pt x="22" y="4"/>
                    <a:pt x="11" y="4"/>
                    <a:pt x="1" y="8"/>
                  </a:cubicBezTo>
                  <a:cubicBezTo>
                    <a:pt x="11" y="8"/>
                    <a:pt x="22" y="4"/>
                    <a:pt x="3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6" name="Google Shape;6526;p81"/>
            <p:cNvSpPr/>
            <p:nvPr/>
          </p:nvSpPr>
          <p:spPr>
            <a:xfrm>
              <a:off x="2502035" y="1769436"/>
              <a:ext cx="68" cy="394"/>
            </a:xfrm>
            <a:custGeom>
              <a:rect b="b" l="l" r="r" t="t"/>
              <a:pathLst>
                <a:path extrusionOk="0" h="29" w="5">
                  <a:moveTo>
                    <a:pt x="1" y="29"/>
                  </a:moveTo>
                  <a:cubicBezTo>
                    <a:pt x="1" y="18"/>
                    <a:pt x="4" y="11"/>
                    <a:pt x="4" y="1"/>
                  </a:cubicBezTo>
                  <a:cubicBezTo>
                    <a:pt x="4" y="11"/>
                    <a:pt x="1" y="18"/>
                    <a:pt x="1" y="2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7" name="Google Shape;6527;p81"/>
            <p:cNvSpPr/>
            <p:nvPr/>
          </p:nvSpPr>
          <p:spPr>
            <a:xfrm>
              <a:off x="2499143" y="1813793"/>
              <a:ext cx="14" cy="204"/>
            </a:xfrm>
            <a:custGeom>
              <a:rect b="b" l="l" r="r" t="t"/>
              <a:pathLst>
                <a:path extrusionOk="0" h="15" w="1">
                  <a:moveTo>
                    <a:pt x="0" y="14"/>
                  </a:moveTo>
                  <a:cubicBezTo>
                    <a:pt x="0" y="7"/>
                    <a:pt x="0" y="4"/>
                    <a:pt x="0" y="0"/>
                  </a:cubicBezTo>
                  <a:cubicBezTo>
                    <a:pt x="0" y="4"/>
                    <a:pt x="0" y="7"/>
                    <a:pt x="0"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81"/>
            <p:cNvSpPr/>
            <p:nvPr/>
          </p:nvSpPr>
          <p:spPr>
            <a:xfrm>
              <a:off x="2500230" y="1774663"/>
              <a:ext cx="448" cy="489"/>
            </a:xfrm>
            <a:custGeom>
              <a:rect b="b" l="l" r="r" t="t"/>
              <a:pathLst>
                <a:path extrusionOk="0" h="36" w="33">
                  <a:moveTo>
                    <a:pt x="32" y="1"/>
                  </a:moveTo>
                  <a:cubicBezTo>
                    <a:pt x="22" y="15"/>
                    <a:pt x="11" y="25"/>
                    <a:pt x="1" y="36"/>
                  </a:cubicBezTo>
                  <a:cubicBezTo>
                    <a:pt x="15" y="25"/>
                    <a:pt x="22" y="15"/>
                    <a:pt x="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9" name="Google Shape;6529;p81"/>
            <p:cNvSpPr/>
            <p:nvPr/>
          </p:nvSpPr>
          <p:spPr>
            <a:xfrm>
              <a:off x="2502131" y="1767969"/>
              <a:ext cx="1113" cy="1385"/>
            </a:xfrm>
            <a:custGeom>
              <a:rect b="b" l="l" r="r" t="t"/>
              <a:pathLst>
                <a:path extrusionOk="0" h="102" w="82">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0" name="Google Shape;6530;p81"/>
            <p:cNvSpPr/>
            <p:nvPr/>
          </p:nvSpPr>
          <p:spPr>
            <a:xfrm>
              <a:off x="2500664" y="1769911"/>
              <a:ext cx="1480" cy="4725"/>
            </a:xfrm>
            <a:custGeom>
              <a:rect b="b" l="l" r="r" t="t"/>
              <a:pathLst>
                <a:path extrusionOk="0" h="348" w="109">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81"/>
            <p:cNvSpPr/>
            <p:nvPr/>
          </p:nvSpPr>
          <p:spPr>
            <a:xfrm>
              <a:off x="2503081" y="1767874"/>
              <a:ext cx="353" cy="204"/>
            </a:xfrm>
            <a:custGeom>
              <a:rect b="b" l="l" r="r" t="t"/>
              <a:pathLst>
                <a:path extrusionOk="0" h="15" w="26">
                  <a:moveTo>
                    <a:pt x="25" y="0"/>
                  </a:moveTo>
                  <a:cubicBezTo>
                    <a:pt x="15" y="4"/>
                    <a:pt x="8" y="7"/>
                    <a:pt x="1" y="14"/>
                  </a:cubicBezTo>
                  <a:lnTo>
                    <a:pt x="11" y="7"/>
                  </a:lnTo>
                  <a:lnTo>
                    <a:pt x="25"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81"/>
            <p:cNvSpPr/>
            <p:nvPr/>
          </p:nvSpPr>
          <p:spPr>
            <a:xfrm>
              <a:off x="2579848" y="1757895"/>
              <a:ext cx="68" cy="14"/>
            </a:xfrm>
            <a:custGeom>
              <a:rect b="b" l="l" r="r" t="t"/>
              <a:pathLst>
                <a:path extrusionOk="0" h="1" w="5">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81"/>
            <p:cNvSpPr/>
            <p:nvPr/>
          </p:nvSpPr>
          <p:spPr>
            <a:xfrm>
              <a:off x="2583419" y="1758221"/>
              <a:ext cx="204" cy="68"/>
            </a:xfrm>
            <a:custGeom>
              <a:rect b="b" l="l" r="r" t="t"/>
              <a:pathLst>
                <a:path extrusionOk="0" h="5" w="15">
                  <a:moveTo>
                    <a:pt x="0" y="4"/>
                  </a:moveTo>
                  <a:lnTo>
                    <a:pt x="1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81"/>
            <p:cNvSpPr/>
            <p:nvPr/>
          </p:nvSpPr>
          <p:spPr>
            <a:xfrm>
              <a:off x="2556318" y="1754568"/>
              <a:ext cx="204" cy="244"/>
            </a:xfrm>
            <a:custGeom>
              <a:rect b="b" l="l" r="r" t="t"/>
              <a:pathLst>
                <a:path extrusionOk="0" h="18" w="15">
                  <a:moveTo>
                    <a:pt x="1" y="18"/>
                  </a:moveTo>
                  <a:cubicBezTo>
                    <a:pt x="8" y="11"/>
                    <a:pt x="11" y="4"/>
                    <a:pt x="15" y="0"/>
                  </a:cubicBezTo>
                  <a:cubicBezTo>
                    <a:pt x="11" y="4"/>
                    <a:pt x="8" y="11"/>
                    <a:pt x="1"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81"/>
            <p:cNvSpPr/>
            <p:nvPr/>
          </p:nvSpPr>
          <p:spPr>
            <a:xfrm>
              <a:off x="2582319" y="1758465"/>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81"/>
            <p:cNvSpPr/>
            <p:nvPr/>
          </p:nvSpPr>
          <p:spPr>
            <a:xfrm>
              <a:off x="2584030" y="1758126"/>
              <a:ext cx="68" cy="14"/>
            </a:xfrm>
            <a:custGeom>
              <a:rect b="b" l="l" r="r" t="t"/>
              <a:pathLst>
                <a:path extrusionOk="0" h="1" w="5">
                  <a:moveTo>
                    <a:pt x="4"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81"/>
            <p:cNvSpPr/>
            <p:nvPr/>
          </p:nvSpPr>
          <p:spPr>
            <a:xfrm>
              <a:off x="2551335" y="1754283"/>
              <a:ext cx="394" cy="244"/>
            </a:xfrm>
            <a:custGeom>
              <a:rect b="b" l="l" r="r" t="t"/>
              <a:pathLst>
                <a:path extrusionOk="0" h="18" w="29">
                  <a:moveTo>
                    <a:pt x="0" y="0"/>
                  </a:moveTo>
                  <a:lnTo>
                    <a:pt x="28" y="18"/>
                  </a:lnTo>
                  <a:lnTo>
                    <a:pt x="18" y="11"/>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81"/>
            <p:cNvSpPr/>
            <p:nvPr/>
          </p:nvSpPr>
          <p:spPr>
            <a:xfrm>
              <a:off x="2582890" y="1758370"/>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9" name="Google Shape;6539;p81"/>
            <p:cNvSpPr/>
            <p:nvPr/>
          </p:nvSpPr>
          <p:spPr>
            <a:xfrm>
              <a:off x="2581803" y="175850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0" name="Google Shape;6540;p81"/>
            <p:cNvSpPr/>
            <p:nvPr/>
          </p:nvSpPr>
          <p:spPr>
            <a:xfrm>
              <a:off x="2596494" y="1752423"/>
              <a:ext cx="2811" cy="1344"/>
            </a:xfrm>
            <a:custGeom>
              <a:rect b="b" l="l" r="r" t="t"/>
              <a:pathLst>
                <a:path extrusionOk="0" h="99" w="207">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1" name="Google Shape;6541;p81"/>
            <p:cNvSpPr/>
            <p:nvPr/>
          </p:nvSpPr>
          <p:spPr>
            <a:xfrm>
              <a:off x="2600147" y="1753618"/>
              <a:ext cx="163" cy="14"/>
            </a:xfrm>
            <a:custGeom>
              <a:rect b="b" l="l" r="r" t="t"/>
              <a:pathLst>
                <a:path extrusionOk="0" h="1" w="12">
                  <a:moveTo>
                    <a:pt x="1"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81"/>
            <p:cNvSpPr/>
            <p:nvPr/>
          </p:nvSpPr>
          <p:spPr>
            <a:xfrm>
              <a:off x="2596250" y="1752097"/>
              <a:ext cx="54" cy="54"/>
            </a:xfrm>
            <a:custGeom>
              <a:rect b="b" l="l" r="r" t="t"/>
              <a:pathLst>
                <a:path extrusionOk="0" h="4" w="4">
                  <a:moveTo>
                    <a:pt x="1" y="0"/>
                  </a:moveTo>
                  <a:lnTo>
                    <a:pt x="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3" name="Google Shape;6543;p81"/>
            <p:cNvSpPr/>
            <p:nvPr/>
          </p:nvSpPr>
          <p:spPr>
            <a:xfrm>
              <a:off x="2599536" y="1753563"/>
              <a:ext cx="244" cy="14"/>
            </a:xfrm>
            <a:custGeom>
              <a:rect b="b" l="l" r="r" t="t"/>
              <a:pathLst>
                <a:path extrusionOk="0" h="1" w="18">
                  <a:moveTo>
                    <a:pt x="0"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4" name="Google Shape;6544;p81"/>
            <p:cNvSpPr/>
            <p:nvPr/>
          </p:nvSpPr>
          <p:spPr>
            <a:xfrm>
              <a:off x="2595639" y="1751473"/>
              <a:ext cx="190" cy="163"/>
            </a:xfrm>
            <a:custGeom>
              <a:rect b="b" l="l" r="r" t="t"/>
              <a:pathLst>
                <a:path extrusionOk="0" h="12" w="14">
                  <a:moveTo>
                    <a:pt x="0" y="1"/>
                  </a:moveTo>
                  <a:lnTo>
                    <a:pt x="14"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5" name="Google Shape;6545;p81"/>
            <p:cNvSpPr/>
            <p:nvPr/>
          </p:nvSpPr>
          <p:spPr>
            <a:xfrm>
              <a:off x="2595965" y="1751758"/>
              <a:ext cx="149" cy="109"/>
            </a:xfrm>
            <a:custGeom>
              <a:rect b="b" l="l" r="r" t="t"/>
              <a:pathLst>
                <a:path extrusionOk="0" h="8" w="11">
                  <a:moveTo>
                    <a:pt x="1" y="1"/>
                  </a:moveTo>
                  <a:lnTo>
                    <a:pt x="1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6" name="Google Shape;6546;p81"/>
            <p:cNvSpPr/>
            <p:nvPr/>
          </p:nvSpPr>
          <p:spPr>
            <a:xfrm>
              <a:off x="2600812" y="1753754"/>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81"/>
            <p:cNvSpPr/>
            <p:nvPr/>
          </p:nvSpPr>
          <p:spPr>
            <a:xfrm>
              <a:off x="2578952" y="1755709"/>
              <a:ext cx="774" cy="2050"/>
            </a:xfrm>
            <a:custGeom>
              <a:rect b="b" l="l" r="r" t="t"/>
              <a:pathLst>
                <a:path extrusionOk="0" h="151" w="57">
                  <a:moveTo>
                    <a:pt x="53" y="144"/>
                  </a:moveTo>
                  <a:lnTo>
                    <a:pt x="56" y="151"/>
                  </a:lnTo>
                  <a:lnTo>
                    <a:pt x="53" y="144"/>
                  </a:lnTo>
                  <a:cubicBezTo>
                    <a:pt x="18" y="105"/>
                    <a:pt x="0" y="53"/>
                    <a:pt x="7" y="0"/>
                  </a:cubicBezTo>
                  <a:cubicBezTo>
                    <a:pt x="0" y="53"/>
                    <a:pt x="18" y="105"/>
                    <a:pt x="53" y="14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8" name="Google Shape;6548;p81"/>
            <p:cNvSpPr/>
            <p:nvPr/>
          </p:nvSpPr>
          <p:spPr>
            <a:xfrm>
              <a:off x="2556183" y="1754853"/>
              <a:ext cx="149" cy="204"/>
            </a:xfrm>
            <a:custGeom>
              <a:rect b="b" l="l" r="r" t="t"/>
              <a:pathLst>
                <a:path extrusionOk="0" h="15" w="11">
                  <a:moveTo>
                    <a:pt x="11" y="0"/>
                  </a:moveTo>
                  <a:lnTo>
                    <a:pt x="11" y="0"/>
                  </a:lnTo>
                  <a:cubicBezTo>
                    <a:pt x="7" y="4"/>
                    <a:pt x="4" y="11"/>
                    <a:pt x="0" y="14"/>
                  </a:cubicBezTo>
                  <a:cubicBezTo>
                    <a:pt x="7" y="11"/>
                    <a:pt x="7" y="4"/>
                    <a:pt x="1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9" name="Google Shape;6549;p81"/>
            <p:cNvSpPr/>
            <p:nvPr/>
          </p:nvSpPr>
          <p:spPr>
            <a:xfrm>
              <a:off x="2556033" y="1755138"/>
              <a:ext cx="68" cy="54"/>
            </a:xfrm>
            <a:custGeom>
              <a:rect b="b" l="l" r="r" t="t"/>
              <a:pathLst>
                <a:path extrusionOk="0" h="4" w="5">
                  <a:moveTo>
                    <a:pt x="4"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81"/>
            <p:cNvSpPr/>
            <p:nvPr/>
          </p:nvSpPr>
          <p:spPr>
            <a:xfrm>
              <a:off x="2589692" y="1751378"/>
              <a:ext cx="5716" cy="4100"/>
            </a:xfrm>
            <a:custGeom>
              <a:rect b="b" l="l" r="r" t="t"/>
              <a:pathLst>
                <a:path extrusionOk="0" h="302" w="421">
                  <a:moveTo>
                    <a:pt x="420" y="1"/>
                  </a:moveTo>
                  <a:cubicBezTo>
                    <a:pt x="350" y="1"/>
                    <a:pt x="140" y="179"/>
                    <a:pt x="0" y="302"/>
                  </a:cubicBezTo>
                  <a:cubicBezTo>
                    <a:pt x="144" y="179"/>
                    <a:pt x="354" y="1"/>
                    <a:pt x="42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1" name="Google Shape;6551;p81"/>
            <p:cNvSpPr/>
            <p:nvPr/>
          </p:nvSpPr>
          <p:spPr>
            <a:xfrm>
              <a:off x="2552951" y="1755274"/>
              <a:ext cx="204" cy="68"/>
            </a:xfrm>
            <a:custGeom>
              <a:rect b="b" l="l" r="r" t="t"/>
              <a:pathLst>
                <a:path extrusionOk="0" h="5" w="15">
                  <a:moveTo>
                    <a:pt x="0" y="1"/>
                  </a:moveTo>
                  <a:lnTo>
                    <a:pt x="14"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2" name="Google Shape;6552;p81"/>
            <p:cNvSpPr/>
            <p:nvPr/>
          </p:nvSpPr>
          <p:spPr>
            <a:xfrm>
              <a:off x="2551566" y="1754419"/>
              <a:ext cx="1398" cy="828"/>
            </a:xfrm>
            <a:custGeom>
              <a:rect b="b" l="l" r="r" t="t"/>
              <a:pathLst>
                <a:path extrusionOk="0" h="61" w="103">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81"/>
            <p:cNvSpPr/>
            <p:nvPr/>
          </p:nvSpPr>
          <p:spPr>
            <a:xfrm>
              <a:off x="2502185" y="1754514"/>
              <a:ext cx="119265" cy="108620"/>
            </a:xfrm>
            <a:custGeom>
              <a:rect b="b" l="l" r="r" t="t"/>
              <a:pathLst>
                <a:path extrusionOk="0" h="8000" w="8784">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4" name="Google Shape;6554;p81"/>
            <p:cNvSpPr/>
            <p:nvPr/>
          </p:nvSpPr>
          <p:spPr>
            <a:xfrm>
              <a:off x="2562306" y="1858137"/>
              <a:ext cx="4155" cy="353"/>
            </a:xfrm>
            <a:custGeom>
              <a:rect b="b" l="l" r="r" t="t"/>
              <a:pathLst>
                <a:path extrusionOk="0" h="26" w="306">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5" name="Google Shape;6555;p81"/>
            <p:cNvSpPr/>
            <p:nvPr/>
          </p:nvSpPr>
          <p:spPr>
            <a:xfrm>
              <a:off x="2597961" y="1785077"/>
              <a:ext cx="5431" cy="8187"/>
            </a:xfrm>
            <a:custGeom>
              <a:rect b="b" l="l" r="r" t="t"/>
              <a:pathLst>
                <a:path extrusionOk="0" h="603" w="400">
                  <a:moveTo>
                    <a:pt x="400" y="554"/>
                  </a:moveTo>
                  <a:cubicBezTo>
                    <a:pt x="169" y="603"/>
                    <a:pt x="39" y="158"/>
                    <a:pt x="1" y="1"/>
                  </a:cubicBezTo>
                  <a:cubicBezTo>
                    <a:pt x="39" y="158"/>
                    <a:pt x="169" y="603"/>
                    <a:pt x="400" y="55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81"/>
            <p:cNvSpPr/>
            <p:nvPr/>
          </p:nvSpPr>
          <p:spPr>
            <a:xfrm>
              <a:off x="2605903" y="1793210"/>
              <a:ext cx="720" cy="815"/>
            </a:xfrm>
            <a:custGeom>
              <a:rect b="b" l="l" r="r" t="t"/>
              <a:pathLst>
                <a:path extrusionOk="0" h="60" w="53">
                  <a:moveTo>
                    <a:pt x="53" y="60"/>
                  </a:moveTo>
                  <a:cubicBezTo>
                    <a:pt x="39" y="35"/>
                    <a:pt x="21" y="14"/>
                    <a:pt x="0" y="0"/>
                  </a:cubicBezTo>
                  <a:cubicBezTo>
                    <a:pt x="21" y="14"/>
                    <a:pt x="39" y="35"/>
                    <a:pt x="53" y="6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7" name="Google Shape;6557;p81"/>
            <p:cNvSpPr/>
            <p:nvPr/>
          </p:nvSpPr>
          <p:spPr>
            <a:xfrm>
              <a:off x="2580663" y="1829951"/>
              <a:ext cx="204" cy="109"/>
            </a:xfrm>
            <a:custGeom>
              <a:rect b="b" l="l" r="r" t="t"/>
              <a:pathLst>
                <a:path extrusionOk="0" h="8" w="15">
                  <a:moveTo>
                    <a:pt x="14"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8" name="Google Shape;6558;p81"/>
            <p:cNvSpPr/>
            <p:nvPr/>
          </p:nvSpPr>
          <p:spPr>
            <a:xfrm>
              <a:off x="2555273" y="1862360"/>
              <a:ext cx="68" cy="68"/>
            </a:xfrm>
            <a:custGeom>
              <a:rect b="b" l="l" r="r" t="t"/>
              <a:pathLst>
                <a:path extrusionOk="0" h="5" w="5">
                  <a:moveTo>
                    <a:pt x="4" y="1"/>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81"/>
            <p:cNvSpPr/>
            <p:nvPr/>
          </p:nvSpPr>
          <p:spPr>
            <a:xfrm>
              <a:off x="2554798" y="1863080"/>
              <a:ext cx="68" cy="54"/>
            </a:xfrm>
            <a:custGeom>
              <a:rect b="b" l="l" r="r" t="t"/>
              <a:pathLst>
                <a:path extrusionOk="0" h="4" w="5">
                  <a:moveTo>
                    <a:pt x="1" y="4"/>
                  </a:moveTo>
                  <a:lnTo>
                    <a:pt x="4" y="1"/>
                  </a:ln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0" name="Google Shape;6560;p81"/>
            <p:cNvSpPr/>
            <p:nvPr/>
          </p:nvSpPr>
          <p:spPr>
            <a:xfrm>
              <a:off x="2580853" y="1829801"/>
              <a:ext cx="244" cy="163"/>
            </a:xfrm>
            <a:custGeom>
              <a:rect b="b" l="l" r="r" t="t"/>
              <a:pathLst>
                <a:path extrusionOk="0" h="12" w="18">
                  <a:moveTo>
                    <a:pt x="18" y="1"/>
                  </a:moveTo>
                  <a:cubicBezTo>
                    <a:pt x="11" y="4"/>
                    <a:pt x="4" y="8"/>
                    <a:pt x="0" y="11"/>
                  </a:cubicBezTo>
                  <a:cubicBezTo>
                    <a:pt x="4" y="8"/>
                    <a:pt x="11" y="4"/>
                    <a:pt x="1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1" name="Google Shape;6561;p81"/>
            <p:cNvSpPr/>
            <p:nvPr/>
          </p:nvSpPr>
          <p:spPr>
            <a:xfrm>
              <a:off x="2620255" y="1767725"/>
              <a:ext cx="530" cy="258"/>
            </a:xfrm>
            <a:custGeom>
              <a:rect b="b" l="l" r="r" t="t"/>
              <a:pathLst>
                <a:path extrusionOk="0" h="19" w="39">
                  <a:moveTo>
                    <a:pt x="0" y="1"/>
                  </a:moveTo>
                  <a:lnTo>
                    <a:pt x="39"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2" name="Google Shape;6562;p81"/>
            <p:cNvSpPr/>
            <p:nvPr/>
          </p:nvSpPr>
          <p:spPr>
            <a:xfrm>
              <a:off x="2619589" y="1767345"/>
              <a:ext cx="434" cy="258"/>
            </a:xfrm>
            <a:custGeom>
              <a:rect b="b" l="l" r="r" t="t"/>
              <a:pathLst>
                <a:path extrusionOk="0" h="19" w="32">
                  <a:moveTo>
                    <a:pt x="0"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3" name="Google Shape;6563;p81"/>
            <p:cNvSpPr/>
            <p:nvPr/>
          </p:nvSpPr>
          <p:spPr>
            <a:xfrm>
              <a:off x="2612081" y="1759510"/>
              <a:ext cx="4290" cy="6286"/>
            </a:xfrm>
            <a:custGeom>
              <a:rect b="b" l="l" r="r" t="t"/>
              <a:pathLst>
                <a:path extrusionOk="0" h="463" w="316">
                  <a:moveTo>
                    <a:pt x="315" y="462"/>
                  </a:moveTo>
                  <a:lnTo>
                    <a:pt x="315" y="462"/>
                  </a:lnTo>
                  <a:cubicBezTo>
                    <a:pt x="130" y="382"/>
                    <a:pt x="7" y="203"/>
                    <a:pt x="0" y="0"/>
                  </a:cubicBezTo>
                  <a:cubicBezTo>
                    <a:pt x="7" y="203"/>
                    <a:pt x="130" y="382"/>
                    <a:pt x="315" y="46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81"/>
            <p:cNvSpPr/>
            <p:nvPr/>
          </p:nvSpPr>
          <p:spPr>
            <a:xfrm>
              <a:off x="2620920" y="1768064"/>
              <a:ext cx="530" cy="339"/>
            </a:xfrm>
            <a:custGeom>
              <a:rect b="b" l="l" r="r" t="t"/>
              <a:pathLst>
                <a:path extrusionOk="0" h="25" w="39">
                  <a:moveTo>
                    <a:pt x="39" y="25"/>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81"/>
            <p:cNvSpPr/>
            <p:nvPr/>
          </p:nvSpPr>
          <p:spPr>
            <a:xfrm>
              <a:off x="2618870" y="1766964"/>
              <a:ext cx="448" cy="258"/>
            </a:xfrm>
            <a:custGeom>
              <a:rect b="b" l="l" r="r" t="t"/>
              <a:pathLst>
                <a:path extrusionOk="0" h="19" w="33">
                  <a:moveTo>
                    <a:pt x="1" y="1"/>
                  </a:moveTo>
                  <a:lnTo>
                    <a:pt x="32"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81"/>
            <p:cNvSpPr/>
            <p:nvPr/>
          </p:nvSpPr>
          <p:spPr>
            <a:xfrm>
              <a:off x="2608660" y="1756754"/>
              <a:ext cx="3476" cy="2770"/>
            </a:xfrm>
            <a:custGeom>
              <a:rect b="b" l="l" r="r" t="t"/>
              <a:pathLst>
                <a:path extrusionOk="0" h="204" w="256">
                  <a:moveTo>
                    <a:pt x="0" y="0"/>
                  </a:moveTo>
                  <a:lnTo>
                    <a:pt x="0" y="0"/>
                  </a:lnTo>
                  <a:cubicBezTo>
                    <a:pt x="95" y="70"/>
                    <a:pt x="228" y="165"/>
                    <a:pt x="256" y="203"/>
                  </a:cubicBezTo>
                  <a:cubicBezTo>
                    <a:pt x="228" y="165"/>
                    <a:pt x="98" y="70"/>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81"/>
            <p:cNvSpPr/>
            <p:nvPr/>
          </p:nvSpPr>
          <p:spPr>
            <a:xfrm>
              <a:off x="2606093" y="1754894"/>
              <a:ext cx="1154" cy="869"/>
            </a:xfrm>
            <a:custGeom>
              <a:rect b="b" l="l" r="r" t="t"/>
              <a:pathLst>
                <a:path extrusionOk="0" h="64" w="85">
                  <a:moveTo>
                    <a:pt x="0" y="1"/>
                  </a:moveTo>
                  <a:cubicBezTo>
                    <a:pt x="28" y="22"/>
                    <a:pt x="56" y="43"/>
                    <a:pt x="84" y="64"/>
                  </a:cubicBezTo>
                  <a:cubicBezTo>
                    <a:pt x="56" y="43"/>
                    <a:pt x="28" y="22"/>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8" name="Google Shape;6568;p81"/>
            <p:cNvSpPr/>
            <p:nvPr/>
          </p:nvSpPr>
          <p:spPr>
            <a:xfrm>
              <a:off x="2616358" y="1765783"/>
              <a:ext cx="720" cy="339"/>
            </a:xfrm>
            <a:custGeom>
              <a:rect b="b" l="l" r="r" t="t"/>
              <a:pathLst>
                <a:path extrusionOk="0" h="25" w="53">
                  <a:moveTo>
                    <a:pt x="0" y="0"/>
                  </a:moveTo>
                  <a:lnTo>
                    <a:pt x="53"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81"/>
            <p:cNvSpPr/>
            <p:nvPr/>
          </p:nvSpPr>
          <p:spPr>
            <a:xfrm>
              <a:off x="2618164" y="1766639"/>
              <a:ext cx="394" cy="204"/>
            </a:xfrm>
            <a:custGeom>
              <a:rect b="b" l="l" r="r" t="t"/>
              <a:pathLst>
                <a:path extrusionOk="0" h="15" w="29">
                  <a:moveTo>
                    <a:pt x="0" y="0"/>
                  </a:moveTo>
                  <a:lnTo>
                    <a:pt x="28"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81"/>
            <p:cNvSpPr/>
            <p:nvPr/>
          </p:nvSpPr>
          <p:spPr>
            <a:xfrm>
              <a:off x="2607465" y="1755940"/>
              <a:ext cx="1208" cy="828"/>
            </a:xfrm>
            <a:custGeom>
              <a:rect b="b" l="l" r="r" t="t"/>
              <a:pathLst>
                <a:path extrusionOk="0" h="61" w="89">
                  <a:moveTo>
                    <a:pt x="1" y="1"/>
                  </a:moveTo>
                  <a:lnTo>
                    <a:pt x="88" y="6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81"/>
            <p:cNvSpPr/>
            <p:nvPr/>
          </p:nvSpPr>
          <p:spPr>
            <a:xfrm>
              <a:off x="2617349" y="1766258"/>
              <a:ext cx="489" cy="204"/>
            </a:xfrm>
            <a:custGeom>
              <a:rect b="b" l="l" r="r" t="t"/>
              <a:pathLst>
                <a:path extrusionOk="0" h="15" w="36">
                  <a:moveTo>
                    <a:pt x="1" y="0"/>
                  </a:moveTo>
                  <a:lnTo>
                    <a:pt x="36"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81"/>
            <p:cNvSpPr/>
            <p:nvPr/>
          </p:nvSpPr>
          <p:spPr>
            <a:xfrm>
              <a:off x="2514350" y="1832802"/>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3" name="Google Shape;6573;p81"/>
            <p:cNvSpPr/>
            <p:nvPr/>
          </p:nvSpPr>
          <p:spPr>
            <a:xfrm>
              <a:off x="2505742" y="1822252"/>
              <a:ext cx="1059" cy="910"/>
            </a:xfrm>
            <a:custGeom>
              <a:rect b="b" l="l" r="r" t="t"/>
              <a:pathLst>
                <a:path extrusionOk="0" h="67" w="78">
                  <a:moveTo>
                    <a:pt x="78" y="67"/>
                  </a:moveTo>
                  <a:cubicBezTo>
                    <a:pt x="50" y="46"/>
                    <a:pt x="22" y="25"/>
                    <a:pt x="1" y="0"/>
                  </a:cubicBezTo>
                  <a:cubicBezTo>
                    <a:pt x="22" y="25"/>
                    <a:pt x="50" y="46"/>
                    <a:pt x="78" y="6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4" name="Google Shape;6574;p81"/>
            <p:cNvSpPr/>
            <p:nvPr/>
          </p:nvSpPr>
          <p:spPr>
            <a:xfrm>
              <a:off x="2514635" y="1833942"/>
              <a:ext cx="394" cy="149"/>
            </a:xfrm>
            <a:custGeom>
              <a:rect b="b" l="l" r="r" t="t"/>
              <a:pathLst>
                <a:path extrusionOk="0" h="11" w="29">
                  <a:moveTo>
                    <a:pt x="1" y="0"/>
                  </a:moveTo>
                  <a:cubicBezTo>
                    <a:pt x="11" y="4"/>
                    <a:pt x="22" y="7"/>
                    <a:pt x="29" y="11"/>
                  </a:cubicBezTo>
                  <a:cubicBezTo>
                    <a:pt x="22" y="7"/>
                    <a:pt x="11" y="4"/>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5" name="Google Shape;6575;p81"/>
            <p:cNvSpPr/>
            <p:nvPr/>
          </p:nvSpPr>
          <p:spPr>
            <a:xfrm>
              <a:off x="2517772" y="1837839"/>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81"/>
            <p:cNvSpPr/>
            <p:nvPr/>
          </p:nvSpPr>
          <p:spPr>
            <a:xfrm>
              <a:off x="2518016" y="1839034"/>
              <a:ext cx="14" cy="394"/>
            </a:xfrm>
            <a:custGeom>
              <a:rect b="b" l="l" r="r" t="t"/>
              <a:pathLst>
                <a:path extrusionOk="0" h="29" w="1">
                  <a:moveTo>
                    <a:pt x="0" y="0"/>
                  </a:moveTo>
                  <a:cubicBezTo>
                    <a:pt x="0" y="11"/>
                    <a:pt x="0" y="18"/>
                    <a:pt x="0" y="28"/>
                  </a:cubicBezTo>
                  <a:cubicBezTo>
                    <a:pt x="0" y="18"/>
                    <a:pt x="0"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7" name="Google Shape;6577;p81"/>
            <p:cNvSpPr/>
            <p:nvPr/>
          </p:nvSpPr>
          <p:spPr>
            <a:xfrm>
              <a:off x="2517962" y="1838654"/>
              <a:ext cx="14" cy="299"/>
            </a:xfrm>
            <a:custGeom>
              <a:rect b="b" l="l" r="r" t="t"/>
              <a:pathLst>
                <a:path extrusionOk="0" h="22" w="1">
                  <a:moveTo>
                    <a:pt x="1" y="21"/>
                  </a:moveTo>
                  <a:lnTo>
                    <a:pt x="1" y="0"/>
                  </a:lnTo>
                  <a:cubicBezTo>
                    <a:pt x="1" y="7"/>
                    <a:pt x="1" y="14"/>
                    <a:pt x="1" y="2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8" name="Google Shape;6578;p81"/>
            <p:cNvSpPr/>
            <p:nvPr/>
          </p:nvSpPr>
          <p:spPr>
            <a:xfrm>
              <a:off x="2517867" y="1838219"/>
              <a:ext cx="68" cy="258"/>
            </a:xfrm>
            <a:custGeom>
              <a:rect b="b" l="l" r="r" t="t"/>
              <a:pathLst>
                <a:path extrusionOk="0" h="19" w="5">
                  <a:moveTo>
                    <a:pt x="4" y="18"/>
                  </a:moveTo>
                  <a:cubicBezTo>
                    <a:pt x="4" y="11"/>
                    <a:pt x="4" y="8"/>
                    <a:pt x="1" y="1"/>
                  </a:cubicBezTo>
                  <a:cubicBezTo>
                    <a:pt x="4" y="8"/>
                    <a:pt x="4" y="11"/>
                    <a:pt x="4"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81"/>
            <p:cNvSpPr/>
            <p:nvPr/>
          </p:nvSpPr>
          <p:spPr>
            <a:xfrm>
              <a:off x="2514500" y="1833603"/>
              <a:ext cx="54" cy="109"/>
            </a:xfrm>
            <a:custGeom>
              <a:rect b="b" l="l" r="r" t="t"/>
              <a:pathLst>
                <a:path extrusionOk="0" h="8" w="4">
                  <a:moveTo>
                    <a:pt x="0" y="1"/>
                  </a:moveTo>
                  <a:lnTo>
                    <a:pt x="4" y="8"/>
                  </a:lnTo>
                  <a:cubicBezTo>
                    <a:pt x="4" y="4"/>
                    <a:pt x="4" y="4"/>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0" name="Google Shape;6580;p81"/>
            <p:cNvSpPr/>
            <p:nvPr/>
          </p:nvSpPr>
          <p:spPr>
            <a:xfrm>
              <a:off x="2514500" y="183337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1" name="Google Shape;6581;p81"/>
            <p:cNvSpPr/>
            <p:nvPr/>
          </p:nvSpPr>
          <p:spPr>
            <a:xfrm>
              <a:off x="2503556" y="1818831"/>
              <a:ext cx="14" cy="54"/>
            </a:xfrm>
            <a:custGeom>
              <a:rect b="b" l="l" r="r" t="t"/>
              <a:pathLst>
                <a:path extrusionOk="0" h="4" w="1">
                  <a:moveTo>
                    <a:pt x="1"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81"/>
            <p:cNvSpPr/>
            <p:nvPr/>
          </p:nvSpPr>
          <p:spPr>
            <a:xfrm>
              <a:off x="2514310" y="1832422"/>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3" name="Google Shape;6583;p81"/>
            <p:cNvSpPr/>
            <p:nvPr/>
          </p:nvSpPr>
          <p:spPr>
            <a:xfrm>
              <a:off x="2505606" y="185043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4" name="Google Shape;6584;p81"/>
            <p:cNvSpPr/>
            <p:nvPr/>
          </p:nvSpPr>
          <p:spPr>
            <a:xfrm>
              <a:off x="2503801" y="1819251"/>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81"/>
            <p:cNvSpPr/>
            <p:nvPr/>
          </p:nvSpPr>
          <p:spPr>
            <a:xfrm>
              <a:off x="2514595" y="1833793"/>
              <a:ext cx="54" cy="109"/>
            </a:xfrm>
            <a:custGeom>
              <a:rect b="b" l="l" r="r" t="t"/>
              <a:pathLst>
                <a:path extrusionOk="0" h="8" w="4">
                  <a:moveTo>
                    <a:pt x="4" y="8"/>
                  </a:moveTo>
                  <a:cubicBezTo>
                    <a:pt x="0" y="4"/>
                    <a:pt x="0" y="4"/>
                    <a:pt x="0" y="1"/>
                  </a:cubicBezTo>
                  <a:cubicBezTo>
                    <a:pt x="0" y="4"/>
                    <a:pt x="0" y="4"/>
                    <a:pt x="4" y="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6" name="Google Shape;6586;p81"/>
            <p:cNvSpPr/>
            <p:nvPr/>
          </p:nvSpPr>
          <p:spPr>
            <a:xfrm>
              <a:off x="2514405" y="1833087"/>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7" name="Google Shape;6587;p81"/>
            <p:cNvSpPr/>
            <p:nvPr/>
          </p:nvSpPr>
          <p:spPr>
            <a:xfrm>
              <a:off x="2514255" y="1832136"/>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8" name="Google Shape;6588;p81"/>
            <p:cNvSpPr/>
            <p:nvPr/>
          </p:nvSpPr>
          <p:spPr>
            <a:xfrm>
              <a:off x="2507412" y="1823623"/>
              <a:ext cx="720" cy="543"/>
            </a:xfrm>
            <a:custGeom>
              <a:rect b="b" l="l" r="r" t="t"/>
              <a:pathLst>
                <a:path extrusionOk="0" h="40" w="53">
                  <a:moveTo>
                    <a:pt x="0" y="1"/>
                  </a:moveTo>
                  <a:cubicBezTo>
                    <a:pt x="14" y="15"/>
                    <a:pt x="32" y="25"/>
                    <a:pt x="53" y="39"/>
                  </a:cubicBezTo>
                  <a:cubicBezTo>
                    <a:pt x="35" y="25"/>
                    <a:pt x="18"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9" name="Google Shape;6589;p81"/>
            <p:cNvSpPr/>
            <p:nvPr/>
          </p:nvSpPr>
          <p:spPr>
            <a:xfrm>
              <a:off x="2602998" y="1754704"/>
              <a:ext cx="258" cy="204"/>
            </a:xfrm>
            <a:custGeom>
              <a:rect b="b" l="l" r="r" t="t"/>
              <a:pathLst>
                <a:path extrusionOk="0" h="15" w="19">
                  <a:moveTo>
                    <a:pt x="18" y="15"/>
                  </a:moveTo>
                  <a:cubicBezTo>
                    <a:pt x="15" y="8"/>
                    <a:pt x="8" y="4"/>
                    <a:pt x="1" y="1"/>
                  </a:cubicBezTo>
                  <a:cubicBezTo>
                    <a:pt x="8" y="4"/>
                    <a:pt x="15" y="8"/>
                    <a:pt x="18" y="15"/>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81"/>
            <p:cNvSpPr/>
            <p:nvPr/>
          </p:nvSpPr>
          <p:spPr>
            <a:xfrm>
              <a:off x="2605564" y="1754799"/>
              <a:ext cx="394" cy="109"/>
            </a:xfrm>
            <a:custGeom>
              <a:rect b="b" l="l" r="r" t="t"/>
              <a:pathLst>
                <a:path extrusionOk="0" h="8" w="29">
                  <a:moveTo>
                    <a:pt x="1" y="8"/>
                  </a:moveTo>
                  <a:lnTo>
                    <a:pt x="29" y="1"/>
                  </a:lnTo>
                  <a:lnTo>
                    <a:pt x="29"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81"/>
            <p:cNvSpPr/>
            <p:nvPr/>
          </p:nvSpPr>
          <p:spPr>
            <a:xfrm>
              <a:off x="2554513" y="1799007"/>
              <a:ext cx="3435" cy="774"/>
            </a:xfrm>
            <a:custGeom>
              <a:rect b="b" l="l" r="r" t="t"/>
              <a:pathLst>
                <a:path extrusionOk="0" h="57" w="253">
                  <a:moveTo>
                    <a:pt x="1" y="56"/>
                  </a:moveTo>
                  <a:cubicBezTo>
                    <a:pt x="81" y="21"/>
                    <a:pt x="165" y="0"/>
                    <a:pt x="253" y="0"/>
                  </a:cubicBezTo>
                  <a:cubicBezTo>
                    <a:pt x="165" y="0"/>
                    <a:pt x="81" y="21"/>
                    <a:pt x="1" y="56"/>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2" name="Google Shape;6592;p81"/>
            <p:cNvSpPr/>
            <p:nvPr/>
          </p:nvSpPr>
          <p:spPr>
            <a:xfrm>
              <a:off x="2599196" y="175637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3" name="Google Shape;6593;p81"/>
            <p:cNvSpPr/>
            <p:nvPr/>
          </p:nvSpPr>
          <p:spPr>
            <a:xfrm>
              <a:off x="2502796" y="1817215"/>
              <a:ext cx="964" cy="109"/>
            </a:xfrm>
            <a:custGeom>
              <a:rect b="b" l="l" r="r" t="t"/>
              <a:pathLst>
                <a:path extrusionOk="0" h="8" w="71">
                  <a:moveTo>
                    <a:pt x="71"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81"/>
            <p:cNvSpPr/>
            <p:nvPr/>
          </p:nvSpPr>
          <p:spPr>
            <a:xfrm>
              <a:off x="2513264"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81"/>
            <p:cNvSpPr/>
            <p:nvPr/>
          </p:nvSpPr>
          <p:spPr>
            <a:xfrm>
              <a:off x="2516020" y="181830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81"/>
            <p:cNvSpPr/>
            <p:nvPr/>
          </p:nvSpPr>
          <p:spPr>
            <a:xfrm>
              <a:off x="2514119" y="1818396"/>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81"/>
            <p:cNvSpPr/>
            <p:nvPr/>
          </p:nvSpPr>
          <p:spPr>
            <a:xfrm>
              <a:off x="2596725" y="1756849"/>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81"/>
            <p:cNvSpPr/>
            <p:nvPr/>
          </p:nvSpPr>
          <p:spPr>
            <a:xfrm>
              <a:off x="2599766" y="1756184"/>
              <a:ext cx="299" cy="109"/>
            </a:xfrm>
            <a:custGeom>
              <a:rect b="b" l="l" r="r" t="t"/>
              <a:pathLst>
                <a:path extrusionOk="0" h="8" w="22">
                  <a:moveTo>
                    <a:pt x="22"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81"/>
            <p:cNvSpPr/>
            <p:nvPr/>
          </p:nvSpPr>
          <p:spPr>
            <a:xfrm>
              <a:off x="2502131" y="1817161"/>
              <a:ext cx="258" cy="14"/>
            </a:xfrm>
            <a:custGeom>
              <a:rect b="b" l="l" r="r" t="t"/>
              <a:pathLst>
                <a:path extrusionOk="0" h="1" w="19">
                  <a:moveTo>
                    <a:pt x="1" y="1"/>
                  </a:moveTo>
                  <a:lnTo>
                    <a:pt x="18"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81"/>
            <p:cNvSpPr/>
            <p:nvPr/>
          </p:nvSpPr>
          <p:spPr>
            <a:xfrm>
              <a:off x="2595109" y="1756659"/>
              <a:ext cx="149" cy="54"/>
            </a:xfrm>
            <a:custGeom>
              <a:rect b="b" l="l" r="r" t="t"/>
              <a:pathLst>
                <a:path extrusionOk="0" h="4" w="11">
                  <a:moveTo>
                    <a:pt x="11"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81"/>
            <p:cNvSpPr/>
            <p:nvPr/>
          </p:nvSpPr>
          <p:spPr>
            <a:xfrm>
              <a:off x="2602672" y="1754568"/>
              <a:ext cx="109" cy="54"/>
            </a:xfrm>
            <a:custGeom>
              <a:rect b="b" l="l" r="r" t="t"/>
              <a:pathLst>
                <a:path extrusionOk="0" h="4" w="8">
                  <a:moveTo>
                    <a:pt x="7" y="0"/>
                  </a:moveTo>
                  <a:lnTo>
                    <a:pt x="0"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2" name="Google Shape;6602;p81"/>
            <p:cNvSpPr/>
            <p:nvPr/>
          </p:nvSpPr>
          <p:spPr>
            <a:xfrm>
              <a:off x="2595544" y="1756795"/>
              <a:ext cx="190" cy="14"/>
            </a:xfrm>
            <a:custGeom>
              <a:rect b="b" l="l" r="r" t="t"/>
              <a:pathLst>
                <a:path extrusionOk="0" h="1" w="14">
                  <a:moveTo>
                    <a:pt x="14"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3" name="Google Shape;6603;p81"/>
            <p:cNvSpPr/>
            <p:nvPr/>
          </p:nvSpPr>
          <p:spPr>
            <a:xfrm>
              <a:off x="2595965" y="1756849"/>
              <a:ext cx="244" cy="14"/>
            </a:xfrm>
            <a:custGeom>
              <a:rect b="b" l="l" r="r" t="t"/>
              <a:pathLst>
                <a:path extrusionOk="0" h="1" w="18">
                  <a:moveTo>
                    <a:pt x="18"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4" name="Google Shape;6604;p81"/>
            <p:cNvSpPr/>
            <p:nvPr/>
          </p:nvSpPr>
          <p:spPr>
            <a:xfrm>
              <a:off x="2602047" y="1754948"/>
              <a:ext cx="204" cy="149"/>
            </a:xfrm>
            <a:custGeom>
              <a:rect b="b" l="l" r="r" t="t"/>
              <a:pathLst>
                <a:path extrusionOk="0" h="11" w="15">
                  <a:moveTo>
                    <a:pt x="15"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5" name="Google Shape;6605;p81"/>
            <p:cNvSpPr/>
            <p:nvPr/>
          </p:nvSpPr>
          <p:spPr>
            <a:xfrm>
              <a:off x="2507127" y="1817690"/>
              <a:ext cx="1005" cy="109"/>
            </a:xfrm>
            <a:custGeom>
              <a:rect b="b" l="l" r="r" t="t"/>
              <a:pathLst>
                <a:path extrusionOk="0" h="8" w="74">
                  <a:moveTo>
                    <a:pt x="74"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6" name="Google Shape;6606;p81"/>
            <p:cNvSpPr/>
            <p:nvPr/>
          </p:nvSpPr>
          <p:spPr>
            <a:xfrm>
              <a:off x="2526665" y="181721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7" name="Google Shape;6607;p81"/>
            <p:cNvSpPr/>
            <p:nvPr/>
          </p:nvSpPr>
          <p:spPr>
            <a:xfrm>
              <a:off x="2597010" y="1756795"/>
              <a:ext cx="258" cy="14"/>
            </a:xfrm>
            <a:custGeom>
              <a:rect b="b" l="l" r="r" t="t"/>
              <a:pathLst>
                <a:path extrusionOk="0" h="1" w="19">
                  <a:moveTo>
                    <a:pt x="18" y="1"/>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8" name="Google Shape;6608;p81"/>
            <p:cNvSpPr/>
            <p:nvPr/>
          </p:nvSpPr>
          <p:spPr>
            <a:xfrm>
              <a:off x="2527330" y="181712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81"/>
            <p:cNvSpPr/>
            <p:nvPr/>
          </p:nvSpPr>
          <p:spPr>
            <a:xfrm>
              <a:off x="2598626" y="175656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81"/>
            <p:cNvSpPr/>
            <p:nvPr/>
          </p:nvSpPr>
          <p:spPr>
            <a:xfrm>
              <a:off x="2600337" y="1755940"/>
              <a:ext cx="299" cy="109"/>
            </a:xfrm>
            <a:custGeom>
              <a:rect b="b" l="l" r="r" t="t"/>
              <a:pathLst>
                <a:path extrusionOk="0" h="8" w="22">
                  <a:moveTo>
                    <a:pt x="22"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81"/>
            <p:cNvSpPr/>
            <p:nvPr/>
          </p:nvSpPr>
          <p:spPr>
            <a:xfrm>
              <a:off x="2598056" y="1756659"/>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81"/>
            <p:cNvSpPr/>
            <p:nvPr/>
          </p:nvSpPr>
          <p:spPr>
            <a:xfrm>
              <a:off x="2597485" y="1756754"/>
              <a:ext cx="299" cy="54"/>
            </a:xfrm>
            <a:custGeom>
              <a:rect b="b" l="l" r="r" t="t"/>
              <a:pathLst>
                <a:path extrusionOk="0" h="4" w="22">
                  <a:moveTo>
                    <a:pt x="22" y="0"/>
                  </a:moveTo>
                  <a:lnTo>
                    <a:pt x="1"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81"/>
            <p:cNvSpPr/>
            <p:nvPr/>
          </p:nvSpPr>
          <p:spPr>
            <a:xfrm>
              <a:off x="2601477" y="1755329"/>
              <a:ext cx="258" cy="149"/>
            </a:xfrm>
            <a:custGeom>
              <a:rect b="b" l="l" r="r" t="t"/>
              <a:pathLst>
                <a:path extrusionOk="0" h="11" w="19">
                  <a:moveTo>
                    <a:pt x="18" y="0"/>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81"/>
            <p:cNvSpPr/>
            <p:nvPr/>
          </p:nvSpPr>
          <p:spPr>
            <a:xfrm>
              <a:off x="2508498" y="1817880"/>
              <a:ext cx="923" cy="109"/>
            </a:xfrm>
            <a:custGeom>
              <a:rect b="b" l="l" r="r" t="t"/>
              <a:pathLst>
                <a:path extrusionOk="0" h="8" w="68">
                  <a:moveTo>
                    <a:pt x="67"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81"/>
            <p:cNvSpPr/>
            <p:nvPr/>
          </p:nvSpPr>
          <p:spPr>
            <a:xfrm>
              <a:off x="2600907" y="1755654"/>
              <a:ext cx="258" cy="163"/>
            </a:xfrm>
            <a:custGeom>
              <a:rect b="b" l="l" r="r" t="t"/>
              <a:pathLst>
                <a:path extrusionOk="0" h="12" w="19">
                  <a:moveTo>
                    <a:pt x="18"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81"/>
            <p:cNvSpPr/>
            <p:nvPr/>
          </p:nvSpPr>
          <p:spPr>
            <a:xfrm>
              <a:off x="2504181" y="1817310"/>
              <a:ext cx="1195" cy="149"/>
            </a:xfrm>
            <a:custGeom>
              <a:rect b="b" l="l" r="r" t="t"/>
              <a:pathLst>
                <a:path extrusionOk="0" h="11" w="88">
                  <a:moveTo>
                    <a:pt x="88"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81"/>
            <p:cNvSpPr/>
            <p:nvPr/>
          </p:nvSpPr>
          <p:spPr>
            <a:xfrm>
              <a:off x="2512640" y="1818396"/>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8" name="Google Shape;6618;p81"/>
            <p:cNvSpPr/>
            <p:nvPr/>
          </p:nvSpPr>
          <p:spPr>
            <a:xfrm>
              <a:off x="2505457" y="1817446"/>
              <a:ext cx="1344" cy="204"/>
            </a:xfrm>
            <a:custGeom>
              <a:rect b="b" l="l" r="r" t="t"/>
              <a:pathLst>
                <a:path extrusionOk="0" h="15" w="99">
                  <a:moveTo>
                    <a:pt x="99" y="1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9" name="Google Shape;6619;p81"/>
            <p:cNvSpPr/>
            <p:nvPr/>
          </p:nvSpPr>
          <p:spPr>
            <a:xfrm>
              <a:off x="2509788" y="1818070"/>
              <a:ext cx="1195" cy="204"/>
            </a:xfrm>
            <a:custGeom>
              <a:rect b="b" l="l" r="r" t="t"/>
              <a:pathLst>
                <a:path extrusionOk="0" h="15" w="88">
                  <a:moveTo>
                    <a:pt x="88" y="1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81"/>
            <p:cNvSpPr/>
            <p:nvPr/>
          </p:nvSpPr>
          <p:spPr>
            <a:xfrm>
              <a:off x="2511404" y="1818355"/>
              <a:ext cx="149" cy="14"/>
            </a:xfrm>
            <a:custGeom>
              <a:rect b="b" l="l" r="r" t="t"/>
              <a:pathLst>
                <a:path extrusionOk="0" h="1" w="11">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81"/>
            <p:cNvSpPr/>
            <p:nvPr/>
          </p:nvSpPr>
          <p:spPr>
            <a:xfrm>
              <a:off x="2512029" y="181835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81"/>
            <p:cNvSpPr/>
            <p:nvPr/>
          </p:nvSpPr>
          <p:spPr>
            <a:xfrm>
              <a:off x="2991016" y="2067204"/>
              <a:ext cx="18968" cy="6409"/>
            </a:xfrm>
            <a:custGeom>
              <a:rect b="b" l="l" r="r" t="t"/>
              <a:pathLst>
                <a:path extrusionOk="0" h="472" w="1397">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81"/>
            <p:cNvSpPr/>
            <p:nvPr/>
          </p:nvSpPr>
          <p:spPr>
            <a:xfrm>
              <a:off x="3012726" y="2048969"/>
              <a:ext cx="73699" cy="62008"/>
            </a:xfrm>
            <a:custGeom>
              <a:rect b="b" l="l" r="r" t="t"/>
              <a:pathLst>
                <a:path extrusionOk="0" h="4567" w="5428">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81"/>
            <p:cNvSpPr/>
            <p:nvPr/>
          </p:nvSpPr>
          <p:spPr>
            <a:xfrm>
              <a:off x="2746593" y="2003634"/>
              <a:ext cx="83583" cy="84330"/>
            </a:xfrm>
            <a:custGeom>
              <a:rect b="b" l="l" r="r" t="t"/>
              <a:pathLst>
                <a:path extrusionOk="0" h="6211" w="6156">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81"/>
            <p:cNvSpPr/>
            <p:nvPr/>
          </p:nvSpPr>
          <p:spPr>
            <a:xfrm>
              <a:off x="2846320" y="2013450"/>
              <a:ext cx="74445" cy="60949"/>
            </a:xfrm>
            <a:custGeom>
              <a:rect b="b" l="l" r="r" t="t"/>
              <a:pathLst>
                <a:path extrusionOk="0" h="4489" w="5483">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81"/>
            <p:cNvSpPr/>
            <p:nvPr/>
          </p:nvSpPr>
          <p:spPr>
            <a:xfrm>
              <a:off x="2823415" y="2090109"/>
              <a:ext cx="73061" cy="19457"/>
            </a:xfrm>
            <a:custGeom>
              <a:rect b="b" l="l" r="r" t="t"/>
              <a:pathLst>
                <a:path extrusionOk="0" h="1433" w="5381">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81"/>
            <p:cNvSpPr/>
            <p:nvPr/>
          </p:nvSpPr>
          <p:spPr>
            <a:xfrm>
              <a:off x="2838907" y="2066647"/>
              <a:ext cx="2675" cy="2281"/>
            </a:xfrm>
            <a:custGeom>
              <a:rect b="b" l="l" r="r" t="t"/>
              <a:pathLst>
                <a:path extrusionOk="0" h="168" w="197">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81"/>
            <p:cNvSpPr/>
            <p:nvPr/>
          </p:nvSpPr>
          <p:spPr>
            <a:xfrm>
              <a:off x="2928980" y="2107991"/>
              <a:ext cx="29246" cy="3842"/>
            </a:xfrm>
            <a:custGeom>
              <a:rect b="b" l="l" r="r" t="t"/>
              <a:pathLst>
                <a:path extrusionOk="0" h="283" w="2154">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9" name="Google Shape;6629;p81"/>
            <p:cNvSpPr/>
            <p:nvPr/>
          </p:nvSpPr>
          <p:spPr>
            <a:xfrm>
              <a:off x="2771508" y="2053260"/>
              <a:ext cx="2240" cy="3666"/>
            </a:xfrm>
            <a:custGeom>
              <a:rect b="b" l="l" r="r" t="t"/>
              <a:pathLst>
                <a:path extrusionOk="0" h="270" w="165">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0" name="Google Shape;6630;p81"/>
            <p:cNvSpPr/>
            <p:nvPr/>
          </p:nvSpPr>
          <p:spPr>
            <a:xfrm>
              <a:off x="2920182" y="2034251"/>
              <a:ext cx="46788" cy="53482"/>
            </a:xfrm>
            <a:custGeom>
              <a:rect b="b" l="l" r="r" t="t"/>
              <a:pathLst>
                <a:path extrusionOk="0" h="3939" w="3446">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81"/>
            <p:cNvSpPr/>
            <p:nvPr/>
          </p:nvSpPr>
          <p:spPr>
            <a:xfrm>
              <a:off x="2975850" y="2069105"/>
              <a:ext cx="7658" cy="4046"/>
            </a:xfrm>
            <a:custGeom>
              <a:rect b="b" l="l" r="r" t="t"/>
              <a:pathLst>
                <a:path extrusionOk="0" h="298" w="564">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81"/>
            <p:cNvSpPr/>
            <p:nvPr/>
          </p:nvSpPr>
          <p:spPr>
            <a:xfrm>
              <a:off x="2759899" y="2034536"/>
              <a:ext cx="923" cy="204"/>
            </a:xfrm>
            <a:custGeom>
              <a:rect b="b" l="l" r="r" t="t"/>
              <a:pathLst>
                <a:path extrusionOk="0" h="15" w="68">
                  <a:moveTo>
                    <a:pt x="67" y="14"/>
                  </a:moveTo>
                  <a:lnTo>
                    <a:pt x="1" y="0"/>
                  </a:lnTo>
                  <a:lnTo>
                    <a:pt x="1" y="0"/>
                  </a:lnTo>
                  <a:lnTo>
                    <a:pt x="6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81"/>
            <p:cNvSpPr/>
            <p:nvPr/>
          </p:nvSpPr>
          <p:spPr>
            <a:xfrm>
              <a:off x="2760660" y="2035011"/>
              <a:ext cx="3870" cy="5227"/>
            </a:xfrm>
            <a:custGeom>
              <a:rect b="b" l="l" r="r" t="t"/>
              <a:pathLst>
                <a:path extrusionOk="0" h="385" w="285">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81"/>
            <p:cNvSpPr/>
            <p:nvPr/>
          </p:nvSpPr>
          <p:spPr>
            <a:xfrm>
              <a:off x="2956787" y="2113666"/>
              <a:ext cx="11093" cy="8595"/>
            </a:xfrm>
            <a:custGeom>
              <a:rect b="b" l="l" r="r" t="t"/>
              <a:pathLst>
                <a:path extrusionOk="0" h="633" w="817">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81"/>
            <p:cNvSpPr/>
            <p:nvPr/>
          </p:nvSpPr>
          <p:spPr>
            <a:xfrm>
              <a:off x="2901173" y="2106945"/>
              <a:ext cx="20312" cy="6490"/>
            </a:xfrm>
            <a:custGeom>
              <a:rect b="b" l="l" r="r" t="t"/>
              <a:pathLst>
                <a:path extrusionOk="0" h="478" w="1496">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81"/>
            <p:cNvSpPr/>
            <p:nvPr/>
          </p:nvSpPr>
          <p:spPr>
            <a:xfrm>
              <a:off x="2923413" y="2117536"/>
              <a:ext cx="11527" cy="4711"/>
            </a:xfrm>
            <a:custGeom>
              <a:rect b="b" l="l" r="r" t="t"/>
              <a:pathLst>
                <a:path extrusionOk="0" h="347" w="849">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81"/>
            <p:cNvSpPr/>
            <p:nvPr/>
          </p:nvSpPr>
          <p:spPr>
            <a:xfrm>
              <a:off x="2984729" y="2031441"/>
              <a:ext cx="10713" cy="16320"/>
            </a:xfrm>
            <a:custGeom>
              <a:rect b="b" l="l" r="r" t="t"/>
              <a:pathLst>
                <a:path extrusionOk="0" h="1202" w="789">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81"/>
            <p:cNvSpPr/>
            <p:nvPr/>
          </p:nvSpPr>
          <p:spPr>
            <a:xfrm>
              <a:off x="2859015" y="2039003"/>
              <a:ext cx="109" cy="14"/>
            </a:xfrm>
            <a:custGeom>
              <a:rect b="b" l="l" r="r" t="t"/>
              <a:pathLst>
                <a:path extrusionOk="0" h="1" w="8">
                  <a:moveTo>
                    <a:pt x="0" y="0"/>
                  </a:moveTo>
                  <a:lnTo>
                    <a:pt x="7"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81"/>
            <p:cNvSpPr/>
            <p:nvPr/>
          </p:nvSpPr>
          <p:spPr>
            <a:xfrm>
              <a:off x="2860481" y="2039098"/>
              <a:ext cx="163" cy="54"/>
            </a:xfrm>
            <a:custGeom>
              <a:rect b="b" l="l" r="r" t="t"/>
              <a:pathLst>
                <a:path extrusionOk="0" h="4" w="12">
                  <a:moveTo>
                    <a:pt x="1" y="4"/>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0" name="Google Shape;6640;p81"/>
            <p:cNvSpPr/>
            <p:nvPr/>
          </p:nvSpPr>
          <p:spPr>
            <a:xfrm>
              <a:off x="2860156" y="2039193"/>
              <a:ext cx="149" cy="14"/>
            </a:xfrm>
            <a:custGeom>
              <a:rect b="b" l="l" r="r" t="t"/>
              <a:pathLst>
                <a:path extrusionOk="0" h="1" w="11">
                  <a:moveTo>
                    <a:pt x="0" y="0"/>
                  </a:moveTo>
                  <a:lnTo>
                    <a:pt x="1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1" name="Google Shape;6641;p81"/>
            <p:cNvSpPr/>
            <p:nvPr/>
          </p:nvSpPr>
          <p:spPr>
            <a:xfrm>
              <a:off x="2858160" y="2038569"/>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81"/>
            <p:cNvSpPr/>
            <p:nvPr/>
          </p:nvSpPr>
          <p:spPr>
            <a:xfrm>
              <a:off x="2858581" y="203875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81"/>
            <p:cNvSpPr/>
            <p:nvPr/>
          </p:nvSpPr>
          <p:spPr>
            <a:xfrm>
              <a:off x="2860821" y="2038949"/>
              <a:ext cx="109" cy="68"/>
            </a:xfrm>
            <a:custGeom>
              <a:rect b="b" l="l" r="r" t="t"/>
              <a:pathLst>
                <a:path extrusionOk="0" h="5" w="8">
                  <a:moveTo>
                    <a:pt x="0" y="4"/>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81"/>
            <p:cNvSpPr/>
            <p:nvPr/>
          </p:nvSpPr>
          <p:spPr>
            <a:xfrm>
              <a:off x="2852457" y="203377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81"/>
            <p:cNvSpPr/>
            <p:nvPr/>
          </p:nvSpPr>
          <p:spPr>
            <a:xfrm>
              <a:off x="2852267" y="2033301"/>
              <a:ext cx="109" cy="244"/>
            </a:xfrm>
            <a:custGeom>
              <a:rect b="b" l="l" r="r" t="t"/>
              <a:pathLst>
                <a:path extrusionOk="0" h="18" w="8">
                  <a:moveTo>
                    <a:pt x="0" y="0"/>
                  </a:moveTo>
                  <a:lnTo>
                    <a:pt x="7"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81"/>
            <p:cNvSpPr/>
            <p:nvPr/>
          </p:nvSpPr>
          <p:spPr>
            <a:xfrm>
              <a:off x="2852647" y="2034156"/>
              <a:ext cx="109" cy="204"/>
            </a:xfrm>
            <a:custGeom>
              <a:rect b="b" l="l" r="r" t="t"/>
              <a:pathLst>
                <a:path extrusionOk="0" h="15" w="8">
                  <a:moveTo>
                    <a:pt x="0" y="0"/>
                  </a:moveTo>
                  <a:lnTo>
                    <a:pt x="7" y="1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81"/>
            <p:cNvSpPr/>
            <p:nvPr/>
          </p:nvSpPr>
          <p:spPr>
            <a:xfrm>
              <a:off x="2852118" y="2032826"/>
              <a:ext cx="109" cy="244"/>
            </a:xfrm>
            <a:custGeom>
              <a:rect b="b" l="l" r="r" t="t"/>
              <a:pathLst>
                <a:path extrusionOk="0" h="18" w="8">
                  <a:moveTo>
                    <a:pt x="1" y="0"/>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81"/>
            <p:cNvSpPr/>
            <p:nvPr/>
          </p:nvSpPr>
          <p:spPr>
            <a:xfrm>
              <a:off x="2851602" y="2031060"/>
              <a:ext cx="109" cy="339"/>
            </a:xfrm>
            <a:custGeom>
              <a:rect b="b" l="l" r="r" t="t"/>
              <a:pathLst>
                <a:path extrusionOk="0" h="25" w="8">
                  <a:moveTo>
                    <a:pt x="0" y="0"/>
                  </a:moveTo>
                  <a:lnTo>
                    <a:pt x="7" y="2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81"/>
            <p:cNvSpPr/>
            <p:nvPr/>
          </p:nvSpPr>
          <p:spPr>
            <a:xfrm>
              <a:off x="2851928" y="2032296"/>
              <a:ext cx="109" cy="244"/>
            </a:xfrm>
            <a:custGeom>
              <a:rect b="b" l="l" r="r" t="t"/>
              <a:pathLst>
                <a:path extrusionOk="0" h="18" w="8">
                  <a:moveTo>
                    <a:pt x="1" y="1"/>
                  </a:moveTo>
                  <a:lnTo>
                    <a:pt x="8"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81"/>
            <p:cNvSpPr/>
            <p:nvPr/>
          </p:nvSpPr>
          <p:spPr>
            <a:xfrm>
              <a:off x="2857725" y="2038189"/>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1" name="Google Shape;6651;p81"/>
            <p:cNvSpPr/>
            <p:nvPr/>
          </p:nvSpPr>
          <p:spPr>
            <a:xfrm>
              <a:off x="2851792" y="2031671"/>
              <a:ext cx="109" cy="299"/>
            </a:xfrm>
            <a:custGeom>
              <a:rect b="b" l="l" r="r" t="t"/>
              <a:pathLst>
                <a:path extrusionOk="0" h="22" w="8">
                  <a:moveTo>
                    <a:pt x="0" y="1"/>
                  </a:moveTo>
                  <a:lnTo>
                    <a:pt x="7" y="22"/>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2" name="Google Shape;6652;p81"/>
            <p:cNvSpPr/>
            <p:nvPr/>
          </p:nvSpPr>
          <p:spPr>
            <a:xfrm>
              <a:off x="2852837" y="2034482"/>
              <a:ext cx="54" cy="204"/>
            </a:xfrm>
            <a:custGeom>
              <a:rect b="b" l="l" r="r" t="t"/>
              <a:pathLst>
                <a:path extrusionOk="0" h="15" w="4">
                  <a:moveTo>
                    <a:pt x="0" y="1"/>
                  </a:moveTo>
                  <a:lnTo>
                    <a:pt x="4"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81"/>
            <p:cNvSpPr/>
            <p:nvPr/>
          </p:nvSpPr>
          <p:spPr>
            <a:xfrm>
              <a:off x="2856870" y="2037523"/>
              <a:ext cx="109" cy="109"/>
            </a:xfrm>
            <a:custGeom>
              <a:rect b="b" l="l" r="r" t="t"/>
              <a:pathLst>
                <a:path extrusionOk="0" h="8" w="8">
                  <a:moveTo>
                    <a:pt x="1" y="1"/>
                  </a:moveTo>
                  <a:lnTo>
                    <a:pt x="8"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81"/>
            <p:cNvSpPr/>
            <p:nvPr/>
          </p:nvSpPr>
          <p:spPr>
            <a:xfrm>
              <a:off x="2852973" y="2034821"/>
              <a:ext cx="109" cy="149"/>
            </a:xfrm>
            <a:custGeom>
              <a:rect b="b" l="l" r="r" t="t"/>
              <a:pathLst>
                <a:path extrusionOk="0" h="11" w="8">
                  <a:moveTo>
                    <a:pt x="1" y="0"/>
                  </a:moveTo>
                  <a:lnTo>
                    <a:pt x="8"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81"/>
            <p:cNvSpPr/>
            <p:nvPr/>
          </p:nvSpPr>
          <p:spPr>
            <a:xfrm>
              <a:off x="2854019" y="2035772"/>
              <a:ext cx="109" cy="54"/>
            </a:xfrm>
            <a:custGeom>
              <a:rect b="b" l="l" r="r" t="t"/>
              <a:pathLst>
                <a:path extrusionOk="0" h="4" w="8">
                  <a:moveTo>
                    <a:pt x="1" y="0"/>
                  </a:moveTo>
                  <a:lnTo>
                    <a:pt x="8" y="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81"/>
            <p:cNvSpPr/>
            <p:nvPr/>
          </p:nvSpPr>
          <p:spPr>
            <a:xfrm>
              <a:off x="2857304" y="203790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81"/>
            <p:cNvSpPr/>
            <p:nvPr/>
          </p:nvSpPr>
          <p:spPr>
            <a:xfrm>
              <a:off x="2854263" y="2035813"/>
              <a:ext cx="54" cy="14"/>
            </a:xfrm>
            <a:custGeom>
              <a:rect b="b" l="l" r="r" t="t"/>
              <a:pathLst>
                <a:path extrusionOk="0" h="1" w="4">
                  <a:moveTo>
                    <a:pt x="0" y="1"/>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81"/>
            <p:cNvSpPr/>
            <p:nvPr/>
          </p:nvSpPr>
          <p:spPr>
            <a:xfrm>
              <a:off x="2853163" y="2035107"/>
              <a:ext cx="109" cy="109"/>
            </a:xfrm>
            <a:custGeom>
              <a:rect b="b" l="l" r="r" t="t"/>
              <a:pathLst>
                <a:path extrusionOk="0" h="8" w="8">
                  <a:moveTo>
                    <a:pt x="1" y="0"/>
                  </a:moveTo>
                  <a:lnTo>
                    <a:pt x="8"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81"/>
            <p:cNvSpPr/>
            <p:nvPr/>
          </p:nvSpPr>
          <p:spPr>
            <a:xfrm>
              <a:off x="2853598" y="2035487"/>
              <a:ext cx="109" cy="109"/>
            </a:xfrm>
            <a:custGeom>
              <a:rect b="b" l="l" r="r" t="t"/>
              <a:pathLst>
                <a:path extrusionOk="0" h="8" w="8">
                  <a:moveTo>
                    <a:pt x="0" y="0"/>
                  </a:moveTo>
                  <a:lnTo>
                    <a:pt x="7"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81"/>
            <p:cNvSpPr/>
            <p:nvPr/>
          </p:nvSpPr>
          <p:spPr>
            <a:xfrm>
              <a:off x="2853788" y="2035622"/>
              <a:ext cx="109" cy="109"/>
            </a:xfrm>
            <a:custGeom>
              <a:rect b="b" l="l" r="r" t="t"/>
              <a:pathLst>
                <a:path extrusionOk="0" h="8" w="8">
                  <a:moveTo>
                    <a:pt x="0" y="1"/>
                  </a:moveTo>
                  <a:lnTo>
                    <a:pt x="7"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81"/>
            <p:cNvSpPr/>
            <p:nvPr/>
          </p:nvSpPr>
          <p:spPr>
            <a:xfrm>
              <a:off x="2859490" y="2039139"/>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2" name="Google Shape;6662;p81"/>
            <p:cNvSpPr/>
            <p:nvPr/>
          </p:nvSpPr>
          <p:spPr>
            <a:xfrm>
              <a:off x="2889049" y="2032921"/>
              <a:ext cx="3204" cy="2105"/>
            </a:xfrm>
            <a:custGeom>
              <a:rect b="b" l="l" r="r" t="t"/>
              <a:pathLst>
                <a:path extrusionOk="0" h="155" w="236">
                  <a:moveTo>
                    <a:pt x="235" y="0"/>
                  </a:moveTo>
                  <a:cubicBezTo>
                    <a:pt x="204" y="112"/>
                    <a:pt x="102" y="130"/>
                    <a:pt x="1" y="154"/>
                  </a:cubicBezTo>
                  <a:cubicBezTo>
                    <a:pt x="106" y="133"/>
                    <a:pt x="204" y="112"/>
                    <a:pt x="235"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3" name="Google Shape;6663;p81"/>
            <p:cNvSpPr/>
            <p:nvPr/>
          </p:nvSpPr>
          <p:spPr>
            <a:xfrm>
              <a:off x="2861242" y="2038243"/>
              <a:ext cx="4440" cy="530"/>
            </a:xfrm>
            <a:custGeom>
              <a:rect b="b" l="l" r="r" t="t"/>
              <a:pathLst>
                <a:path extrusionOk="0" h="39" w="327">
                  <a:moveTo>
                    <a:pt x="326" y="7"/>
                  </a:moveTo>
                  <a:cubicBezTo>
                    <a:pt x="197" y="4"/>
                    <a:pt x="53" y="0"/>
                    <a:pt x="1" y="39"/>
                  </a:cubicBezTo>
                  <a:cubicBezTo>
                    <a:pt x="53" y="0"/>
                    <a:pt x="197" y="4"/>
                    <a:pt x="326"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81"/>
            <p:cNvSpPr/>
            <p:nvPr/>
          </p:nvSpPr>
          <p:spPr>
            <a:xfrm>
              <a:off x="2910922" y="2013858"/>
              <a:ext cx="54" cy="14"/>
            </a:xfrm>
            <a:custGeom>
              <a:rect b="b" l="l" r="r" t="t"/>
              <a:pathLst>
                <a:path extrusionOk="0" h="1" w="4">
                  <a:moveTo>
                    <a:pt x="4" y="0"/>
                  </a:moveTo>
                  <a:lnTo>
                    <a:pt x="0" y="0"/>
                  </a:ln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81"/>
            <p:cNvSpPr/>
            <p:nvPr/>
          </p:nvSpPr>
          <p:spPr>
            <a:xfrm>
              <a:off x="2853353" y="2035297"/>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81"/>
            <p:cNvSpPr/>
            <p:nvPr/>
          </p:nvSpPr>
          <p:spPr>
            <a:xfrm>
              <a:off x="2860006" y="2039193"/>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81"/>
            <p:cNvSpPr/>
            <p:nvPr/>
          </p:nvSpPr>
          <p:spPr>
            <a:xfrm>
              <a:off x="2899598" y="2013287"/>
              <a:ext cx="8486" cy="1765"/>
            </a:xfrm>
            <a:custGeom>
              <a:rect b="b" l="l" r="r" t="t"/>
              <a:pathLst>
                <a:path extrusionOk="0" h="130" w="625">
                  <a:moveTo>
                    <a:pt x="624" y="11"/>
                  </a:moveTo>
                  <a:cubicBezTo>
                    <a:pt x="424" y="7"/>
                    <a:pt x="120" y="0"/>
                    <a:pt x="1" y="130"/>
                  </a:cubicBezTo>
                  <a:cubicBezTo>
                    <a:pt x="120" y="0"/>
                    <a:pt x="424" y="7"/>
                    <a:pt x="624"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81"/>
            <p:cNvSpPr/>
            <p:nvPr/>
          </p:nvSpPr>
          <p:spPr>
            <a:xfrm>
              <a:off x="2909971" y="2013518"/>
              <a:ext cx="109" cy="14"/>
            </a:xfrm>
            <a:custGeom>
              <a:rect b="b" l="l" r="r" t="t"/>
              <a:pathLst>
                <a:path extrusionOk="0" h="1" w="8">
                  <a:moveTo>
                    <a:pt x="0" y="1"/>
                  </a:moveTo>
                  <a:lnTo>
                    <a:pt x="7"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81"/>
            <p:cNvSpPr/>
            <p:nvPr/>
          </p:nvSpPr>
          <p:spPr>
            <a:xfrm>
              <a:off x="2909632" y="2013478"/>
              <a:ext cx="109" cy="14"/>
            </a:xfrm>
            <a:custGeom>
              <a:rect b="b" l="l" r="r" t="t"/>
              <a:pathLst>
                <a:path extrusionOk="0" h="1" w="8">
                  <a:moveTo>
                    <a:pt x="1" y="0"/>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81"/>
            <p:cNvSpPr/>
            <p:nvPr/>
          </p:nvSpPr>
          <p:spPr>
            <a:xfrm>
              <a:off x="2910392" y="2013668"/>
              <a:ext cx="68" cy="14"/>
            </a:xfrm>
            <a:custGeom>
              <a:rect b="b" l="l" r="r" t="t"/>
              <a:pathLst>
                <a:path extrusionOk="0" h="1" w="5">
                  <a:moveTo>
                    <a:pt x="1" y="0"/>
                  </a:moveTo>
                  <a:lnTo>
                    <a:pt x="4"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81"/>
            <p:cNvSpPr/>
            <p:nvPr/>
          </p:nvSpPr>
          <p:spPr>
            <a:xfrm>
              <a:off x="2962544" y="2114711"/>
              <a:ext cx="394" cy="204"/>
            </a:xfrm>
            <a:custGeom>
              <a:rect b="b" l="l" r="r" t="t"/>
              <a:pathLst>
                <a:path extrusionOk="0" h="15" w="29">
                  <a:moveTo>
                    <a:pt x="28" y="1"/>
                  </a:moveTo>
                  <a:lnTo>
                    <a:pt x="0" y="8"/>
                  </a:lnTo>
                  <a:lnTo>
                    <a:pt x="4" y="8"/>
                  </a:lnTo>
                  <a:lnTo>
                    <a:pt x="11" y="11"/>
                  </a:lnTo>
                  <a:lnTo>
                    <a:pt x="14" y="11"/>
                  </a:lnTo>
                  <a:lnTo>
                    <a:pt x="21" y="15"/>
                  </a:lnTo>
                  <a:cubicBezTo>
                    <a:pt x="21" y="11"/>
                    <a:pt x="25" y="4"/>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81"/>
            <p:cNvSpPr/>
            <p:nvPr/>
          </p:nvSpPr>
          <p:spPr>
            <a:xfrm>
              <a:off x="2968192" y="2108113"/>
              <a:ext cx="14895" cy="5757"/>
            </a:xfrm>
            <a:custGeom>
              <a:rect b="b" l="l" r="r" t="t"/>
              <a:pathLst>
                <a:path extrusionOk="0" h="424" w="1097">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3" name="Google Shape;6673;p81"/>
            <p:cNvSpPr/>
            <p:nvPr/>
          </p:nvSpPr>
          <p:spPr>
            <a:xfrm>
              <a:off x="2962679" y="2114861"/>
              <a:ext cx="54" cy="14"/>
            </a:xfrm>
            <a:custGeom>
              <a:rect b="b" l="l" r="r" t="t"/>
              <a:pathLst>
                <a:path extrusionOk="0" h="1" w="4">
                  <a:moveTo>
                    <a:pt x="4"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4" name="Google Shape;6674;p81"/>
            <p:cNvSpPr/>
            <p:nvPr/>
          </p:nvSpPr>
          <p:spPr>
            <a:xfrm>
              <a:off x="2968246" y="2112675"/>
              <a:ext cx="530" cy="530"/>
            </a:xfrm>
            <a:custGeom>
              <a:rect b="b" l="l" r="r" t="t"/>
              <a:pathLst>
                <a:path extrusionOk="0" h="39" w="39">
                  <a:moveTo>
                    <a:pt x="0" y="0"/>
                  </a:moveTo>
                  <a:cubicBezTo>
                    <a:pt x="11" y="11"/>
                    <a:pt x="25" y="25"/>
                    <a:pt x="39" y="39"/>
                  </a:cubicBezTo>
                  <a:cubicBezTo>
                    <a:pt x="25" y="25"/>
                    <a:pt x="11"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81"/>
            <p:cNvSpPr/>
            <p:nvPr/>
          </p:nvSpPr>
          <p:spPr>
            <a:xfrm>
              <a:off x="2962544" y="2114806"/>
              <a:ext cx="0" cy="14"/>
            </a:xfrm>
            <a:custGeom>
              <a:rect b="b" l="l" r="r" t="t"/>
              <a:pathLst>
                <a:path extrusionOk="0" h="1" w="0">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81"/>
            <p:cNvSpPr/>
            <p:nvPr/>
          </p:nvSpPr>
          <p:spPr>
            <a:xfrm>
              <a:off x="2962924" y="2114711"/>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81"/>
            <p:cNvSpPr/>
            <p:nvPr/>
          </p:nvSpPr>
          <p:spPr>
            <a:xfrm>
              <a:off x="2968816" y="2113286"/>
              <a:ext cx="530" cy="584"/>
            </a:xfrm>
            <a:custGeom>
              <a:rect b="b" l="l" r="r" t="t"/>
              <a:pathLst>
                <a:path extrusionOk="0" h="43" w="39">
                  <a:moveTo>
                    <a:pt x="39" y="43"/>
                  </a:moveTo>
                  <a:cubicBezTo>
                    <a:pt x="25" y="29"/>
                    <a:pt x="14" y="15"/>
                    <a:pt x="0" y="1"/>
                  </a:cubicBezTo>
                  <a:cubicBezTo>
                    <a:pt x="14" y="15"/>
                    <a:pt x="25" y="29"/>
                    <a:pt x="39" y="4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81"/>
            <p:cNvSpPr/>
            <p:nvPr/>
          </p:nvSpPr>
          <p:spPr>
            <a:xfrm>
              <a:off x="2109605" y="1718303"/>
              <a:ext cx="11147" cy="17827"/>
            </a:xfrm>
            <a:custGeom>
              <a:rect b="b" l="l" r="r" t="t"/>
              <a:pathLst>
                <a:path extrusionOk="0" h="1313" w="821">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81"/>
            <p:cNvSpPr/>
            <p:nvPr/>
          </p:nvSpPr>
          <p:spPr>
            <a:xfrm>
              <a:off x="2142544" y="1743706"/>
              <a:ext cx="19171" cy="11066"/>
            </a:xfrm>
            <a:custGeom>
              <a:rect b="b" l="l" r="r" t="t"/>
              <a:pathLst>
                <a:path extrusionOk="0" h="815" w="1412">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81"/>
            <p:cNvSpPr/>
            <p:nvPr/>
          </p:nvSpPr>
          <p:spPr>
            <a:xfrm>
              <a:off x="2099300" y="1663436"/>
              <a:ext cx="82904" cy="79917"/>
            </a:xfrm>
            <a:custGeom>
              <a:rect b="b" l="l" r="r" t="t"/>
              <a:pathLst>
                <a:path extrusionOk="0" h="5886" w="6106">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81"/>
            <p:cNvSpPr/>
            <p:nvPr/>
          </p:nvSpPr>
          <p:spPr>
            <a:xfrm>
              <a:off x="2139082" y="1663966"/>
              <a:ext cx="1344" cy="2485"/>
            </a:xfrm>
            <a:custGeom>
              <a:rect b="b" l="l" r="r" t="t"/>
              <a:pathLst>
                <a:path extrusionOk="0" h="183" w="99">
                  <a:moveTo>
                    <a:pt x="98" y="183"/>
                  </a:moveTo>
                  <a:lnTo>
                    <a:pt x="98" y="183"/>
                  </a:lnTo>
                  <a:cubicBezTo>
                    <a:pt x="42" y="148"/>
                    <a:pt x="21" y="70"/>
                    <a:pt x="0" y="0"/>
                  </a:cubicBezTo>
                  <a:cubicBezTo>
                    <a:pt x="21" y="70"/>
                    <a:pt x="42" y="148"/>
                    <a:pt x="98" y="18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81"/>
            <p:cNvSpPr/>
            <p:nvPr/>
          </p:nvSpPr>
          <p:spPr>
            <a:xfrm>
              <a:off x="2128057" y="1665391"/>
              <a:ext cx="299" cy="204"/>
            </a:xfrm>
            <a:custGeom>
              <a:rect b="b" l="l" r="r" t="t"/>
              <a:pathLst>
                <a:path extrusionOk="0" h="15" w="22">
                  <a:moveTo>
                    <a:pt x="21" y="14"/>
                  </a:moveTo>
                  <a:lnTo>
                    <a:pt x="0" y="0"/>
                  </a:ln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81"/>
            <p:cNvSpPr/>
            <p:nvPr/>
          </p:nvSpPr>
          <p:spPr>
            <a:xfrm>
              <a:off x="2142734" y="1667061"/>
              <a:ext cx="923" cy="149"/>
            </a:xfrm>
            <a:custGeom>
              <a:rect b="b" l="l" r="r" t="t"/>
              <a:pathLst>
                <a:path extrusionOk="0" h="11" w="68">
                  <a:moveTo>
                    <a:pt x="67" y="11"/>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4" name="Google Shape;6684;p81"/>
            <p:cNvSpPr/>
            <p:nvPr/>
          </p:nvSpPr>
          <p:spPr>
            <a:xfrm>
              <a:off x="2105477" y="1674515"/>
              <a:ext cx="299" cy="14"/>
            </a:xfrm>
            <a:custGeom>
              <a:rect b="b" l="l" r="r" t="t"/>
              <a:pathLst>
                <a:path extrusionOk="0" h="1" w="22">
                  <a:moveTo>
                    <a:pt x="21"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5" name="Google Shape;6685;p81"/>
            <p:cNvSpPr/>
            <p:nvPr/>
          </p:nvSpPr>
          <p:spPr>
            <a:xfrm>
              <a:off x="2105097" y="1674570"/>
              <a:ext cx="299" cy="14"/>
            </a:xfrm>
            <a:custGeom>
              <a:rect b="b" l="l" r="r" t="t"/>
              <a:pathLst>
                <a:path extrusionOk="0" h="1" w="22">
                  <a:moveTo>
                    <a:pt x="21"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81"/>
            <p:cNvSpPr/>
            <p:nvPr/>
          </p:nvSpPr>
          <p:spPr>
            <a:xfrm>
              <a:off x="2101866" y="1674610"/>
              <a:ext cx="2770" cy="204"/>
            </a:xfrm>
            <a:custGeom>
              <a:rect b="b" l="l" r="r" t="t"/>
              <a:pathLst>
                <a:path extrusionOk="0" h="15" w="204">
                  <a:moveTo>
                    <a:pt x="203" y="1"/>
                  </a:moveTo>
                  <a:lnTo>
                    <a:pt x="0" y="1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81"/>
            <p:cNvSpPr/>
            <p:nvPr/>
          </p:nvSpPr>
          <p:spPr>
            <a:xfrm>
              <a:off x="2104622" y="1674570"/>
              <a:ext cx="394" cy="14"/>
            </a:xfrm>
            <a:custGeom>
              <a:rect b="b" l="l" r="r" t="t"/>
              <a:pathLst>
                <a:path extrusionOk="0" h="1" w="29">
                  <a:moveTo>
                    <a:pt x="28" y="0"/>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81"/>
            <p:cNvSpPr/>
            <p:nvPr/>
          </p:nvSpPr>
          <p:spPr>
            <a:xfrm>
              <a:off x="2101526" y="1674855"/>
              <a:ext cx="299" cy="14"/>
            </a:xfrm>
            <a:custGeom>
              <a:rect b="b" l="l" r="r" t="t"/>
              <a:pathLst>
                <a:path extrusionOk="0" h="1" w="22">
                  <a:moveTo>
                    <a:pt x="1" y="0"/>
                  </a:moveTo>
                  <a:lnTo>
                    <a:pt x="22"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81"/>
            <p:cNvSpPr/>
            <p:nvPr/>
          </p:nvSpPr>
          <p:spPr>
            <a:xfrm>
              <a:off x="2127296" y="1665391"/>
              <a:ext cx="774" cy="720"/>
            </a:xfrm>
            <a:custGeom>
              <a:rect b="b" l="l" r="r" t="t"/>
              <a:pathLst>
                <a:path extrusionOk="0" h="53" w="57">
                  <a:moveTo>
                    <a:pt x="0" y="53"/>
                  </a:moveTo>
                  <a:lnTo>
                    <a:pt x="56" y="0"/>
                  </a:lnTo>
                  <a:lnTo>
                    <a:pt x="56"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81"/>
            <p:cNvSpPr/>
            <p:nvPr/>
          </p:nvSpPr>
          <p:spPr>
            <a:xfrm>
              <a:off x="2106903" y="1674475"/>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81"/>
            <p:cNvSpPr/>
            <p:nvPr/>
          </p:nvSpPr>
          <p:spPr>
            <a:xfrm>
              <a:off x="2106659"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81"/>
            <p:cNvSpPr/>
            <p:nvPr/>
          </p:nvSpPr>
          <p:spPr>
            <a:xfrm>
              <a:off x="2105858" y="1674515"/>
              <a:ext cx="244" cy="14"/>
            </a:xfrm>
            <a:custGeom>
              <a:rect b="b" l="l" r="r" t="t"/>
              <a:pathLst>
                <a:path extrusionOk="0" h="1" w="18">
                  <a:moveTo>
                    <a:pt x="18" y="1"/>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81"/>
            <p:cNvSpPr/>
            <p:nvPr/>
          </p:nvSpPr>
          <p:spPr>
            <a:xfrm>
              <a:off x="2107134" y="1674475"/>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81"/>
            <p:cNvSpPr/>
            <p:nvPr/>
          </p:nvSpPr>
          <p:spPr>
            <a:xfrm>
              <a:off x="2106183" y="1674475"/>
              <a:ext cx="204" cy="14"/>
            </a:xfrm>
            <a:custGeom>
              <a:rect b="b" l="l" r="r" t="t"/>
              <a:pathLst>
                <a:path extrusionOk="0" h="1" w="15">
                  <a:moveTo>
                    <a:pt x="15"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5" name="Google Shape;6695;p81"/>
            <p:cNvSpPr/>
            <p:nvPr/>
          </p:nvSpPr>
          <p:spPr>
            <a:xfrm>
              <a:off x="2102762" y="1677652"/>
              <a:ext cx="68" cy="448"/>
            </a:xfrm>
            <a:custGeom>
              <a:rect b="b" l="l" r="r" t="t"/>
              <a:pathLst>
                <a:path extrusionOk="0" h="33" w="5">
                  <a:moveTo>
                    <a:pt x="4" y="32"/>
                  </a:moveTo>
                  <a:cubicBezTo>
                    <a:pt x="4" y="22"/>
                    <a:pt x="4" y="11"/>
                    <a:pt x="1" y="1"/>
                  </a:cubicBezTo>
                  <a:cubicBezTo>
                    <a:pt x="4" y="11"/>
                    <a:pt x="4" y="22"/>
                    <a:pt x="4"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6" name="Google Shape;6696;p81"/>
            <p:cNvSpPr/>
            <p:nvPr/>
          </p:nvSpPr>
          <p:spPr>
            <a:xfrm>
              <a:off x="2101771" y="1676416"/>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81"/>
            <p:cNvSpPr/>
            <p:nvPr/>
          </p:nvSpPr>
          <p:spPr>
            <a:xfrm>
              <a:off x="2102572" y="1688826"/>
              <a:ext cx="3584" cy="434"/>
            </a:xfrm>
            <a:custGeom>
              <a:rect b="b" l="l" r="r" t="t"/>
              <a:pathLst>
                <a:path extrusionOk="0" h="32" w="264">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81"/>
            <p:cNvSpPr/>
            <p:nvPr/>
          </p:nvSpPr>
          <p:spPr>
            <a:xfrm>
              <a:off x="2106374" y="1691813"/>
              <a:ext cx="163" cy="353"/>
            </a:xfrm>
            <a:custGeom>
              <a:rect b="b" l="l" r="r" t="t"/>
              <a:pathLst>
                <a:path extrusionOk="0" h="26" w="12">
                  <a:moveTo>
                    <a:pt x="1" y="25"/>
                  </a:moveTo>
                  <a:lnTo>
                    <a:pt x="1" y="25"/>
                  </a:lnTo>
                  <a:lnTo>
                    <a:pt x="1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81"/>
            <p:cNvSpPr/>
            <p:nvPr/>
          </p:nvSpPr>
          <p:spPr>
            <a:xfrm>
              <a:off x="2101676" y="1676280"/>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81"/>
            <p:cNvSpPr/>
            <p:nvPr/>
          </p:nvSpPr>
          <p:spPr>
            <a:xfrm>
              <a:off x="2101907" y="1676606"/>
              <a:ext cx="543" cy="394"/>
            </a:xfrm>
            <a:custGeom>
              <a:rect b="b" l="l" r="r" t="t"/>
              <a:pathLst>
                <a:path extrusionOk="0" h="29" w="4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81"/>
            <p:cNvSpPr/>
            <p:nvPr/>
          </p:nvSpPr>
          <p:spPr>
            <a:xfrm>
              <a:off x="2143359" y="1670619"/>
              <a:ext cx="54" cy="448"/>
            </a:xfrm>
            <a:custGeom>
              <a:rect b="b" l="l" r="r" t="t"/>
              <a:pathLst>
                <a:path extrusionOk="0" h="33" w="4">
                  <a:moveTo>
                    <a:pt x="4" y="1"/>
                  </a:moveTo>
                  <a:cubicBezTo>
                    <a:pt x="4" y="11"/>
                    <a:pt x="0" y="22"/>
                    <a:pt x="4" y="32"/>
                  </a:cubicBez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81"/>
            <p:cNvSpPr/>
            <p:nvPr/>
          </p:nvSpPr>
          <p:spPr>
            <a:xfrm>
              <a:off x="2143304" y="1674760"/>
              <a:ext cx="14" cy="489"/>
            </a:xfrm>
            <a:custGeom>
              <a:rect b="b" l="l" r="r" t="t"/>
              <a:pathLst>
                <a:path extrusionOk="0" h="36" w="1">
                  <a:moveTo>
                    <a:pt x="1" y="0"/>
                  </a:moveTo>
                  <a:lnTo>
                    <a:pt x="1"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81"/>
            <p:cNvSpPr/>
            <p:nvPr/>
          </p:nvSpPr>
          <p:spPr>
            <a:xfrm>
              <a:off x="2143454" y="1669383"/>
              <a:ext cx="14" cy="489"/>
            </a:xfrm>
            <a:custGeom>
              <a:rect b="b" l="l" r="r" t="t"/>
              <a:pathLst>
                <a:path extrusionOk="0" h="36" w="1">
                  <a:moveTo>
                    <a:pt x="0" y="1"/>
                  </a:moveTo>
                  <a:cubicBezTo>
                    <a:pt x="0" y="15"/>
                    <a:pt x="0" y="25"/>
                    <a:pt x="0" y="36"/>
                  </a:cubicBezTo>
                  <a:cubicBezTo>
                    <a:pt x="0" y="25"/>
                    <a:pt x="0" y="15"/>
                    <a:pt x="0"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81"/>
            <p:cNvSpPr/>
            <p:nvPr/>
          </p:nvSpPr>
          <p:spPr>
            <a:xfrm>
              <a:off x="2143304" y="1672044"/>
              <a:ext cx="14" cy="258"/>
            </a:xfrm>
            <a:custGeom>
              <a:rect b="b" l="l" r="r" t="t"/>
              <a:pathLst>
                <a:path extrusionOk="0" h="19" w="1">
                  <a:moveTo>
                    <a:pt x="1" y="1"/>
                  </a:moveTo>
                  <a:lnTo>
                    <a:pt x="1" y="1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81"/>
            <p:cNvSpPr/>
            <p:nvPr/>
          </p:nvSpPr>
          <p:spPr>
            <a:xfrm>
              <a:off x="2143304" y="1673524"/>
              <a:ext cx="14" cy="394"/>
            </a:xfrm>
            <a:custGeom>
              <a:rect b="b" l="l" r="r" t="t"/>
              <a:pathLst>
                <a:path extrusionOk="0" h="29" w="1">
                  <a:moveTo>
                    <a:pt x="1"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6" name="Google Shape;6706;p81"/>
            <p:cNvSpPr/>
            <p:nvPr/>
          </p:nvSpPr>
          <p:spPr>
            <a:xfrm>
              <a:off x="2143494" y="1668297"/>
              <a:ext cx="68" cy="434"/>
            </a:xfrm>
            <a:custGeom>
              <a:rect b="b" l="l" r="r" t="t"/>
              <a:pathLst>
                <a:path extrusionOk="0" h="32" w="5">
                  <a:moveTo>
                    <a:pt x="4" y="0"/>
                  </a:moveTo>
                  <a:cubicBezTo>
                    <a:pt x="4" y="11"/>
                    <a:pt x="4" y="21"/>
                    <a:pt x="1" y="32"/>
                  </a:cubicBezTo>
                  <a:cubicBezTo>
                    <a:pt x="4" y="21"/>
                    <a:pt x="4" y="11"/>
                    <a:pt x="4"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7" name="Google Shape;6707;p81"/>
            <p:cNvSpPr/>
            <p:nvPr/>
          </p:nvSpPr>
          <p:spPr>
            <a:xfrm>
              <a:off x="2143589" y="1667251"/>
              <a:ext cx="68" cy="394"/>
            </a:xfrm>
            <a:custGeom>
              <a:rect b="b" l="l" r="r" t="t"/>
              <a:pathLst>
                <a:path extrusionOk="0" h="29" w="5">
                  <a:moveTo>
                    <a:pt x="4" y="0"/>
                  </a:moveTo>
                  <a:lnTo>
                    <a:pt x="1" y="2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81"/>
            <p:cNvSpPr/>
            <p:nvPr/>
          </p:nvSpPr>
          <p:spPr>
            <a:xfrm>
              <a:off x="2184186" y="1698140"/>
              <a:ext cx="6626" cy="9138"/>
            </a:xfrm>
            <a:custGeom>
              <a:rect b="b" l="l" r="r" t="t"/>
              <a:pathLst>
                <a:path extrusionOk="0" h="673" w="488">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81"/>
            <p:cNvSpPr/>
            <p:nvPr/>
          </p:nvSpPr>
          <p:spPr>
            <a:xfrm>
              <a:off x="2184336" y="1702281"/>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81"/>
            <p:cNvSpPr/>
            <p:nvPr/>
          </p:nvSpPr>
          <p:spPr>
            <a:xfrm>
              <a:off x="2184376" y="1702661"/>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81"/>
            <p:cNvSpPr/>
            <p:nvPr/>
          </p:nvSpPr>
          <p:spPr>
            <a:xfrm>
              <a:off x="2184376" y="1702417"/>
              <a:ext cx="14" cy="14"/>
            </a:xfrm>
            <a:custGeom>
              <a:rect b="b" l="l" r="r" t="t"/>
              <a:pathLst>
                <a:path extrusionOk="0" h="1" w="1">
                  <a:moveTo>
                    <a:pt x="1"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81"/>
            <p:cNvSpPr/>
            <p:nvPr/>
          </p:nvSpPr>
          <p:spPr>
            <a:xfrm>
              <a:off x="2184336" y="1702132"/>
              <a:ext cx="14" cy="68"/>
            </a:xfrm>
            <a:custGeom>
              <a:rect b="b" l="l" r="r" t="t"/>
              <a:pathLst>
                <a:path extrusionOk="0" h="5" w="1">
                  <a:moveTo>
                    <a:pt x="0" y="1"/>
                  </a:moveTo>
                  <a:lnTo>
                    <a:pt x="0" y="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81"/>
            <p:cNvSpPr/>
            <p:nvPr/>
          </p:nvSpPr>
          <p:spPr>
            <a:xfrm>
              <a:off x="2185666" y="1698615"/>
              <a:ext cx="394" cy="679"/>
            </a:xfrm>
            <a:custGeom>
              <a:rect b="b" l="l" r="r" t="t"/>
              <a:pathLst>
                <a:path extrusionOk="0" h="50" w="29">
                  <a:moveTo>
                    <a:pt x="28" y="1"/>
                  </a:moveTo>
                  <a:lnTo>
                    <a:pt x="28" y="1"/>
                  </a:lnTo>
                  <a:cubicBezTo>
                    <a:pt x="18" y="18"/>
                    <a:pt x="7" y="32"/>
                    <a:pt x="0" y="50"/>
                  </a:cubicBezTo>
                  <a:cubicBezTo>
                    <a:pt x="7" y="36"/>
                    <a:pt x="18" y="18"/>
                    <a:pt x="28"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81"/>
            <p:cNvSpPr/>
            <p:nvPr/>
          </p:nvSpPr>
          <p:spPr>
            <a:xfrm>
              <a:off x="2184241" y="1703558"/>
              <a:ext cx="14" cy="204"/>
            </a:xfrm>
            <a:custGeom>
              <a:rect b="b" l="l" r="r" t="t"/>
              <a:pathLst>
                <a:path extrusionOk="0" h="15" w="1">
                  <a:moveTo>
                    <a:pt x="0"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81"/>
            <p:cNvSpPr/>
            <p:nvPr/>
          </p:nvSpPr>
          <p:spPr>
            <a:xfrm>
              <a:off x="2184145" y="1704033"/>
              <a:ext cx="54" cy="204"/>
            </a:xfrm>
            <a:custGeom>
              <a:rect b="b" l="l" r="r" t="t"/>
              <a:pathLst>
                <a:path extrusionOk="0" h="15" w="4">
                  <a:moveTo>
                    <a:pt x="0" y="15"/>
                  </a:moveTo>
                  <a:lnTo>
                    <a:pt x="4"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81"/>
            <p:cNvSpPr/>
            <p:nvPr/>
          </p:nvSpPr>
          <p:spPr>
            <a:xfrm>
              <a:off x="2185422" y="1699525"/>
              <a:ext cx="109" cy="149"/>
            </a:xfrm>
            <a:custGeom>
              <a:rect b="b" l="l" r="r" t="t"/>
              <a:pathLst>
                <a:path extrusionOk="0" h="11" w="8">
                  <a:moveTo>
                    <a:pt x="1" y="11"/>
                  </a:moveTo>
                  <a:lnTo>
                    <a:pt x="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7" name="Google Shape;6717;p81"/>
            <p:cNvSpPr/>
            <p:nvPr/>
          </p:nvSpPr>
          <p:spPr>
            <a:xfrm>
              <a:off x="2184336" y="1702987"/>
              <a:ext cx="14" cy="14"/>
            </a:xfrm>
            <a:custGeom>
              <a:rect b="b" l="l" r="r" t="t"/>
              <a:pathLst>
                <a:path extrusionOk="0" h="1" w="1">
                  <a:moveTo>
                    <a:pt x="0" y="1"/>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8" name="Google Shape;6718;p81"/>
            <p:cNvSpPr/>
            <p:nvPr/>
          </p:nvSpPr>
          <p:spPr>
            <a:xfrm>
              <a:off x="2184336" y="1703232"/>
              <a:ext cx="14" cy="109"/>
            </a:xfrm>
            <a:custGeom>
              <a:rect b="b" l="l" r="r" t="t"/>
              <a:pathLst>
                <a:path extrusionOk="0" h="8" w="1">
                  <a:moveTo>
                    <a:pt x="0" y="7"/>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9" name="Google Shape;6719;p81"/>
            <p:cNvSpPr/>
            <p:nvPr/>
          </p:nvSpPr>
          <p:spPr>
            <a:xfrm>
              <a:off x="2188178" y="1703177"/>
              <a:ext cx="2580" cy="4195"/>
            </a:xfrm>
            <a:custGeom>
              <a:rect b="b" l="l" r="r" t="t"/>
              <a:pathLst>
                <a:path extrusionOk="0" h="309" w="190">
                  <a:moveTo>
                    <a:pt x="1" y="309"/>
                  </a:moveTo>
                  <a:cubicBezTo>
                    <a:pt x="36" y="190"/>
                    <a:pt x="102" y="85"/>
                    <a:pt x="190" y="1"/>
                  </a:cubicBezTo>
                  <a:lnTo>
                    <a:pt x="190" y="1"/>
                  </a:lnTo>
                  <a:cubicBezTo>
                    <a:pt x="102" y="85"/>
                    <a:pt x="36" y="190"/>
                    <a:pt x="1" y="30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81"/>
            <p:cNvSpPr/>
            <p:nvPr/>
          </p:nvSpPr>
          <p:spPr>
            <a:xfrm>
              <a:off x="2186372" y="1671338"/>
              <a:ext cx="27820" cy="35044"/>
            </a:xfrm>
            <a:custGeom>
              <a:rect b="b" l="l" r="r" t="t"/>
              <a:pathLst>
                <a:path extrusionOk="0" h="2581" w="2049">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81"/>
            <p:cNvSpPr/>
            <p:nvPr/>
          </p:nvSpPr>
          <p:spPr>
            <a:xfrm>
              <a:off x="2189889" y="1694393"/>
              <a:ext cx="109" cy="149"/>
            </a:xfrm>
            <a:custGeom>
              <a:rect b="b" l="l" r="r" t="t"/>
              <a:pathLst>
                <a:path extrusionOk="0" h="11" w="8">
                  <a:moveTo>
                    <a:pt x="8" y="0"/>
                  </a:moveTo>
                  <a:cubicBezTo>
                    <a:pt x="8" y="4"/>
                    <a:pt x="4" y="7"/>
                    <a:pt x="1" y="11"/>
                  </a:cubicBezTo>
                  <a:lnTo>
                    <a:pt x="4" y="7"/>
                  </a:lnTo>
                  <a:cubicBezTo>
                    <a:pt x="4" y="7"/>
                    <a:pt x="8" y="4"/>
                    <a:pt x="8"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81"/>
            <p:cNvSpPr/>
            <p:nvPr/>
          </p:nvSpPr>
          <p:spPr>
            <a:xfrm>
              <a:off x="2189373" y="1694773"/>
              <a:ext cx="244" cy="109"/>
            </a:xfrm>
            <a:custGeom>
              <a:rect b="b" l="l" r="r" t="t"/>
              <a:pathLst>
                <a:path extrusionOk="0" h="8" w="18">
                  <a:moveTo>
                    <a:pt x="0" y="7"/>
                  </a:moveTo>
                  <a:cubicBezTo>
                    <a:pt x="7" y="4"/>
                    <a:pt x="11" y="4"/>
                    <a:pt x="18" y="0"/>
                  </a:cubicBezTo>
                  <a:cubicBezTo>
                    <a:pt x="11" y="4"/>
                    <a:pt x="7" y="4"/>
                    <a:pt x="0"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81"/>
            <p:cNvSpPr/>
            <p:nvPr/>
          </p:nvSpPr>
          <p:spPr>
            <a:xfrm>
              <a:off x="2189658" y="1694583"/>
              <a:ext cx="204" cy="149"/>
            </a:xfrm>
            <a:custGeom>
              <a:rect b="b" l="l" r="r" t="t"/>
              <a:pathLst>
                <a:path extrusionOk="0" h="11" w="15">
                  <a:moveTo>
                    <a:pt x="0" y="11"/>
                  </a:moveTo>
                  <a:cubicBezTo>
                    <a:pt x="4" y="7"/>
                    <a:pt x="11" y="4"/>
                    <a:pt x="14" y="0"/>
                  </a:cubicBezTo>
                  <a:cubicBezTo>
                    <a:pt x="11" y="4"/>
                    <a:pt x="4" y="7"/>
                    <a:pt x="0" y="1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4" name="Google Shape;6724;p81"/>
            <p:cNvSpPr/>
            <p:nvPr/>
          </p:nvSpPr>
          <p:spPr>
            <a:xfrm>
              <a:off x="2190798" y="1683599"/>
              <a:ext cx="54" cy="434"/>
            </a:xfrm>
            <a:custGeom>
              <a:rect b="b" l="l" r="r" t="t"/>
              <a:pathLst>
                <a:path extrusionOk="0" h="32" w="4">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5" name="Google Shape;6725;p81"/>
            <p:cNvSpPr/>
            <p:nvPr/>
          </p:nvSpPr>
          <p:spPr>
            <a:xfrm>
              <a:off x="2190649" y="1692628"/>
              <a:ext cx="14" cy="14"/>
            </a:xfrm>
            <a:custGeom>
              <a:rect b="b" l="l" r="r" t="t"/>
              <a:pathLst>
                <a:path extrusionOk="0" h="1" w="1">
                  <a:moveTo>
                    <a:pt x="1"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81"/>
            <p:cNvSpPr/>
            <p:nvPr/>
          </p:nvSpPr>
          <p:spPr>
            <a:xfrm>
              <a:off x="2190894" y="1684020"/>
              <a:ext cx="204" cy="1969"/>
            </a:xfrm>
            <a:custGeom>
              <a:rect b="b" l="l" r="r" t="t"/>
              <a:pathLst>
                <a:path extrusionOk="0" h="145" w="15">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81"/>
            <p:cNvSpPr/>
            <p:nvPr/>
          </p:nvSpPr>
          <p:spPr>
            <a:xfrm>
              <a:off x="2190554" y="1682404"/>
              <a:ext cx="258" cy="1208"/>
            </a:xfrm>
            <a:custGeom>
              <a:rect b="b" l="l" r="r" t="t"/>
              <a:pathLst>
                <a:path extrusionOk="0" h="89" w="19">
                  <a:moveTo>
                    <a:pt x="1" y="1"/>
                  </a:moveTo>
                  <a:cubicBezTo>
                    <a:pt x="8" y="29"/>
                    <a:pt x="15" y="57"/>
                    <a:pt x="18" y="88"/>
                  </a:cubicBezTo>
                  <a:lnTo>
                    <a:pt x="18" y="88"/>
                  </a:lnTo>
                  <a:cubicBezTo>
                    <a:pt x="15" y="57"/>
                    <a:pt x="8" y="29"/>
                    <a:pt x="1"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81"/>
            <p:cNvSpPr/>
            <p:nvPr/>
          </p:nvSpPr>
          <p:spPr>
            <a:xfrm>
              <a:off x="2186331" y="1673334"/>
              <a:ext cx="14" cy="109"/>
            </a:xfrm>
            <a:custGeom>
              <a:rect b="b" l="l" r="r" t="t"/>
              <a:pathLst>
                <a:path extrusionOk="0" h="8" w="1">
                  <a:moveTo>
                    <a:pt x="0" y="0"/>
                  </a:moveTo>
                  <a:lnTo>
                    <a:pt x="0"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81"/>
            <p:cNvSpPr/>
            <p:nvPr/>
          </p:nvSpPr>
          <p:spPr>
            <a:xfrm>
              <a:off x="2187418" y="1676280"/>
              <a:ext cx="204" cy="109"/>
            </a:xfrm>
            <a:custGeom>
              <a:rect b="b" l="l" r="r" t="t"/>
              <a:pathLst>
                <a:path extrusionOk="0" h="8" w="15">
                  <a:moveTo>
                    <a:pt x="15" y="7"/>
                  </a:moveTo>
                  <a:cubicBezTo>
                    <a:pt x="8" y="4"/>
                    <a:pt x="4" y="4"/>
                    <a:pt x="1" y="0"/>
                  </a:cubicBezTo>
                  <a:cubicBezTo>
                    <a:pt x="4" y="4"/>
                    <a:pt x="8" y="4"/>
                    <a:pt x="15"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0" name="Google Shape;6730;p81"/>
            <p:cNvSpPr/>
            <p:nvPr/>
          </p:nvSpPr>
          <p:spPr>
            <a:xfrm>
              <a:off x="2186522" y="1674380"/>
              <a:ext cx="109" cy="394"/>
            </a:xfrm>
            <a:custGeom>
              <a:rect b="b" l="l" r="r" t="t"/>
              <a:pathLst>
                <a:path extrusionOk="0" h="29" w="8">
                  <a:moveTo>
                    <a:pt x="7" y="28"/>
                  </a:moveTo>
                  <a:cubicBezTo>
                    <a:pt x="7" y="18"/>
                    <a:pt x="4" y="11"/>
                    <a:pt x="0" y="0"/>
                  </a:cubicBezTo>
                  <a:cubicBezTo>
                    <a:pt x="4" y="11"/>
                    <a:pt x="7" y="18"/>
                    <a:pt x="7" y="2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1" name="Google Shape;6731;p81"/>
            <p:cNvSpPr/>
            <p:nvPr/>
          </p:nvSpPr>
          <p:spPr>
            <a:xfrm>
              <a:off x="2187228" y="1676090"/>
              <a:ext cx="163" cy="109"/>
            </a:xfrm>
            <a:custGeom>
              <a:rect b="b" l="l" r="r" t="t"/>
              <a:pathLst>
                <a:path extrusionOk="0" h="8" w="12">
                  <a:moveTo>
                    <a:pt x="11" y="7"/>
                  </a:moveTo>
                  <a:cubicBezTo>
                    <a:pt x="8" y="7"/>
                    <a:pt x="4" y="4"/>
                    <a:pt x="1" y="0"/>
                  </a:cubicBezTo>
                  <a:cubicBezTo>
                    <a:pt x="4" y="4"/>
                    <a:pt x="8" y="7"/>
                    <a:pt x="11" y="7"/>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81"/>
            <p:cNvSpPr/>
            <p:nvPr/>
          </p:nvSpPr>
          <p:spPr>
            <a:xfrm>
              <a:off x="2187037" y="1675805"/>
              <a:ext cx="163" cy="204"/>
            </a:xfrm>
            <a:custGeom>
              <a:rect b="b" l="l" r="r" t="t"/>
              <a:pathLst>
                <a:path extrusionOk="0" h="15" w="12">
                  <a:moveTo>
                    <a:pt x="11" y="14"/>
                  </a:moveTo>
                  <a:cubicBezTo>
                    <a:pt x="8" y="11"/>
                    <a:pt x="4" y="4"/>
                    <a:pt x="1" y="0"/>
                  </a:cubicBezTo>
                  <a:cubicBezTo>
                    <a:pt x="4" y="4"/>
                    <a:pt x="8" y="11"/>
                    <a:pt x="11" y="14"/>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81"/>
            <p:cNvSpPr/>
            <p:nvPr/>
          </p:nvSpPr>
          <p:spPr>
            <a:xfrm>
              <a:off x="2186372" y="1673714"/>
              <a:ext cx="109" cy="434"/>
            </a:xfrm>
            <a:custGeom>
              <a:rect b="b" l="l" r="r" t="t"/>
              <a:pathLst>
                <a:path extrusionOk="0" h="32" w="8">
                  <a:moveTo>
                    <a:pt x="8" y="32"/>
                  </a:moveTo>
                  <a:cubicBezTo>
                    <a:pt x="8" y="21"/>
                    <a:pt x="4" y="11"/>
                    <a:pt x="1" y="0"/>
                  </a:cubicBezTo>
                  <a:cubicBezTo>
                    <a:pt x="4" y="11"/>
                    <a:pt x="8" y="21"/>
                    <a:pt x="8" y="3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81"/>
            <p:cNvSpPr/>
            <p:nvPr/>
          </p:nvSpPr>
          <p:spPr>
            <a:xfrm>
              <a:off x="2186902" y="1675425"/>
              <a:ext cx="109" cy="244"/>
            </a:xfrm>
            <a:custGeom>
              <a:rect b="b" l="l" r="r" t="t"/>
              <a:pathLst>
                <a:path extrusionOk="0" h="18" w="8">
                  <a:moveTo>
                    <a:pt x="7" y="18"/>
                  </a:moveTo>
                  <a:cubicBezTo>
                    <a:pt x="4" y="14"/>
                    <a:pt x="0" y="7"/>
                    <a:pt x="0" y="0"/>
                  </a:cubicBezTo>
                  <a:cubicBezTo>
                    <a:pt x="0" y="7"/>
                    <a:pt x="4" y="14"/>
                    <a:pt x="7" y="1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81"/>
            <p:cNvSpPr/>
            <p:nvPr/>
          </p:nvSpPr>
          <p:spPr>
            <a:xfrm>
              <a:off x="2186712" y="1674950"/>
              <a:ext cx="109" cy="299"/>
            </a:xfrm>
            <a:custGeom>
              <a:rect b="b" l="l" r="r" t="t"/>
              <a:pathLst>
                <a:path extrusionOk="0" h="22" w="8">
                  <a:moveTo>
                    <a:pt x="0" y="0"/>
                  </a:moveTo>
                  <a:cubicBezTo>
                    <a:pt x="0" y="11"/>
                    <a:pt x="4" y="18"/>
                    <a:pt x="7" y="21"/>
                  </a:cubicBezTo>
                  <a:cubicBezTo>
                    <a:pt x="4" y="18"/>
                    <a:pt x="4" y="11"/>
                    <a:pt x="0"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6" name="Google Shape;6736;p81"/>
            <p:cNvSpPr/>
            <p:nvPr/>
          </p:nvSpPr>
          <p:spPr>
            <a:xfrm>
              <a:off x="2190989" y="1685119"/>
              <a:ext cx="14" cy="14"/>
            </a:xfrm>
            <a:custGeom>
              <a:rect b="b" l="l" r="r" t="t"/>
              <a:pathLst>
                <a:path extrusionOk="0" h="1" w="1">
                  <a:moveTo>
                    <a:pt x="0" y="0"/>
                  </a:move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7" name="Google Shape;6737;p81"/>
            <p:cNvSpPr/>
            <p:nvPr/>
          </p:nvSpPr>
          <p:spPr>
            <a:xfrm>
              <a:off x="2190839" y="1683599"/>
              <a:ext cx="163" cy="1480"/>
            </a:xfrm>
            <a:custGeom>
              <a:rect b="b" l="l" r="r" t="t"/>
              <a:pathLst>
                <a:path extrusionOk="0" h="109" w="12">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81"/>
            <p:cNvSpPr/>
            <p:nvPr/>
          </p:nvSpPr>
          <p:spPr>
            <a:xfrm>
              <a:off x="2193745" y="1702892"/>
              <a:ext cx="679" cy="299"/>
            </a:xfrm>
            <a:custGeom>
              <a:rect b="b" l="l" r="r" t="t"/>
              <a:pathLst>
                <a:path extrusionOk="0" h="22" w="50">
                  <a:moveTo>
                    <a:pt x="49" y="22"/>
                  </a:moveTo>
                  <a:cubicBezTo>
                    <a:pt x="32" y="15"/>
                    <a:pt x="14" y="4"/>
                    <a:pt x="0" y="1"/>
                  </a:cubicBezTo>
                  <a:cubicBezTo>
                    <a:pt x="14" y="4"/>
                    <a:pt x="32" y="15"/>
                    <a:pt x="49" y="22"/>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81"/>
            <p:cNvSpPr/>
            <p:nvPr/>
          </p:nvSpPr>
          <p:spPr>
            <a:xfrm>
              <a:off x="2192740" y="1702512"/>
              <a:ext cx="163" cy="68"/>
            </a:xfrm>
            <a:custGeom>
              <a:rect b="b" l="l" r="r" t="t"/>
              <a:pathLst>
                <a:path extrusionOk="0" h="5" w="12">
                  <a:moveTo>
                    <a:pt x="1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81"/>
            <p:cNvSpPr/>
            <p:nvPr/>
          </p:nvSpPr>
          <p:spPr>
            <a:xfrm>
              <a:off x="2194546" y="1703272"/>
              <a:ext cx="679" cy="353"/>
            </a:xfrm>
            <a:custGeom>
              <a:rect b="b" l="l" r="r" t="t"/>
              <a:pathLst>
                <a:path extrusionOk="0" h="26" w="50">
                  <a:moveTo>
                    <a:pt x="50"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81"/>
            <p:cNvSpPr/>
            <p:nvPr/>
          </p:nvSpPr>
          <p:spPr>
            <a:xfrm>
              <a:off x="2193270" y="1702661"/>
              <a:ext cx="299" cy="149"/>
            </a:xfrm>
            <a:custGeom>
              <a:rect b="b" l="l" r="r" t="t"/>
              <a:pathLst>
                <a:path extrusionOk="0" h="11" w="22">
                  <a:moveTo>
                    <a:pt x="21" y="11"/>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2" name="Google Shape;6742;p81"/>
            <p:cNvSpPr/>
            <p:nvPr/>
          </p:nvSpPr>
          <p:spPr>
            <a:xfrm>
              <a:off x="2195646" y="1703843"/>
              <a:ext cx="299" cy="204"/>
            </a:xfrm>
            <a:custGeom>
              <a:rect b="b" l="l" r="r" t="t"/>
              <a:pathLst>
                <a:path extrusionOk="0" h="15" w="22">
                  <a:moveTo>
                    <a:pt x="21" y="15"/>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3" name="Google Shape;6743;p81"/>
            <p:cNvSpPr/>
            <p:nvPr/>
          </p:nvSpPr>
          <p:spPr>
            <a:xfrm>
              <a:off x="2196067" y="1672098"/>
              <a:ext cx="204" cy="54"/>
            </a:xfrm>
            <a:custGeom>
              <a:rect b="b" l="l" r="r" t="t"/>
              <a:pathLst>
                <a:path extrusionOk="0" h="4" w="15">
                  <a:moveTo>
                    <a:pt x="15" y="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81"/>
            <p:cNvSpPr/>
            <p:nvPr/>
          </p:nvSpPr>
          <p:spPr>
            <a:xfrm>
              <a:off x="2197017" y="1672289"/>
              <a:ext cx="163" cy="14"/>
            </a:xfrm>
            <a:custGeom>
              <a:rect b="b" l="l" r="r" t="t"/>
              <a:pathLst>
                <a:path extrusionOk="0" h="1" w="12">
                  <a:moveTo>
                    <a:pt x="11" y="0"/>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81"/>
            <p:cNvSpPr/>
            <p:nvPr/>
          </p:nvSpPr>
          <p:spPr>
            <a:xfrm>
              <a:off x="2196596" y="1672194"/>
              <a:ext cx="244" cy="54"/>
            </a:xfrm>
            <a:custGeom>
              <a:rect b="b" l="l" r="r" t="t"/>
              <a:pathLst>
                <a:path extrusionOk="0" h="4" w="18">
                  <a:moveTo>
                    <a:pt x="18" y="4"/>
                  </a:moveTo>
                  <a:lnTo>
                    <a:pt x="0"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81"/>
            <p:cNvSpPr/>
            <p:nvPr/>
          </p:nvSpPr>
          <p:spPr>
            <a:xfrm>
              <a:off x="2186331" y="1671189"/>
              <a:ext cx="6762" cy="2159"/>
            </a:xfrm>
            <a:custGeom>
              <a:rect b="b" l="l" r="r" t="t"/>
              <a:pathLst>
                <a:path extrusionOk="0" h="159" w="498">
                  <a:moveTo>
                    <a:pt x="497" y="1"/>
                  </a:moveTo>
                  <a:cubicBezTo>
                    <a:pt x="424" y="25"/>
                    <a:pt x="189" y="99"/>
                    <a:pt x="0" y="158"/>
                  </a:cubicBezTo>
                  <a:cubicBezTo>
                    <a:pt x="193" y="102"/>
                    <a:pt x="424" y="25"/>
                    <a:pt x="49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81"/>
            <p:cNvSpPr/>
            <p:nvPr/>
          </p:nvSpPr>
          <p:spPr>
            <a:xfrm>
              <a:off x="2196311" y="1672139"/>
              <a:ext cx="204" cy="68"/>
            </a:xfrm>
            <a:custGeom>
              <a:rect b="b" l="l" r="r" t="t"/>
              <a:pathLst>
                <a:path extrusionOk="0" h="5" w="15">
                  <a:moveTo>
                    <a:pt x="14" y="4"/>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81"/>
            <p:cNvSpPr/>
            <p:nvPr/>
          </p:nvSpPr>
          <p:spPr>
            <a:xfrm>
              <a:off x="2197397" y="1672614"/>
              <a:ext cx="68" cy="109"/>
            </a:xfrm>
            <a:custGeom>
              <a:rect b="b" l="l" r="r" t="t"/>
              <a:pathLst>
                <a:path extrusionOk="0" h="8" w="5">
                  <a:moveTo>
                    <a:pt x="4" y="8"/>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81"/>
            <p:cNvSpPr/>
            <p:nvPr/>
          </p:nvSpPr>
          <p:spPr>
            <a:xfrm>
              <a:off x="2197546" y="1672900"/>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81"/>
            <p:cNvSpPr/>
            <p:nvPr/>
          </p:nvSpPr>
          <p:spPr>
            <a:xfrm>
              <a:off x="2197302" y="1672329"/>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81"/>
            <p:cNvSpPr/>
            <p:nvPr/>
          </p:nvSpPr>
          <p:spPr>
            <a:xfrm>
              <a:off x="2211572" y="1686029"/>
              <a:ext cx="584" cy="2811"/>
            </a:xfrm>
            <a:custGeom>
              <a:rect b="b" l="l" r="r" t="t"/>
              <a:pathLst>
                <a:path extrusionOk="0" h="207" w="43">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81"/>
            <p:cNvSpPr/>
            <p:nvPr/>
          </p:nvSpPr>
          <p:spPr>
            <a:xfrm>
              <a:off x="2198253" y="1673904"/>
              <a:ext cx="109" cy="109"/>
            </a:xfrm>
            <a:custGeom>
              <a:rect b="b" l="l" r="r" t="t"/>
              <a:pathLst>
                <a:path extrusionOk="0" h="8" w="8">
                  <a:moveTo>
                    <a:pt x="8" y="7"/>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81"/>
            <p:cNvSpPr/>
            <p:nvPr/>
          </p:nvSpPr>
          <p:spPr>
            <a:xfrm>
              <a:off x="2198022" y="1673565"/>
              <a:ext cx="54" cy="109"/>
            </a:xfrm>
            <a:custGeom>
              <a:rect b="b" l="l" r="r" t="t"/>
              <a:pathLst>
                <a:path extrusionOk="0" h="8" w="4">
                  <a:moveTo>
                    <a:pt x="4" y="8"/>
                  </a:moveTo>
                  <a:lnTo>
                    <a:pt x="0"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81"/>
            <p:cNvSpPr/>
            <p:nvPr/>
          </p:nvSpPr>
          <p:spPr>
            <a:xfrm>
              <a:off x="2197777" y="1673280"/>
              <a:ext cx="14" cy="68"/>
            </a:xfrm>
            <a:custGeom>
              <a:rect b="b" l="l" r="r" t="t"/>
              <a:pathLst>
                <a:path extrusionOk="0" h="5" w="1">
                  <a:moveTo>
                    <a:pt x="1" y="4"/>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81"/>
            <p:cNvSpPr/>
            <p:nvPr/>
          </p:nvSpPr>
          <p:spPr>
            <a:xfrm>
              <a:off x="2211803" y="1688826"/>
              <a:ext cx="258" cy="299"/>
            </a:xfrm>
            <a:custGeom>
              <a:rect b="b" l="l" r="r" t="t"/>
              <a:pathLst>
                <a:path extrusionOk="0" h="22" w="19">
                  <a:moveTo>
                    <a:pt x="18" y="0"/>
                  </a:moveTo>
                  <a:cubicBezTo>
                    <a:pt x="15" y="11"/>
                    <a:pt x="8" y="18"/>
                    <a:pt x="1" y="21"/>
                  </a:cubicBezTo>
                  <a:cubicBezTo>
                    <a:pt x="8" y="18"/>
                    <a:pt x="15" y="14"/>
                    <a:pt x="18" y="7"/>
                  </a:cubicBezTo>
                  <a:lnTo>
                    <a:pt x="18"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81"/>
            <p:cNvSpPr/>
            <p:nvPr/>
          </p:nvSpPr>
          <p:spPr>
            <a:xfrm>
              <a:off x="2211762" y="1700095"/>
              <a:ext cx="489" cy="679"/>
            </a:xfrm>
            <a:custGeom>
              <a:rect b="b" l="l" r="r" t="t"/>
              <a:pathLst>
                <a:path extrusionOk="0" h="50" w="36">
                  <a:moveTo>
                    <a:pt x="0" y="49"/>
                  </a:moveTo>
                  <a:cubicBezTo>
                    <a:pt x="11" y="32"/>
                    <a:pt x="21" y="14"/>
                    <a:pt x="35" y="0"/>
                  </a:cubicBezTo>
                  <a:cubicBezTo>
                    <a:pt x="21" y="14"/>
                    <a:pt x="11" y="32"/>
                    <a:pt x="0" y="49"/>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81"/>
            <p:cNvSpPr/>
            <p:nvPr/>
          </p:nvSpPr>
          <p:spPr>
            <a:xfrm>
              <a:off x="2211233" y="1700761"/>
              <a:ext cx="543" cy="1819"/>
            </a:xfrm>
            <a:custGeom>
              <a:rect b="b" l="l" r="r" t="t"/>
              <a:pathLst>
                <a:path extrusionOk="0" h="134" w="40">
                  <a:moveTo>
                    <a:pt x="1" y="133"/>
                  </a:moveTo>
                  <a:cubicBezTo>
                    <a:pt x="1" y="84"/>
                    <a:pt x="15" y="39"/>
                    <a:pt x="39" y="0"/>
                  </a:cubicBezTo>
                  <a:cubicBezTo>
                    <a:pt x="15" y="39"/>
                    <a:pt x="1" y="84"/>
                    <a:pt x="1" y="133"/>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81"/>
            <p:cNvSpPr/>
            <p:nvPr/>
          </p:nvSpPr>
          <p:spPr>
            <a:xfrm>
              <a:off x="2211192" y="1702852"/>
              <a:ext cx="109" cy="1344"/>
            </a:xfrm>
            <a:custGeom>
              <a:rect b="b" l="l" r="r" t="t"/>
              <a:pathLst>
                <a:path extrusionOk="0" h="99" w="8">
                  <a:moveTo>
                    <a:pt x="7" y="0"/>
                  </a:moveTo>
                  <a:cubicBezTo>
                    <a:pt x="7" y="32"/>
                    <a:pt x="7" y="63"/>
                    <a:pt x="0" y="98"/>
                  </a:cubicBezTo>
                  <a:lnTo>
                    <a:pt x="0" y="98"/>
                  </a:lnTo>
                  <a:cubicBezTo>
                    <a:pt x="7" y="63"/>
                    <a:pt x="7" y="32"/>
                    <a:pt x="7" y="0"/>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81"/>
            <p:cNvSpPr/>
            <p:nvPr/>
          </p:nvSpPr>
          <p:spPr>
            <a:xfrm>
              <a:off x="2212047" y="1688772"/>
              <a:ext cx="109" cy="163"/>
            </a:xfrm>
            <a:custGeom>
              <a:rect b="b" l="l" r="r" t="t"/>
              <a:pathLst>
                <a:path extrusionOk="0" h="12" w="8">
                  <a:moveTo>
                    <a:pt x="7" y="1"/>
                  </a:moveTo>
                  <a:lnTo>
                    <a:pt x="4" y="4"/>
                  </a:lnTo>
                  <a:lnTo>
                    <a:pt x="0" y="11"/>
                  </a:lnTo>
                  <a:cubicBezTo>
                    <a:pt x="4" y="8"/>
                    <a:pt x="4" y="4"/>
                    <a:pt x="7" y="1"/>
                  </a:cubicBez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81"/>
            <p:cNvSpPr/>
            <p:nvPr/>
          </p:nvSpPr>
          <p:spPr>
            <a:xfrm>
              <a:off x="2200208" y="1705703"/>
              <a:ext cx="2444" cy="489"/>
            </a:xfrm>
            <a:custGeom>
              <a:rect b="b" l="l" r="r" t="t"/>
              <a:pathLst>
                <a:path extrusionOk="0" h="36" w="180">
                  <a:moveTo>
                    <a:pt x="179" y="0"/>
                  </a:moveTo>
                  <a:lnTo>
                    <a:pt x="0" y="35"/>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1" name="Google Shape;6761;p81"/>
            <p:cNvSpPr/>
            <p:nvPr/>
          </p:nvSpPr>
          <p:spPr>
            <a:xfrm>
              <a:off x="2207906" y="1704657"/>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2" name="Google Shape;6762;p81"/>
            <p:cNvSpPr/>
            <p:nvPr/>
          </p:nvSpPr>
          <p:spPr>
            <a:xfrm>
              <a:off x="2208857" y="1704467"/>
              <a:ext cx="543" cy="109"/>
            </a:xfrm>
            <a:custGeom>
              <a:rect b="b" l="l" r="r" t="t"/>
              <a:pathLst>
                <a:path extrusionOk="0" h="8" w="40">
                  <a:moveTo>
                    <a:pt x="39"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81"/>
            <p:cNvSpPr/>
            <p:nvPr/>
          </p:nvSpPr>
          <p:spPr>
            <a:xfrm>
              <a:off x="2206100" y="1704942"/>
              <a:ext cx="584" cy="109"/>
            </a:xfrm>
            <a:custGeom>
              <a:rect b="b" l="l" r="r" t="t"/>
              <a:pathLst>
                <a:path extrusionOk="0" h="8" w="43">
                  <a:moveTo>
                    <a:pt x="43"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4" name="Google Shape;6764;p81"/>
            <p:cNvSpPr/>
            <p:nvPr/>
          </p:nvSpPr>
          <p:spPr>
            <a:xfrm>
              <a:off x="2209766" y="1704318"/>
              <a:ext cx="489" cy="109"/>
            </a:xfrm>
            <a:custGeom>
              <a:rect b="b" l="l" r="r" t="t"/>
              <a:pathLst>
                <a:path extrusionOk="0" h="8" w="36">
                  <a:moveTo>
                    <a:pt x="35"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5" name="Google Shape;6765;p81"/>
            <p:cNvSpPr/>
            <p:nvPr/>
          </p:nvSpPr>
          <p:spPr>
            <a:xfrm>
              <a:off x="2203493" y="1705418"/>
              <a:ext cx="625" cy="149"/>
            </a:xfrm>
            <a:custGeom>
              <a:rect b="b" l="l" r="r" t="t"/>
              <a:pathLst>
                <a:path extrusionOk="0" h="11" w="46">
                  <a:moveTo>
                    <a:pt x="46" y="0"/>
                  </a:moveTo>
                  <a:lnTo>
                    <a:pt x="0"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81"/>
            <p:cNvSpPr/>
            <p:nvPr/>
          </p:nvSpPr>
          <p:spPr>
            <a:xfrm>
              <a:off x="2210662" y="1704182"/>
              <a:ext cx="489" cy="109"/>
            </a:xfrm>
            <a:custGeom>
              <a:rect b="b" l="l" r="r" t="t"/>
              <a:pathLst>
                <a:path extrusionOk="0" h="8" w="36">
                  <a:moveTo>
                    <a:pt x="36" y="0"/>
                  </a:moveTo>
                  <a:lnTo>
                    <a:pt x="1" y="7"/>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7" name="Google Shape;6767;p81"/>
            <p:cNvSpPr/>
            <p:nvPr/>
          </p:nvSpPr>
          <p:spPr>
            <a:xfrm>
              <a:off x="2205150" y="1705078"/>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8" name="Google Shape;6768;p81"/>
            <p:cNvSpPr/>
            <p:nvPr/>
          </p:nvSpPr>
          <p:spPr>
            <a:xfrm>
              <a:off x="2202679" y="1705553"/>
              <a:ext cx="679" cy="163"/>
            </a:xfrm>
            <a:custGeom>
              <a:rect b="b" l="l" r="r" t="t"/>
              <a:pathLst>
                <a:path extrusionOk="0" h="12" w="50">
                  <a:moveTo>
                    <a:pt x="50" y="1"/>
                  </a:moveTo>
                  <a:lnTo>
                    <a:pt x="1" y="1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81"/>
            <p:cNvSpPr/>
            <p:nvPr/>
          </p:nvSpPr>
          <p:spPr>
            <a:xfrm>
              <a:off x="2204295" y="1705268"/>
              <a:ext cx="679" cy="109"/>
            </a:xfrm>
            <a:custGeom>
              <a:rect b="b" l="l" r="r" t="t"/>
              <a:pathLst>
                <a:path extrusionOk="0" h="8" w="50">
                  <a:moveTo>
                    <a:pt x="50" y="1"/>
                  </a:moveTo>
                  <a:lnTo>
                    <a:pt x="1"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81"/>
            <p:cNvSpPr/>
            <p:nvPr/>
          </p:nvSpPr>
          <p:spPr>
            <a:xfrm>
              <a:off x="2207010" y="1704793"/>
              <a:ext cx="584" cy="109"/>
            </a:xfrm>
            <a:custGeom>
              <a:rect b="b" l="l" r="r" t="t"/>
              <a:pathLst>
                <a:path extrusionOk="0" h="8" w="43">
                  <a:moveTo>
                    <a:pt x="42" y="1"/>
                  </a:moveTo>
                  <a:lnTo>
                    <a:pt x="0" y="8"/>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81"/>
            <p:cNvSpPr/>
            <p:nvPr/>
          </p:nvSpPr>
          <p:spPr>
            <a:xfrm>
              <a:off x="2189604" y="1699050"/>
              <a:ext cx="299" cy="339"/>
            </a:xfrm>
            <a:custGeom>
              <a:rect b="b" l="l" r="r" t="t"/>
              <a:pathLst>
                <a:path extrusionOk="0" h="25" w="22">
                  <a:moveTo>
                    <a:pt x="22" y="25"/>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81"/>
            <p:cNvSpPr/>
            <p:nvPr/>
          </p:nvSpPr>
          <p:spPr>
            <a:xfrm>
              <a:off x="2190364" y="1699946"/>
              <a:ext cx="353" cy="394"/>
            </a:xfrm>
            <a:custGeom>
              <a:rect b="b" l="l" r="r" t="t"/>
              <a:pathLst>
                <a:path extrusionOk="0" h="29" w="26">
                  <a:moveTo>
                    <a:pt x="25" y="29"/>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81"/>
            <p:cNvSpPr/>
            <p:nvPr/>
          </p:nvSpPr>
          <p:spPr>
            <a:xfrm>
              <a:off x="2191314" y="1701046"/>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81"/>
            <p:cNvSpPr/>
            <p:nvPr/>
          </p:nvSpPr>
          <p:spPr>
            <a:xfrm>
              <a:off x="2188178" y="1697475"/>
              <a:ext cx="258" cy="299"/>
            </a:xfrm>
            <a:custGeom>
              <a:rect b="b" l="l" r="r" t="t"/>
              <a:pathLst>
                <a:path extrusionOk="0" h="22" w="19">
                  <a:moveTo>
                    <a:pt x="18" y="22"/>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81"/>
            <p:cNvSpPr/>
            <p:nvPr/>
          </p:nvSpPr>
          <p:spPr>
            <a:xfrm>
              <a:off x="2188843" y="1698235"/>
              <a:ext cx="299" cy="353"/>
            </a:xfrm>
            <a:custGeom>
              <a:rect b="b" l="l" r="r" t="t"/>
              <a:pathLst>
                <a:path extrusionOk="0" h="26" w="22">
                  <a:moveTo>
                    <a:pt x="22" y="25"/>
                  </a:moveTo>
                  <a:lnTo>
                    <a:pt x="1" y="1"/>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6" name="Google Shape;6776;p81"/>
            <p:cNvSpPr/>
            <p:nvPr/>
          </p:nvSpPr>
          <p:spPr>
            <a:xfrm>
              <a:off x="2191980" y="1701901"/>
              <a:ext cx="299" cy="394"/>
            </a:xfrm>
            <a:custGeom>
              <a:rect b="b" l="l" r="r" t="t"/>
              <a:pathLst>
                <a:path extrusionOk="0" h="29" w="22">
                  <a:moveTo>
                    <a:pt x="22" y="28"/>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7" name="Google Shape;6777;p81"/>
            <p:cNvSpPr/>
            <p:nvPr/>
          </p:nvSpPr>
          <p:spPr>
            <a:xfrm>
              <a:off x="2187513" y="1696769"/>
              <a:ext cx="204" cy="204"/>
            </a:xfrm>
            <a:custGeom>
              <a:rect b="b" l="l" r="r" t="t"/>
              <a:pathLst>
                <a:path extrusionOk="0" h="15" w="15">
                  <a:moveTo>
                    <a:pt x="15" y="14"/>
                  </a:moveTo>
                  <a:lnTo>
                    <a:pt x="1" y="0"/>
                  </a:lnTo>
                  <a:close/>
                </a:path>
              </a:pathLst>
            </a:cu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8" name="Google Shape;6778;p81"/>
          <p:cNvGrpSpPr/>
          <p:nvPr/>
        </p:nvGrpSpPr>
        <p:grpSpPr>
          <a:xfrm>
            <a:off x="3450485" y="919691"/>
            <a:ext cx="2310381" cy="1488888"/>
            <a:chOff x="229225" y="549050"/>
            <a:chExt cx="7161750" cy="4615275"/>
          </a:xfrm>
        </p:grpSpPr>
        <p:sp>
          <p:nvSpPr>
            <p:cNvPr id="6779" name="Google Shape;6779;p81"/>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81"/>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81"/>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2" name="Google Shape;6782;p81"/>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3" name="Google Shape;6783;p81"/>
            <p:cNvSpPr/>
            <p:nvPr/>
          </p:nvSpPr>
          <p:spPr>
            <a:xfrm>
              <a:off x="485900" y="2399275"/>
              <a:ext cx="75" cy="175"/>
            </a:xfrm>
            <a:custGeom>
              <a:rect b="b" l="l" r="r" t="t"/>
              <a:pathLst>
                <a:path extrusionOk="0" fill="none" h="7" w="3">
                  <a:moveTo>
                    <a:pt x="0" y="6"/>
                  </a:moveTo>
                  <a:cubicBezTo>
                    <a:pt x="3" y="6"/>
                    <a:pt x="3" y="0"/>
                    <a:pt x="0" y="0"/>
                  </a:cubicBez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81"/>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81"/>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81"/>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81"/>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8" name="Google Shape;6788;p81"/>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9" name="Google Shape;6789;p81"/>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0" name="Google Shape;6790;p81"/>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1" name="Google Shape;6791;p81"/>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2" name="Google Shape;6792;p81"/>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3" name="Google Shape;6793;p81"/>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4" name="Google Shape;6794;p81"/>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5" name="Google Shape;6795;p81"/>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6" name="Google Shape;6796;p81"/>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7" name="Google Shape;6797;p81"/>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81"/>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9" name="Google Shape;6799;p81"/>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0" name="Google Shape;6800;p81"/>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81"/>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2" name="Google Shape;6802;p81"/>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3" name="Google Shape;6803;p81"/>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81"/>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5" name="Google Shape;6805;p81"/>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6" name="Google Shape;6806;p81"/>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81"/>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8" name="Google Shape;6808;p81"/>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9" name="Google Shape;6809;p81"/>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81"/>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1" name="Google Shape;6811;p81"/>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2" name="Google Shape;6812;p81"/>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3" name="Google Shape;6813;p81"/>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4" name="Google Shape;6814;p81"/>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5" name="Google Shape;6815;p81"/>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6" name="Google Shape;6816;p81"/>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7" name="Google Shape;6817;p81"/>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8" name="Google Shape;6818;p81"/>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81"/>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81"/>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81"/>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81"/>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81"/>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4" name="Google Shape;6824;p81"/>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5" name="Google Shape;6825;p81"/>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81"/>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81"/>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81"/>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81"/>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81"/>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1" name="Google Shape;6831;p81"/>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2" name="Google Shape;6832;p81"/>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3" name="Google Shape;6833;p81"/>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4" name="Google Shape;6834;p81"/>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5" name="Google Shape;6835;p81"/>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6" name="Google Shape;6836;p81"/>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7" name="Google Shape;6837;p81"/>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8" name="Google Shape;6838;p81"/>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9" name="Google Shape;6839;p81"/>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0" name="Google Shape;6840;p81"/>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1" name="Google Shape;6841;p81"/>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2" name="Google Shape;6842;p81"/>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3" name="Google Shape;6843;p81"/>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4" name="Google Shape;6844;p81"/>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5" name="Google Shape;6845;p81"/>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6" name="Google Shape;6846;p81"/>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81"/>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81"/>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81"/>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0" name="Google Shape;6850;p81"/>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1" name="Google Shape;6851;p81"/>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2" name="Google Shape;6852;p81"/>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3" name="Google Shape;6853;p81"/>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4" name="Google Shape;6854;p81"/>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5" name="Google Shape;6855;p81"/>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6" name="Google Shape;6856;p81"/>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81"/>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81"/>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81"/>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81"/>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81"/>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81"/>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3" name="Google Shape;6863;p81"/>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4" name="Google Shape;6864;p81"/>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81"/>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81"/>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81"/>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81"/>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81"/>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81"/>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1" name="Google Shape;6871;p81"/>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2" name="Google Shape;6872;p81"/>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81"/>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81"/>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81"/>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81"/>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81"/>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81"/>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9" name="Google Shape;6879;p81"/>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0" name="Google Shape;6880;p81"/>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81"/>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81"/>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81"/>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81"/>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81"/>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81"/>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7" name="Google Shape;6887;p81"/>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8" name="Google Shape;6888;p81"/>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81"/>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81"/>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81"/>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81"/>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81"/>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81"/>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5" name="Google Shape;6895;p81"/>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6" name="Google Shape;6896;p81"/>
          <p:cNvGrpSpPr/>
          <p:nvPr/>
        </p:nvGrpSpPr>
        <p:grpSpPr>
          <a:xfrm>
            <a:off x="3548403" y="2849588"/>
            <a:ext cx="2310282" cy="1374222"/>
            <a:chOff x="238125" y="732525"/>
            <a:chExt cx="7130500" cy="4241425"/>
          </a:xfrm>
        </p:grpSpPr>
        <p:sp>
          <p:nvSpPr>
            <p:cNvPr id="6897" name="Google Shape;6897;p81"/>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81"/>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81"/>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81"/>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81"/>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81"/>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3" name="Google Shape;6903;p81"/>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4" name="Google Shape;6904;p81"/>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81"/>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81"/>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81"/>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81"/>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81"/>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81"/>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1" name="Google Shape;6911;p81"/>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2" name="Google Shape;6912;p81"/>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81"/>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81"/>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81"/>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81"/>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81"/>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81"/>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81"/>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81"/>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81"/>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2" name="Google Shape;6922;p81"/>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3" name="Google Shape;6923;p81"/>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81"/>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81"/>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81"/>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7" name="Google Shape;6927;p81"/>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8" name="Google Shape;6928;p81"/>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9" name="Google Shape;6929;p81"/>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0" name="Google Shape;6930;p81"/>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1" name="Google Shape;6931;p81"/>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2" name="Google Shape;6932;p81"/>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3" name="Google Shape;6933;p81"/>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4" name="Google Shape;6934;p81"/>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5" name="Google Shape;6935;p81"/>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6" name="Google Shape;6936;p81"/>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7" name="Google Shape;6937;p81"/>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8" name="Google Shape;6938;p81"/>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9" name="Google Shape;6939;p81"/>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0" name="Google Shape;6940;p81"/>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1" name="Google Shape;6941;p81"/>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2" name="Google Shape;6942;p81"/>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3" name="Google Shape;6943;p81"/>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4" name="Google Shape;6944;p81"/>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5" name="Google Shape;6945;p81"/>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6" name="Google Shape;6946;p81"/>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7" name="Google Shape;6947;p81"/>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8" name="Google Shape;6948;p81"/>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9" name="Google Shape;6949;p81"/>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0" name="Google Shape;6950;p81"/>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1" name="Google Shape;6951;p81"/>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2" name="Google Shape;6952;p81"/>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3" name="Google Shape;6953;p81"/>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4" name="Google Shape;6954;p81"/>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5" name="Google Shape;6955;p81"/>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6" name="Google Shape;6956;p81"/>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81"/>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8" name="Google Shape;6958;p81"/>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9" name="Google Shape;6959;p81"/>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0" name="Google Shape;6960;p81"/>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1" name="Google Shape;6961;p81"/>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2" name="Google Shape;6962;p81"/>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3" name="Google Shape;6963;p81"/>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81"/>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5" name="Google Shape;6965;p81"/>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6" name="Google Shape;6966;p81"/>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7" name="Google Shape;6967;p81"/>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8" name="Google Shape;6968;p81"/>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9" name="Google Shape;6969;p81"/>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0" name="Google Shape;6970;p81"/>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81"/>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2" name="Google Shape;6972;p81"/>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3" name="Google Shape;6973;p81"/>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4" name="Google Shape;6974;p81"/>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5" name="Google Shape;6975;p81"/>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6" name="Google Shape;6976;p81"/>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7" name="Google Shape;6977;p81"/>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8" name="Google Shape;6978;p81"/>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9" name="Google Shape;6979;p81"/>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0" name="Google Shape;6980;p81"/>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81"/>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2" name="Google Shape;6982;p81"/>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3" name="Google Shape;6983;p81"/>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4" name="Google Shape;6984;p81"/>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5" name="Google Shape;6985;p81"/>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6" name="Google Shape;6986;p81"/>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7" name="Google Shape;6987;p81"/>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81"/>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81"/>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81"/>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81"/>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81"/>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81"/>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81"/>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81"/>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81"/>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7" name="Google Shape;6997;p81"/>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8" name="Google Shape;6998;p81"/>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81"/>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81"/>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81"/>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81"/>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81"/>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81"/>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81"/>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81"/>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81"/>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81"/>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81"/>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81"/>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14" name="Shape 7014"/>
        <p:cNvGrpSpPr/>
        <p:nvPr/>
      </p:nvGrpSpPr>
      <p:grpSpPr>
        <a:xfrm>
          <a:off x="0" y="0"/>
          <a:ext cx="0" cy="0"/>
          <a:chOff x="0" y="0"/>
          <a:chExt cx="0" cy="0"/>
        </a:xfrm>
      </p:grpSpPr>
      <p:grpSp>
        <p:nvGrpSpPr>
          <p:cNvPr id="7015" name="Google Shape;7015;p82"/>
          <p:cNvGrpSpPr/>
          <p:nvPr/>
        </p:nvGrpSpPr>
        <p:grpSpPr>
          <a:xfrm>
            <a:off x="2100560" y="3398663"/>
            <a:ext cx="1102891" cy="760337"/>
            <a:chOff x="4967783" y="2151471"/>
            <a:chExt cx="3920692" cy="2702940"/>
          </a:xfrm>
        </p:grpSpPr>
        <p:grpSp>
          <p:nvGrpSpPr>
            <p:cNvPr id="7016" name="Google Shape;7016;p82"/>
            <p:cNvGrpSpPr/>
            <p:nvPr/>
          </p:nvGrpSpPr>
          <p:grpSpPr>
            <a:xfrm>
              <a:off x="5045709" y="2252109"/>
              <a:ext cx="3761071" cy="2501708"/>
              <a:chOff x="2691784" y="1805334"/>
              <a:chExt cx="3761071" cy="2501708"/>
            </a:xfrm>
          </p:grpSpPr>
          <p:sp>
            <p:nvSpPr>
              <p:cNvPr id="7017" name="Google Shape;7017;p82"/>
              <p:cNvSpPr/>
              <p:nvPr/>
            </p:nvSpPr>
            <p:spPr>
              <a:xfrm>
                <a:off x="4306153"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82"/>
              <p:cNvSpPr/>
              <p:nvPr/>
            </p:nvSpPr>
            <p:spPr>
              <a:xfrm>
                <a:off x="2691784" y="3762285"/>
                <a:ext cx="1916675" cy="544757"/>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82"/>
              <p:cNvSpPr/>
              <p:nvPr/>
            </p:nvSpPr>
            <p:spPr>
              <a:xfrm>
                <a:off x="2695021" y="3035999"/>
                <a:ext cx="754960" cy="529407"/>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82"/>
              <p:cNvSpPr/>
              <p:nvPr/>
            </p:nvSpPr>
            <p:spPr>
              <a:xfrm>
                <a:off x="3661791" y="2531620"/>
                <a:ext cx="2791064" cy="544757"/>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82"/>
              <p:cNvSpPr/>
              <p:nvPr/>
            </p:nvSpPr>
            <p:spPr>
              <a:xfrm>
                <a:off x="5153124" y="1805334"/>
                <a:ext cx="1294451" cy="51246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82"/>
              <p:cNvSpPr/>
              <p:nvPr/>
            </p:nvSpPr>
            <p:spPr>
              <a:xfrm>
                <a:off x="2785807" y="1805334"/>
                <a:ext cx="2143839" cy="4036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82"/>
              <p:cNvSpPr/>
              <p:nvPr/>
            </p:nvSpPr>
            <p:spPr>
              <a:xfrm>
                <a:off x="5447728" y="4266675"/>
                <a:ext cx="932050" cy="40353"/>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82"/>
            <p:cNvGrpSpPr/>
            <p:nvPr/>
          </p:nvGrpSpPr>
          <p:grpSpPr>
            <a:xfrm>
              <a:off x="4967783" y="2151471"/>
              <a:ext cx="3920692" cy="2702940"/>
              <a:chOff x="2613858" y="1704696"/>
              <a:chExt cx="3920692" cy="2702940"/>
            </a:xfrm>
          </p:grpSpPr>
          <p:sp>
            <p:nvSpPr>
              <p:cNvPr id="7025" name="Google Shape;7025;p82"/>
              <p:cNvSpPr/>
              <p:nvPr/>
            </p:nvSpPr>
            <p:spPr>
              <a:xfrm rot="5400000">
                <a:off x="4924676" y="1720789"/>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82"/>
              <p:cNvSpPr/>
              <p:nvPr/>
            </p:nvSpPr>
            <p:spPr>
              <a:xfrm rot="5400000">
                <a:off x="6309028" y="2311963"/>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82"/>
              <p:cNvSpPr/>
              <p:nvPr/>
            </p:nvSpPr>
            <p:spPr>
              <a:xfrm rot="5400000">
                <a:off x="5222154" y="418211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82"/>
              <p:cNvSpPr/>
              <p:nvPr/>
            </p:nvSpPr>
            <p:spPr>
              <a:xfrm rot="5400000">
                <a:off x="2597765" y="3554395"/>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82"/>
              <p:cNvSpPr/>
              <p:nvPr/>
            </p:nvSpPr>
            <p:spPr>
              <a:xfrm rot="5400000">
                <a:off x="3433899" y="2945028"/>
                <a:ext cx="241614" cy="209428"/>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30" name="Google Shape;7030;p82"/>
          <p:cNvGrpSpPr/>
          <p:nvPr/>
        </p:nvGrpSpPr>
        <p:grpSpPr>
          <a:xfrm>
            <a:off x="3504468" y="1286940"/>
            <a:ext cx="1561911" cy="708580"/>
            <a:chOff x="3530532" y="1496185"/>
            <a:chExt cx="1561911" cy="708580"/>
          </a:xfrm>
        </p:grpSpPr>
        <p:grpSp>
          <p:nvGrpSpPr>
            <p:cNvPr id="7031" name="Google Shape;7031;p82"/>
            <p:cNvGrpSpPr/>
            <p:nvPr/>
          </p:nvGrpSpPr>
          <p:grpSpPr>
            <a:xfrm>
              <a:off x="3720318" y="1857562"/>
              <a:ext cx="1372125" cy="54"/>
              <a:chOff x="3720318" y="1857562"/>
              <a:chExt cx="1372125" cy="54"/>
            </a:xfrm>
          </p:grpSpPr>
          <p:cxnSp>
            <p:nvCxnSpPr>
              <p:cNvPr id="7032" name="Google Shape;7032;p82"/>
              <p:cNvCxnSpPr>
                <a:endCxn id="7033" idx="2"/>
              </p:cNvCxnSpPr>
              <p:nvPr/>
            </p:nvCxnSpPr>
            <p:spPr>
              <a:xfrm>
                <a:off x="4440243" y="1857616"/>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4" name="Google Shape;7034;p82"/>
              <p:cNvCxnSpPr/>
              <p:nvPr/>
            </p:nvCxnSpPr>
            <p:spPr>
              <a:xfrm>
                <a:off x="4074943"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5" name="Google Shape;7035;p82"/>
              <p:cNvCxnSpPr/>
              <p:nvPr/>
            </p:nvCxnSpPr>
            <p:spPr>
              <a:xfrm>
                <a:off x="3720318" y="1857562"/>
                <a:ext cx="173400" cy="0"/>
              </a:xfrm>
              <a:prstGeom prst="straightConnector1">
                <a:avLst/>
              </a:prstGeom>
              <a:noFill/>
              <a:ln cap="flat" cmpd="sng" w="9525">
                <a:solidFill>
                  <a:srgbClr val="A5B7C6"/>
                </a:solidFill>
                <a:prstDash val="solid"/>
                <a:round/>
                <a:headEnd len="med" w="med" type="none"/>
                <a:tailEnd len="med" w="med" type="none"/>
              </a:ln>
            </p:spPr>
          </p:cxnSp>
          <p:cxnSp>
            <p:nvCxnSpPr>
              <p:cNvPr id="7036" name="Google Shape;7036;p82"/>
              <p:cNvCxnSpPr>
                <a:stCxn id="7033" idx="6"/>
              </p:cNvCxnSpPr>
              <p:nvPr/>
            </p:nvCxnSpPr>
            <p:spPr>
              <a:xfrm>
                <a:off x="4801443" y="1857616"/>
                <a:ext cx="291000" cy="0"/>
              </a:xfrm>
              <a:prstGeom prst="straightConnector1">
                <a:avLst/>
              </a:prstGeom>
              <a:noFill/>
              <a:ln cap="flat" cmpd="sng" w="9525">
                <a:solidFill>
                  <a:srgbClr val="A5B7C6"/>
                </a:solidFill>
                <a:prstDash val="solid"/>
                <a:round/>
                <a:headEnd len="med" w="med" type="none"/>
                <a:tailEnd len="med" w="med" type="triangle"/>
              </a:ln>
            </p:spPr>
          </p:cxnSp>
        </p:grpSp>
        <p:grpSp>
          <p:nvGrpSpPr>
            <p:cNvPr id="7037" name="Google Shape;7037;p82"/>
            <p:cNvGrpSpPr/>
            <p:nvPr/>
          </p:nvGrpSpPr>
          <p:grpSpPr>
            <a:xfrm>
              <a:off x="3567462" y="1496185"/>
              <a:ext cx="286500" cy="272914"/>
              <a:chOff x="3567462" y="1496185"/>
              <a:chExt cx="286500" cy="272914"/>
            </a:xfrm>
          </p:grpSpPr>
          <p:cxnSp>
            <p:nvCxnSpPr>
              <p:cNvPr id="7038" name="Google Shape;7038;p82"/>
              <p:cNvCxnSpPr/>
              <p:nvPr/>
            </p:nvCxnSpPr>
            <p:spPr>
              <a:xfrm rot="10800000">
                <a:off x="3626625"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39" name="Google Shape;7039;p82"/>
              <p:cNvSpPr/>
              <p:nvPr/>
            </p:nvSpPr>
            <p:spPr>
              <a:xfrm>
                <a:off x="3567462"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0" name="Google Shape;7040;p82"/>
            <p:cNvSpPr/>
            <p:nvPr/>
          </p:nvSpPr>
          <p:spPr>
            <a:xfrm>
              <a:off x="3530532"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82"/>
            <p:cNvSpPr/>
            <p:nvPr/>
          </p:nvSpPr>
          <p:spPr>
            <a:xfrm>
              <a:off x="3891569" y="1779209"/>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2" name="Google Shape;7042;p82"/>
            <p:cNvGrpSpPr/>
            <p:nvPr/>
          </p:nvGrpSpPr>
          <p:grpSpPr>
            <a:xfrm>
              <a:off x="3929014" y="1960574"/>
              <a:ext cx="286500" cy="242342"/>
              <a:chOff x="3929014" y="1960574"/>
              <a:chExt cx="286500" cy="242342"/>
            </a:xfrm>
          </p:grpSpPr>
          <p:cxnSp>
            <p:nvCxnSpPr>
              <p:cNvPr id="7043" name="Google Shape;7043;p82"/>
              <p:cNvCxnSpPr/>
              <p:nvPr/>
            </p:nvCxnSpPr>
            <p:spPr>
              <a:xfrm rot="10800000">
                <a:off x="3988400" y="1960574"/>
                <a:ext cx="0" cy="144300"/>
              </a:xfrm>
              <a:prstGeom prst="straightConnector1">
                <a:avLst/>
              </a:prstGeom>
              <a:noFill/>
              <a:ln cap="flat" cmpd="sng" w="9525">
                <a:solidFill>
                  <a:srgbClr val="A5B7C6"/>
                </a:solidFill>
                <a:prstDash val="solid"/>
                <a:round/>
                <a:headEnd len="med" w="med" type="none"/>
                <a:tailEnd len="med" w="med" type="none"/>
              </a:ln>
            </p:spPr>
          </p:cxnSp>
          <p:sp>
            <p:nvSpPr>
              <p:cNvPr id="7044" name="Google Shape;7044;p82"/>
              <p:cNvSpPr/>
              <p:nvPr/>
            </p:nvSpPr>
            <p:spPr>
              <a:xfrm>
                <a:off x="3929014" y="210301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5" name="Google Shape;7045;p82"/>
            <p:cNvGrpSpPr/>
            <p:nvPr/>
          </p:nvGrpSpPr>
          <p:grpSpPr>
            <a:xfrm>
              <a:off x="4290828" y="1496185"/>
              <a:ext cx="286500" cy="272914"/>
              <a:chOff x="4290828" y="1496185"/>
              <a:chExt cx="286500" cy="272914"/>
            </a:xfrm>
          </p:grpSpPr>
          <p:cxnSp>
            <p:nvCxnSpPr>
              <p:cNvPr id="7046" name="Google Shape;7046;p82"/>
              <p:cNvCxnSpPr/>
              <p:nvPr/>
            </p:nvCxnSpPr>
            <p:spPr>
              <a:xfrm rot="10800000">
                <a:off x="4350000" y="1596000"/>
                <a:ext cx="0" cy="173100"/>
              </a:xfrm>
              <a:prstGeom prst="straightConnector1">
                <a:avLst/>
              </a:prstGeom>
              <a:noFill/>
              <a:ln cap="flat" cmpd="sng" w="9525">
                <a:solidFill>
                  <a:srgbClr val="A5B7C6"/>
                </a:solidFill>
                <a:prstDash val="solid"/>
                <a:round/>
                <a:headEnd len="med" w="med" type="none"/>
                <a:tailEnd len="med" w="med" type="none"/>
              </a:ln>
            </p:spPr>
          </p:cxnSp>
          <p:sp>
            <p:nvSpPr>
              <p:cNvPr id="7047" name="Google Shape;7047;p82"/>
              <p:cNvSpPr/>
              <p:nvPr/>
            </p:nvSpPr>
            <p:spPr>
              <a:xfrm>
                <a:off x="4290828" y="1496185"/>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48" name="Google Shape;7048;p82"/>
            <p:cNvSpPr/>
            <p:nvPr/>
          </p:nvSpPr>
          <p:spPr>
            <a:xfrm>
              <a:off x="4252606" y="1771972"/>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82"/>
            <p:cNvSpPr/>
            <p:nvPr/>
          </p:nvSpPr>
          <p:spPr>
            <a:xfrm>
              <a:off x="4613643" y="1763716"/>
              <a:ext cx="187800" cy="187800"/>
            </a:xfrm>
            <a:prstGeom prst="ellipse">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9" name="Google Shape;7049;p82"/>
            <p:cNvGrpSpPr/>
            <p:nvPr/>
          </p:nvGrpSpPr>
          <p:grpSpPr>
            <a:xfrm>
              <a:off x="4657726" y="1959674"/>
              <a:ext cx="286500" cy="245092"/>
              <a:chOff x="4657726" y="1959674"/>
              <a:chExt cx="286500" cy="245092"/>
            </a:xfrm>
          </p:grpSpPr>
          <p:cxnSp>
            <p:nvCxnSpPr>
              <p:cNvPr id="7050" name="Google Shape;7050;p82"/>
              <p:cNvCxnSpPr/>
              <p:nvPr/>
            </p:nvCxnSpPr>
            <p:spPr>
              <a:xfrm rot="10800000">
                <a:off x="4707475" y="1959674"/>
                <a:ext cx="0" cy="145200"/>
              </a:xfrm>
              <a:prstGeom prst="straightConnector1">
                <a:avLst/>
              </a:prstGeom>
              <a:noFill/>
              <a:ln cap="flat" cmpd="sng" w="9525">
                <a:solidFill>
                  <a:srgbClr val="A5B7C6"/>
                </a:solidFill>
                <a:prstDash val="solid"/>
                <a:round/>
                <a:headEnd len="med" w="med" type="none"/>
                <a:tailEnd len="med" w="med" type="none"/>
              </a:ln>
            </p:spPr>
          </p:cxnSp>
          <p:sp>
            <p:nvSpPr>
              <p:cNvPr id="7051" name="Google Shape;7051;p82"/>
              <p:cNvSpPr/>
              <p:nvPr/>
            </p:nvSpPr>
            <p:spPr>
              <a:xfrm>
                <a:off x="4657726" y="2104866"/>
                <a:ext cx="286500" cy="999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2" name="Google Shape;7052;p82"/>
          <p:cNvGrpSpPr/>
          <p:nvPr/>
        </p:nvGrpSpPr>
        <p:grpSpPr>
          <a:xfrm>
            <a:off x="3486488" y="2149036"/>
            <a:ext cx="1597032" cy="378649"/>
            <a:chOff x="3512551" y="2358282"/>
            <a:chExt cx="1597032" cy="378649"/>
          </a:xfrm>
        </p:grpSpPr>
        <p:grpSp>
          <p:nvGrpSpPr>
            <p:cNvPr id="7053" name="Google Shape;7053;p82"/>
            <p:cNvGrpSpPr/>
            <p:nvPr/>
          </p:nvGrpSpPr>
          <p:grpSpPr>
            <a:xfrm>
              <a:off x="3738198" y="2553002"/>
              <a:ext cx="1145834" cy="117"/>
              <a:chOff x="3738198" y="2553002"/>
              <a:chExt cx="1145834" cy="117"/>
            </a:xfrm>
          </p:grpSpPr>
          <p:cxnSp>
            <p:nvCxnSpPr>
              <p:cNvPr id="7054" name="Google Shape;7054;p82"/>
              <p:cNvCxnSpPr/>
              <p:nvPr/>
            </p:nvCxnSpPr>
            <p:spPr>
              <a:xfrm>
                <a:off x="4195395"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55" name="Google Shape;7055;p82"/>
              <p:cNvCxnSpPr/>
              <p:nvPr/>
            </p:nvCxnSpPr>
            <p:spPr>
              <a:xfrm>
                <a:off x="4652432" y="2553002"/>
                <a:ext cx="231600" cy="0"/>
              </a:xfrm>
              <a:prstGeom prst="straightConnector1">
                <a:avLst/>
              </a:prstGeom>
              <a:noFill/>
              <a:ln cap="flat" cmpd="sng" w="9525">
                <a:solidFill>
                  <a:srgbClr val="435D74"/>
                </a:solidFill>
                <a:prstDash val="solid"/>
                <a:round/>
                <a:headEnd len="med" w="med" type="none"/>
                <a:tailEnd len="med" w="med" type="none"/>
              </a:ln>
            </p:spPr>
          </p:cxnSp>
          <p:cxnSp>
            <p:nvCxnSpPr>
              <p:cNvPr id="7056" name="Google Shape;7056;p82"/>
              <p:cNvCxnSpPr>
                <a:stCxn id="7057" idx="6"/>
                <a:endCxn id="7058" idx="2"/>
              </p:cNvCxnSpPr>
              <p:nvPr/>
            </p:nvCxnSpPr>
            <p:spPr>
              <a:xfrm>
                <a:off x="3738198" y="2553118"/>
                <a:ext cx="231300" cy="0"/>
              </a:xfrm>
              <a:prstGeom prst="straightConnector1">
                <a:avLst/>
              </a:prstGeom>
              <a:noFill/>
              <a:ln cap="flat" cmpd="sng" w="9525">
                <a:solidFill>
                  <a:srgbClr val="435D74"/>
                </a:solidFill>
                <a:prstDash val="solid"/>
                <a:round/>
                <a:headEnd len="med" w="med" type="none"/>
                <a:tailEnd len="med" w="med" type="none"/>
              </a:ln>
            </p:spPr>
          </p:cxnSp>
        </p:grpSp>
        <p:grpSp>
          <p:nvGrpSpPr>
            <p:cNvPr id="7059" name="Google Shape;7059;p82"/>
            <p:cNvGrpSpPr/>
            <p:nvPr/>
          </p:nvGrpSpPr>
          <p:grpSpPr>
            <a:xfrm>
              <a:off x="3969644" y="2440153"/>
              <a:ext cx="225900" cy="296779"/>
              <a:chOff x="3969644" y="2440153"/>
              <a:chExt cx="225900" cy="296779"/>
            </a:xfrm>
          </p:grpSpPr>
          <p:cxnSp>
            <p:nvCxnSpPr>
              <p:cNvPr id="7060" name="Google Shape;7060;p82"/>
              <p:cNvCxnSpPr/>
              <p:nvPr/>
            </p:nvCxnSpPr>
            <p:spPr>
              <a:xfrm>
                <a:off x="4082390" y="2637031"/>
                <a:ext cx="0" cy="99900"/>
              </a:xfrm>
              <a:prstGeom prst="straightConnector1">
                <a:avLst/>
              </a:prstGeom>
              <a:noFill/>
              <a:ln cap="flat" cmpd="sng" w="9525">
                <a:solidFill>
                  <a:srgbClr val="435D74"/>
                </a:solidFill>
                <a:prstDash val="solid"/>
                <a:round/>
                <a:headEnd len="med" w="med" type="none"/>
                <a:tailEnd len="med" w="med" type="none"/>
              </a:ln>
            </p:spPr>
          </p:cxnSp>
          <p:sp>
            <p:nvSpPr>
              <p:cNvPr id="7058" name="Google Shape;7058;p82"/>
              <p:cNvSpPr/>
              <p:nvPr/>
            </p:nvSpPr>
            <p:spPr>
              <a:xfrm>
                <a:off x="3969644" y="2440153"/>
                <a:ext cx="225900" cy="2259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82"/>
              <p:cNvSpPr/>
              <p:nvPr/>
            </p:nvSpPr>
            <p:spPr>
              <a:xfrm>
                <a:off x="3998471" y="2468982"/>
                <a:ext cx="168300" cy="1683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2" name="Google Shape;7062;p82"/>
            <p:cNvGrpSpPr/>
            <p:nvPr/>
          </p:nvGrpSpPr>
          <p:grpSpPr>
            <a:xfrm>
              <a:off x="4426818" y="2358282"/>
              <a:ext cx="225600" cy="307471"/>
              <a:chOff x="4426818" y="2358282"/>
              <a:chExt cx="225600" cy="307471"/>
            </a:xfrm>
          </p:grpSpPr>
          <p:cxnSp>
            <p:nvCxnSpPr>
              <p:cNvPr id="7063" name="Google Shape;7063;p82"/>
              <p:cNvCxnSpPr>
                <a:stCxn id="7064" idx="0"/>
              </p:cNvCxnSpPr>
              <p:nvPr/>
            </p:nvCxnSpPr>
            <p:spPr>
              <a:xfrm rot="10800000">
                <a:off x="4539644" y="2358282"/>
                <a:ext cx="0" cy="110700"/>
              </a:xfrm>
              <a:prstGeom prst="straightConnector1">
                <a:avLst/>
              </a:prstGeom>
              <a:noFill/>
              <a:ln cap="flat" cmpd="sng" w="9525">
                <a:solidFill>
                  <a:srgbClr val="435D74"/>
                </a:solidFill>
                <a:prstDash val="solid"/>
                <a:round/>
                <a:headEnd len="med" w="med" type="none"/>
                <a:tailEnd len="med" w="med" type="none"/>
              </a:ln>
            </p:spPr>
          </p:cxnSp>
          <p:sp>
            <p:nvSpPr>
              <p:cNvPr id="7065" name="Google Shape;7065;p82"/>
              <p:cNvSpPr/>
              <p:nvPr/>
            </p:nvSpPr>
            <p:spPr>
              <a:xfrm>
                <a:off x="4426818"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82"/>
              <p:cNvSpPr/>
              <p:nvPr/>
            </p:nvSpPr>
            <p:spPr>
              <a:xfrm>
                <a:off x="4455644"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6" name="Google Shape;7066;p82"/>
            <p:cNvGrpSpPr/>
            <p:nvPr/>
          </p:nvGrpSpPr>
          <p:grpSpPr>
            <a:xfrm>
              <a:off x="4883984" y="2440153"/>
              <a:ext cx="225600" cy="296479"/>
              <a:chOff x="4883984" y="2440153"/>
              <a:chExt cx="225600" cy="296479"/>
            </a:xfrm>
          </p:grpSpPr>
          <p:cxnSp>
            <p:nvCxnSpPr>
              <p:cNvPr id="7067" name="Google Shape;7067;p82"/>
              <p:cNvCxnSpPr/>
              <p:nvPr/>
            </p:nvCxnSpPr>
            <p:spPr>
              <a:xfrm>
                <a:off x="4996858" y="2637031"/>
                <a:ext cx="0" cy="99600"/>
              </a:xfrm>
              <a:prstGeom prst="straightConnector1">
                <a:avLst/>
              </a:prstGeom>
              <a:noFill/>
              <a:ln cap="flat" cmpd="sng" w="9525">
                <a:solidFill>
                  <a:srgbClr val="435D74"/>
                </a:solidFill>
                <a:prstDash val="solid"/>
                <a:round/>
                <a:headEnd len="med" w="med" type="none"/>
                <a:tailEnd len="med" w="med" type="none"/>
              </a:ln>
            </p:spPr>
          </p:cxnSp>
          <p:sp>
            <p:nvSpPr>
              <p:cNvPr id="7068" name="Google Shape;7068;p82"/>
              <p:cNvSpPr/>
              <p:nvPr/>
            </p:nvSpPr>
            <p:spPr>
              <a:xfrm>
                <a:off x="4883984" y="2440153"/>
                <a:ext cx="225600" cy="225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82"/>
              <p:cNvSpPr/>
              <p:nvPr/>
            </p:nvSpPr>
            <p:spPr>
              <a:xfrm>
                <a:off x="4912810" y="2468982"/>
                <a:ext cx="168000" cy="1680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70" name="Google Shape;7070;p82"/>
            <p:cNvGrpSpPr/>
            <p:nvPr/>
          </p:nvGrpSpPr>
          <p:grpSpPr>
            <a:xfrm>
              <a:off x="3512551" y="2358356"/>
              <a:ext cx="225647" cy="307629"/>
              <a:chOff x="2182679" y="2005014"/>
              <a:chExt cx="792300" cy="1080158"/>
            </a:xfrm>
          </p:grpSpPr>
          <p:cxnSp>
            <p:nvCxnSpPr>
              <p:cNvPr id="7071" name="Google Shape;7071;p82"/>
              <p:cNvCxnSpPr>
                <a:stCxn id="7072" idx="0"/>
              </p:cNvCxnSpPr>
              <p:nvPr/>
            </p:nvCxnSpPr>
            <p:spPr>
              <a:xfrm rot="10800000">
                <a:off x="2578961" y="2005014"/>
                <a:ext cx="0" cy="388800"/>
              </a:xfrm>
              <a:prstGeom prst="straightConnector1">
                <a:avLst/>
              </a:prstGeom>
              <a:noFill/>
              <a:ln cap="flat" cmpd="sng" w="9525">
                <a:solidFill>
                  <a:srgbClr val="435D74"/>
                </a:solidFill>
                <a:prstDash val="solid"/>
                <a:round/>
                <a:headEnd len="med" w="med" type="none"/>
                <a:tailEnd len="med" w="med" type="none"/>
              </a:ln>
            </p:spPr>
          </p:cxnSp>
          <p:sp>
            <p:nvSpPr>
              <p:cNvPr id="7057" name="Google Shape;7057;p82"/>
              <p:cNvSpPr/>
              <p:nvPr/>
            </p:nvSpPr>
            <p:spPr>
              <a:xfrm>
                <a:off x="2182679" y="2292572"/>
                <a:ext cx="792300" cy="7926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82"/>
              <p:cNvSpPr/>
              <p:nvPr/>
            </p:nvSpPr>
            <p:spPr>
              <a:xfrm>
                <a:off x="2283911" y="2393814"/>
                <a:ext cx="590100" cy="590100"/>
              </a:xfrm>
              <a:prstGeom prst="ellipse">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73" name="Google Shape;7073;p82"/>
          <p:cNvGrpSpPr/>
          <p:nvPr/>
        </p:nvGrpSpPr>
        <p:grpSpPr>
          <a:xfrm>
            <a:off x="6846570" y="972834"/>
            <a:ext cx="1559809" cy="722610"/>
            <a:chOff x="634175" y="2986275"/>
            <a:chExt cx="3147949" cy="1458344"/>
          </a:xfrm>
        </p:grpSpPr>
        <p:cxnSp>
          <p:nvCxnSpPr>
            <p:cNvPr id="7074" name="Google Shape;7074;p82"/>
            <p:cNvCxnSpPr>
              <a:stCxn id="7075" idx="4"/>
              <a:endCxn id="7076" idx="0"/>
            </p:cNvCxnSpPr>
            <p:nvPr/>
          </p:nvCxnSpPr>
          <p:spPr>
            <a:xfrm>
              <a:off x="929975" y="3577875"/>
              <a:ext cx="591300" cy="275100"/>
            </a:xfrm>
            <a:prstGeom prst="straightConnector1">
              <a:avLst/>
            </a:prstGeom>
            <a:noFill/>
            <a:ln cap="flat" cmpd="sng" w="9525">
              <a:solidFill>
                <a:srgbClr val="435D74"/>
              </a:solidFill>
              <a:prstDash val="solid"/>
              <a:round/>
              <a:headEnd len="med" w="med" type="none"/>
              <a:tailEnd len="med" w="med" type="none"/>
            </a:ln>
          </p:spPr>
        </p:cxnSp>
        <p:cxnSp>
          <p:nvCxnSpPr>
            <p:cNvPr id="7077" name="Google Shape;7077;p82"/>
            <p:cNvCxnSpPr>
              <a:stCxn id="7076" idx="0"/>
              <a:endCxn id="7078" idx="4"/>
            </p:cNvCxnSpPr>
            <p:nvPr/>
          </p:nvCxnSpPr>
          <p:spPr>
            <a:xfrm flipH="1" rot="10800000">
              <a:off x="1521366" y="3577919"/>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79" name="Google Shape;7079;p82"/>
            <p:cNvCxnSpPr>
              <a:stCxn id="7078" idx="4"/>
              <a:endCxn id="7080" idx="0"/>
            </p:cNvCxnSpPr>
            <p:nvPr/>
          </p:nvCxnSpPr>
          <p:spPr>
            <a:xfrm>
              <a:off x="2208152" y="3577875"/>
              <a:ext cx="686700" cy="275100"/>
            </a:xfrm>
            <a:prstGeom prst="straightConnector1">
              <a:avLst/>
            </a:prstGeom>
            <a:noFill/>
            <a:ln cap="flat" cmpd="sng" w="9525">
              <a:solidFill>
                <a:srgbClr val="435D74"/>
              </a:solidFill>
              <a:prstDash val="solid"/>
              <a:round/>
              <a:headEnd len="med" w="med" type="none"/>
              <a:tailEnd len="med" w="med" type="none"/>
            </a:ln>
          </p:spPr>
        </p:cxnSp>
        <p:cxnSp>
          <p:nvCxnSpPr>
            <p:cNvPr id="7081" name="Google Shape;7081;p82"/>
            <p:cNvCxnSpPr>
              <a:stCxn id="7080" idx="0"/>
              <a:endCxn id="7082" idx="4"/>
            </p:cNvCxnSpPr>
            <p:nvPr/>
          </p:nvCxnSpPr>
          <p:spPr>
            <a:xfrm flipH="1" rot="10800000">
              <a:off x="2894933" y="3577918"/>
              <a:ext cx="591300" cy="275100"/>
            </a:xfrm>
            <a:prstGeom prst="straightConnector1">
              <a:avLst/>
            </a:prstGeom>
            <a:noFill/>
            <a:ln cap="flat" cmpd="sng" w="9525">
              <a:solidFill>
                <a:srgbClr val="435D74"/>
              </a:solidFill>
              <a:prstDash val="solid"/>
              <a:round/>
              <a:headEnd len="med" w="med" type="none"/>
              <a:tailEnd len="med" w="med" type="none"/>
            </a:ln>
          </p:spPr>
        </p:cxnSp>
        <p:sp>
          <p:nvSpPr>
            <p:cNvPr id="7082" name="Google Shape;7082;p82"/>
            <p:cNvSpPr/>
            <p:nvPr/>
          </p:nvSpPr>
          <p:spPr>
            <a:xfrm>
              <a:off x="3190524"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8" name="Google Shape;7078;p82"/>
            <p:cNvSpPr/>
            <p:nvPr/>
          </p:nvSpPr>
          <p:spPr>
            <a:xfrm>
              <a:off x="1912352"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5" name="Google Shape;7075;p82"/>
            <p:cNvSpPr/>
            <p:nvPr/>
          </p:nvSpPr>
          <p:spPr>
            <a:xfrm>
              <a:off x="634175" y="2986275"/>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80" name="Google Shape;7080;p82"/>
            <p:cNvSpPr/>
            <p:nvPr/>
          </p:nvSpPr>
          <p:spPr>
            <a:xfrm>
              <a:off x="2599133" y="3853018"/>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7076" name="Google Shape;7076;p82"/>
            <p:cNvSpPr/>
            <p:nvPr/>
          </p:nvSpPr>
          <p:spPr>
            <a:xfrm>
              <a:off x="1225566" y="3853019"/>
              <a:ext cx="591600" cy="5916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7083" name="Google Shape;7083;p82"/>
          <p:cNvGrpSpPr/>
          <p:nvPr/>
        </p:nvGrpSpPr>
        <p:grpSpPr>
          <a:xfrm>
            <a:off x="3500360" y="2682741"/>
            <a:ext cx="1570719" cy="294123"/>
            <a:chOff x="998425" y="1182125"/>
            <a:chExt cx="1065400" cy="199500"/>
          </a:xfrm>
        </p:grpSpPr>
        <p:sp>
          <p:nvSpPr>
            <p:cNvPr id="7084" name="Google Shape;7084;p82"/>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82"/>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82"/>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82"/>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82"/>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82"/>
          <p:cNvGrpSpPr/>
          <p:nvPr/>
        </p:nvGrpSpPr>
        <p:grpSpPr>
          <a:xfrm>
            <a:off x="6843616" y="1800228"/>
            <a:ext cx="1565716" cy="366729"/>
            <a:chOff x="1247650" y="2075423"/>
            <a:chExt cx="6648477" cy="1557238"/>
          </a:xfrm>
        </p:grpSpPr>
        <p:sp>
          <p:nvSpPr>
            <p:cNvPr id="7090" name="Google Shape;7090;p82"/>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82"/>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82"/>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82"/>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82"/>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82"/>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cap="flat" cmpd="sng" w="9525">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96" name="Google Shape;7096;p82"/>
          <p:cNvGrpSpPr/>
          <p:nvPr/>
        </p:nvGrpSpPr>
        <p:grpSpPr>
          <a:xfrm>
            <a:off x="6827928" y="2949043"/>
            <a:ext cx="1597061" cy="663440"/>
            <a:chOff x="6796238" y="3158297"/>
            <a:chExt cx="1630319" cy="677257"/>
          </a:xfrm>
        </p:grpSpPr>
        <p:cxnSp>
          <p:nvCxnSpPr>
            <p:cNvPr id="7097" name="Google Shape;7097;p82"/>
            <p:cNvCxnSpPr/>
            <p:nvPr/>
          </p:nvCxnSpPr>
          <p:spPr>
            <a:xfrm>
              <a:off x="7012244"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98" name="Google Shape;7098;p82"/>
            <p:cNvCxnSpPr/>
            <p:nvPr/>
          </p:nvCxnSpPr>
          <p:spPr>
            <a:xfrm>
              <a:off x="7810957" y="3664854"/>
              <a:ext cx="0" cy="170700"/>
            </a:xfrm>
            <a:prstGeom prst="straightConnector1">
              <a:avLst/>
            </a:prstGeom>
            <a:noFill/>
            <a:ln cap="flat" cmpd="sng" w="9525">
              <a:solidFill>
                <a:srgbClr val="A5B7C6"/>
              </a:solidFill>
              <a:prstDash val="solid"/>
              <a:round/>
              <a:headEnd len="med" w="med" type="none"/>
              <a:tailEnd len="med" w="med" type="diamond"/>
            </a:ln>
          </p:spPr>
        </p:cxnSp>
        <p:cxnSp>
          <p:nvCxnSpPr>
            <p:cNvPr id="7099" name="Google Shape;7099;p82"/>
            <p:cNvCxnSpPr/>
            <p:nvPr/>
          </p:nvCxnSpPr>
          <p:spPr>
            <a:xfrm rot="10800000">
              <a:off x="8196652" y="3170826"/>
              <a:ext cx="0" cy="169800"/>
            </a:xfrm>
            <a:prstGeom prst="straightConnector1">
              <a:avLst/>
            </a:prstGeom>
            <a:noFill/>
            <a:ln cap="flat" cmpd="sng" w="9525">
              <a:solidFill>
                <a:srgbClr val="A5B7C6"/>
              </a:solidFill>
              <a:prstDash val="solid"/>
              <a:round/>
              <a:headEnd len="med" w="med" type="none"/>
              <a:tailEnd len="med" w="med" type="diamond"/>
            </a:ln>
          </p:spPr>
        </p:cxnSp>
        <p:cxnSp>
          <p:nvCxnSpPr>
            <p:cNvPr id="7100" name="Google Shape;7100;p82"/>
            <p:cNvCxnSpPr/>
            <p:nvPr/>
          </p:nvCxnSpPr>
          <p:spPr>
            <a:xfrm rot="10800000">
              <a:off x="7411601" y="3158297"/>
              <a:ext cx="0" cy="170700"/>
            </a:xfrm>
            <a:prstGeom prst="straightConnector1">
              <a:avLst/>
            </a:prstGeom>
            <a:noFill/>
            <a:ln cap="flat" cmpd="sng" w="9525">
              <a:solidFill>
                <a:srgbClr val="A5B7C6"/>
              </a:solidFill>
              <a:prstDash val="solid"/>
              <a:round/>
              <a:headEnd len="med" w="med" type="none"/>
              <a:tailEnd len="med" w="med" type="diamond"/>
            </a:ln>
          </p:spPr>
        </p:cxnSp>
        <p:grpSp>
          <p:nvGrpSpPr>
            <p:cNvPr id="7101" name="Google Shape;7101;p82"/>
            <p:cNvGrpSpPr/>
            <p:nvPr/>
          </p:nvGrpSpPr>
          <p:grpSpPr>
            <a:xfrm>
              <a:off x="6796238" y="3311904"/>
              <a:ext cx="1630319" cy="377697"/>
              <a:chOff x="6796238" y="3311904"/>
              <a:chExt cx="1630319" cy="377697"/>
            </a:xfrm>
          </p:grpSpPr>
          <p:sp>
            <p:nvSpPr>
              <p:cNvPr id="7102" name="Google Shape;7102;p82"/>
              <p:cNvSpPr/>
              <p:nvPr/>
            </p:nvSpPr>
            <p:spPr>
              <a:xfrm>
                <a:off x="6796238" y="3311904"/>
                <a:ext cx="798025" cy="377697"/>
              </a:xfrm>
              <a:custGeom>
                <a:rect b="b" l="l" r="r" t="t"/>
                <a:pathLst>
                  <a:path extrusionOk="0" h="16266" w="34368">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82"/>
              <p:cNvSpPr/>
              <p:nvPr/>
            </p:nvSpPr>
            <p:spPr>
              <a:xfrm>
                <a:off x="7628207" y="3311904"/>
                <a:ext cx="798350" cy="377697"/>
              </a:xfrm>
              <a:custGeom>
                <a:rect b="b" l="l" r="r" t="t"/>
                <a:pathLst>
                  <a:path extrusionOk="0" h="16266" w="34382">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82"/>
              <p:cNvSpPr/>
              <p:nvPr/>
            </p:nvSpPr>
            <p:spPr>
              <a:xfrm>
                <a:off x="7229098" y="3311904"/>
                <a:ext cx="762823" cy="377697"/>
              </a:xfrm>
              <a:custGeom>
                <a:rect b="b" l="l" r="r" t="t"/>
                <a:pathLst>
                  <a:path extrusionOk="0" h="16266" w="32852">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05" name="Google Shape;7105;p82"/>
          <p:cNvGrpSpPr/>
          <p:nvPr/>
        </p:nvGrpSpPr>
        <p:grpSpPr>
          <a:xfrm>
            <a:off x="5349066" y="970435"/>
            <a:ext cx="1368606" cy="1593805"/>
            <a:chOff x="1839112" y="2209163"/>
            <a:chExt cx="1918159" cy="2233784"/>
          </a:xfrm>
        </p:grpSpPr>
        <p:sp>
          <p:nvSpPr>
            <p:cNvPr id="7106" name="Google Shape;7106;p82"/>
            <p:cNvSpPr/>
            <p:nvPr/>
          </p:nvSpPr>
          <p:spPr>
            <a:xfrm>
              <a:off x="1839112"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82"/>
            <p:cNvSpPr/>
            <p:nvPr/>
          </p:nvSpPr>
          <p:spPr>
            <a:xfrm>
              <a:off x="3182171" y="2209163"/>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82"/>
            <p:cNvSpPr/>
            <p:nvPr/>
          </p:nvSpPr>
          <p:spPr>
            <a:xfrm>
              <a:off x="3182171"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09" name="Google Shape;7109;p82"/>
            <p:cNvCxnSpPr>
              <a:stCxn id="7106" idx="6"/>
              <a:endCxn id="7107" idx="2"/>
            </p:cNvCxnSpPr>
            <p:nvPr/>
          </p:nvCxnSpPr>
          <p:spPr>
            <a:xfrm>
              <a:off x="2414212" y="2496713"/>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0" name="Google Shape;7110;p82"/>
            <p:cNvCxnSpPr>
              <a:stCxn id="7107" idx="4"/>
              <a:endCxn id="7111" idx="0"/>
            </p:cNvCxnSpPr>
            <p:nvPr/>
          </p:nvCxnSpPr>
          <p:spPr>
            <a:xfrm rot="5400000">
              <a:off x="2669921" y="2240963"/>
              <a:ext cx="256500" cy="1343100"/>
            </a:xfrm>
            <a:prstGeom prst="bentConnector3">
              <a:avLst>
                <a:gd fmla="val 50000" name="adj1"/>
              </a:avLst>
            </a:prstGeom>
            <a:noFill/>
            <a:ln cap="flat" cmpd="sng" w="9525">
              <a:solidFill>
                <a:srgbClr val="325D79"/>
              </a:solidFill>
              <a:prstDash val="solid"/>
              <a:round/>
              <a:headEnd len="med" w="med" type="none"/>
              <a:tailEnd len="med" w="med" type="none"/>
            </a:ln>
          </p:spPr>
        </p:cxnSp>
        <p:cxnSp>
          <p:nvCxnSpPr>
            <p:cNvPr id="7112" name="Google Shape;7112;p82"/>
            <p:cNvCxnSpPr>
              <a:stCxn id="7111" idx="6"/>
              <a:endCxn id="7108" idx="2"/>
            </p:cNvCxnSpPr>
            <p:nvPr/>
          </p:nvCxnSpPr>
          <p:spPr>
            <a:xfrm>
              <a:off x="2414212" y="3328316"/>
              <a:ext cx="768000" cy="600"/>
            </a:xfrm>
            <a:prstGeom prst="bentConnector3">
              <a:avLst>
                <a:gd fmla="val 50017" name="adj1"/>
              </a:avLst>
            </a:prstGeom>
            <a:noFill/>
            <a:ln cap="flat" cmpd="sng" w="9525">
              <a:solidFill>
                <a:srgbClr val="325D79"/>
              </a:solidFill>
              <a:prstDash val="solid"/>
              <a:round/>
              <a:headEnd len="med" w="med" type="none"/>
              <a:tailEnd len="med" w="med" type="none"/>
            </a:ln>
          </p:spPr>
        </p:cxnSp>
        <p:cxnSp>
          <p:nvCxnSpPr>
            <p:cNvPr id="7113" name="Google Shape;7113;p82"/>
            <p:cNvCxnSpPr>
              <a:stCxn id="7108" idx="4"/>
              <a:endCxn id="7114" idx="0"/>
            </p:cNvCxnSpPr>
            <p:nvPr/>
          </p:nvCxnSpPr>
          <p:spPr>
            <a:xfrm rot="5400000">
              <a:off x="2672171" y="3070316"/>
              <a:ext cx="252000" cy="1343100"/>
            </a:xfrm>
            <a:prstGeom prst="bentConnector3">
              <a:avLst>
                <a:gd fmla="val 49996" name="adj1"/>
              </a:avLst>
            </a:prstGeom>
            <a:noFill/>
            <a:ln cap="flat" cmpd="sng" w="9525">
              <a:solidFill>
                <a:srgbClr val="325D79"/>
              </a:solidFill>
              <a:prstDash val="solid"/>
              <a:round/>
              <a:headEnd len="med" w="med" type="none"/>
              <a:tailEnd len="med" w="med" type="none"/>
            </a:ln>
          </p:spPr>
        </p:cxnSp>
        <p:sp>
          <p:nvSpPr>
            <p:cNvPr id="7111" name="Google Shape;7111;p82"/>
            <p:cNvSpPr/>
            <p:nvPr/>
          </p:nvSpPr>
          <p:spPr>
            <a:xfrm>
              <a:off x="1839112" y="3040766"/>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82"/>
            <p:cNvSpPr/>
            <p:nvPr/>
          </p:nvSpPr>
          <p:spPr>
            <a:xfrm>
              <a:off x="1839112"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82"/>
            <p:cNvSpPr/>
            <p:nvPr/>
          </p:nvSpPr>
          <p:spPr>
            <a:xfrm>
              <a:off x="3182171" y="3867848"/>
              <a:ext cx="575100" cy="575100"/>
            </a:xfrm>
            <a:prstGeom prst="flowChartConnector">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16" name="Google Shape;7116;p82"/>
            <p:cNvCxnSpPr>
              <a:endCxn id="7115" idx="2"/>
            </p:cNvCxnSpPr>
            <p:nvPr/>
          </p:nvCxnSpPr>
          <p:spPr>
            <a:xfrm>
              <a:off x="2413871" y="4154498"/>
              <a:ext cx="768300" cy="900"/>
            </a:xfrm>
            <a:prstGeom prst="bentConnector3">
              <a:avLst>
                <a:gd fmla="val 50000" name="adj1"/>
              </a:avLst>
            </a:prstGeom>
            <a:noFill/>
            <a:ln cap="flat" cmpd="sng" w="9525">
              <a:solidFill>
                <a:srgbClr val="325D79"/>
              </a:solidFill>
              <a:prstDash val="solid"/>
              <a:round/>
              <a:headEnd len="med" w="med" type="none"/>
              <a:tailEnd len="med" w="med" type="none"/>
            </a:ln>
          </p:spPr>
        </p:cxnSp>
      </p:grpSp>
      <p:grpSp>
        <p:nvGrpSpPr>
          <p:cNvPr id="7117" name="Google Shape;7117;p82"/>
          <p:cNvGrpSpPr/>
          <p:nvPr/>
        </p:nvGrpSpPr>
        <p:grpSpPr>
          <a:xfrm>
            <a:off x="3481439" y="976671"/>
            <a:ext cx="1637968" cy="154942"/>
            <a:chOff x="238125" y="2506075"/>
            <a:chExt cx="7115411" cy="673075"/>
          </a:xfrm>
        </p:grpSpPr>
        <p:sp>
          <p:nvSpPr>
            <p:cNvPr id="7118" name="Google Shape;7118;p82"/>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9" name="Google Shape;7119;p82"/>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0" name="Google Shape;7120;p82"/>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82"/>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82"/>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3" name="Google Shape;7123;p82"/>
          <p:cNvGrpSpPr/>
          <p:nvPr/>
        </p:nvGrpSpPr>
        <p:grpSpPr>
          <a:xfrm>
            <a:off x="720124" y="1298269"/>
            <a:ext cx="2476762" cy="91743"/>
            <a:chOff x="1464850" y="436376"/>
            <a:chExt cx="6001362" cy="222300"/>
          </a:xfrm>
        </p:grpSpPr>
        <p:sp>
          <p:nvSpPr>
            <p:cNvPr id="7124" name="Google Shape;7124;p82"/>
            <p:cNvSpPr/>
            <p:nvPr/>
          </p:nvSpPr>
          <p:spPr>
            <a:xfrm>
              <a:off x="1464850"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82"/>
            <p:cNvSpPr/>
            <p:nvPr/>
          </p:nvSpPr>
          <p:spPr>
            <a:xfrm>
              <a:off x="4410215"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82"/>
            <p:cNvSpPr/>
            <p:nvPr/>
          </p:nvSpPr>
          <p:spPr>
            <a:xfrm>
              <a:off x="7243912"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7" name="Google Shape;7127;p82"/>
            <p:cNvSpPr/>
            <p:nvPr/>
          </p:nvSpPr>
          <p:spPr>
            <a:xfrm>
              <a:off x="2920366"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8" name="Google Shape;7128;p82"/>
            <p:cNvSpPr/>
            <p:nvPr/>
          </p:nvSpPr>
          <p:spPr>
            <a:xfrm>
              <a:off x="5831847" y="436376"/>
              <a:ext cx="222300" cy="222300"/>
            </a:xfrm>
            <a:prstGeom prst="diamond">
              <a:avLst/>
            </a:pr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129" name="Google Shape;7129;p82"/>
            <p:cNvCxnSpPr/>
            <p:nvPr/>
          </p:nvCxnSpPr>
          <p:spPr>
            <a:xfrm>
              <a:off x="1798637"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0" name="Google Shape;7130;p82"/>
            <p:cNvCxnSpPr/>
            <p:nvPr/>
          </p:nvCxnSpPr>
          <p:spPr>
            <a:xfrm>
              <a:off x="327624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1" name="Google Shape;7131;p82"/>
            <p:cNvCxnSpPr/>
            <p:nvPr/>
          </p:nvCxnSpPr>
          <p:spPr>
            <a:xfrm>
              <a:off x="4753898" y="547513"/>
              <a:ext cx="988200" cy="0"/>
            </a:xfrm>
            <a:prstGeom prst="straightConnector1">
              <a:avLst/>
            </a:prstGeom>
            <a:noFill/>
            <a:ln cap="flat" cmpd="sng" w="9525">
              <a:solidFill>
                <a:srgbClr val="5F7D95"/>
              </a:solidFill>
              <a:prstDash val="solid"/>
              <a:round/>
              <a:headEnd len="med" w="med" type="none"/>
              <a:tailEnd len="med" w="med" type="none"/>
            </a:ln>
          </p:spPr>
        </p:cxnSp>
        <p:cxnSp>
          <p:nvCxnSpPr>
            <p:cNvPr id="7132" name="Google Shape;7132;p82"/>
            <p:cNvCxnSpPr/>
            <p:nvPr/>
          </p:nvCxnSpPr>
          <p:spPr>
            <a:xfrm>
              <a:off x="6143961" y="547513"/>
              <a:ext cx="988200" cy="0"/>
            </a:xfrm>
            <a:prstGeom prst="straightConnector1">
              <a:avLst/>
            </a:prstGeom>
            <a:noFill/>
            <a:ln cap="flat" cmpd="sng" w="9525">
              <a:solidFill>
                <a:srgbClr val="5F7D95"/>
              </a:solidFill>
              <a:prstDash val="solid"/>
              <a:round/>
              <a:headEnd len="med" w="med" type="none"/>
              <a:tailEnd len="med" w="med" type="none"/>
            </a:ln>
          </p:spPr>
        </p:cxnSp>
      </p:grpSp>
      <p:grpSp>
        <p:nvGrpSpPr>
          <p:cNvPr id="7133" name="Google Shape;7133;p82"/>
          <p:cNvGrpSpPr/>
          <p:nvPr/>
        </p:nvGrpSpPr>
        <p:grpSpPr>
          <a:xfrm>
            <a:off x="706391" y="2533734"/>
            <a:ext cx="1452710" cy="651923"/>
            <a:chOff x="803162" y="2667727"/>
            <a:chExt cx="1411906" cy="633611"/>
          </a:xfrm>
        </p:grpSpPr>
        <p:cxnSp>
          <p:nvCxnSpPr>
            <p:cNvPr id="7134" name="Google Shape;7134;p82"/>
            <p:cNvCxnSpPr>
              <a:stCxn id="7135" idx="2"/>
              <a:endCxn id="7136" idx="0"/>
            </p:cNvCxnSpPr>
            <p:nvPr/>
          </p:nvCxnSpPr>
          <p:spPr>
            <a:xfrm flipH="1" rot="-5400000">
              <a:off x="1629114" y="2672827"/>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37" name="Google Shape;7137;p82"/>
            <p:cNvCxnSpPr>
              <a:stCxn id="7138" idx="0"/>
              <a:endCxn id="7135" idx="2"/>
            </p:cNvCxnSpPr>
            <p:nvPr/>
          </p:nvCxnSpPr>
          <p:spPr>
            <a:xfrm rot="-5400000">
              <a:off x="1259830" y="2672682"/>
              <a:ext cx="129300" cy="3693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39" name="Google Shape;7139;p82"/>
            <p:cNvCxnSpPr>
              <a:stCxn id="7138" idx="2"/>
              <a:endCxn id="7140" idx="0"/>
            </p:cNvCxnSpPr>
            <p:nvPr/>
          </p:nvCxnSpPr>
          <p:spPr>
            <a:xfrm flipH="1" rot="-5400000">
              <a:off x="1163380"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1" name="Google Shape;7141;p82"/>
            <p:cNvCxnSpPr>
              <a:stCxn id="7142" idx="0"/>
              <a:endCxn id="7138" idx="2"/>
            </p:cNvCxnSpPr>
            <p:nvPr/>
          </p:nvCxnSpPr>
          <p:spPr>
            <a:xfrm rot="-5400000">
              <a:off x="987062"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3" name="Google Shape;7143;p82"/>
            <p:cNvCxnSpPr>
              <a:stCxn id="7136" idx="2"/>
              <a:endCxn id="7144" idx="0"/>
            </p:cNvCxnSpPr>
            <p:nvPr/>
          </p:nvCxnSpPr>
          <p:spPr>
            <a:xfrm flipH="1" rot="-5400000">
              <a:off x="1901948" y="3023532"/>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cxnSp>
          <p:nvCxnSpPr>
            <p:cNvPr id="7145" name="Google Shape;7145;p82"/>
            <p:cNvCxnSpPr>
              <a:stCxn id="7146" idx="0"/>
              <a:endCxn id="7136" idx="2"/>
            </p:cNvCxnSpPr>
            <p:nvPr/>
          </p:nvCxnSpPr>
          <p:spPr>
            <a:xfrm rot="-5400000">
              <a:off x="1725631" y="3023388"/>
              <a:ext cx="129300" cy="176400"/>
            </a:xfrm>
            <a:prstGeom prst="bentConnector3">
              <a:avLst>
                <a:gd fmla="val 49963" name="adj1"/>
              </a:avLst>
            </a:prstGeom>
            <a:noFill/>
            <a:ln cap="flat" cmpd="sng" w="9525">
              <a:solidFill>
                <a:srgbClr val="C2C2C2"/>
              </a:solidFill>
              <a:prstDash val="solid"/>
              <a:round/>
              <a:headEnd len="sm" w="sm" type="none"/>
              <a:tailEnd len="sm" w="sm" type="none"/>
            </a:ln>
          </p:spPr>
        </p:cxnSp>
        <p:sp>
          <p:nvSpPr>
            <p:cNvPr id="7142" name="Google Shape;7142;p82"/>
            <p:cNvSpPr/>
            <p:nvPr/>
          </p:nvSpPr>
          <p:spPr>
            <a:xfrm>
              <a:off x="803162"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0" name="Google Shape;7140;p82"/>
            <p:cNvSpPr/>
            <p:nvPr/>
          </p:nvSpPr>
          <p:spPr>
            <a:xfrm>
              <a:off x="1155799"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6" name="Google Shape;7146;p82"/>
            <p:cNvSpPr/>
            <p:nvPr/>
          </p:nvSpPr>
          <p:spPr>
            <a:xfrm>
              <a:off x="1541731"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44" name="Google Shape;7144;p82"/>
            <p:cNvSpPr/>
            <p:nvPr/>
          </p:nvSpPr>
          <p:spPr>
            <a:xfrm>
              <a:off x="1894368" y="3176238"/>
              <a:ext cx="320700" cy="125100"/>
            </a:xfrm>
            <a:prstGeom prst="roundRect">
              <a:avLst>
                <a:gd fmla="val 50000" name="adj"/>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6" name="Google Shape;7136;p82"/>
            <p:cNvSpPr/>
            <p:nvPr/>
          </p:nvSpPr>
          <p:spPr>
            <a:xfrm>
              <a:off x="1718048"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8" name="Google Shape;7138;p82"/>
            <p:cNvSpPr/>
            <p:nvPr/>
          </p:nvSpPr>
          <p:spPr>
            <a:xfrm>
              <a:off x="979480" y="2921982"/>
              <a:ext cx="320700" cy="125100"/>
            </a:xfrm>
            <a:prstGeom prst="roundRect">
              <a:avLst>
                <a:gd fmla="val 50000" name="adj"/>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7135" name="Google Shape;7135;p82"/>
            <p:cNvSpPr/>
            <p:nvPr/>
          </p:nvSpPr>
          <p:spPr>
            <a:xfrm>
              <a:off x="1348764" y="2667727"/>
              <a:ext cx="320700" cy="125100"/>
            </a:xfrm>
            <a:prstGeom prst="roundRect">
              <a:avLst>
                <a:gd fmla="val 50000" name="adj"/>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grpSp>
      <p:grpSp>
        <p:nvGrpSpPr>
          <p:cNvPr id="7147" name="Google Shape;7147;p82"/>
          <p:cNvGrpSpPr/>
          <p:nvPr/>
        </p:nvGrpSpPr>
        <p:grpSpPr>
          <a:xfrm>
            <a:off x="706393" y="969273"/>
            <a:ext cx="2518541" cy="209309"/>
            <a:chOff x="803163" y="1111966"/>
            <a:chExt cx="2447800" cy="203430"/>
          </a:xfrm>
        </p:grpSpPr>
        <p:grpSp>
          <p:nvGrpSpPr>
            <p:cNvPr id="7148" name="Google Shape;7148;p82"/>
            <p:cNvGrpSpPr/>
            <p:nvPr/>
          </p:nvGrpSpPr>
          <p:grpSpPr>
            <a:xfrm>
              <a:off x="1958180" y="1111966"/>
              <a:ext cx="588019" cy="121396"/>
              <a:chOff x="4808316" y="2800065"/>
              <a:chExt cx="1999386" cy="412910"/>
            </a:xfrm>
          </p:grpSpPr>
          <p:sp>
            <p:nvSpPr>
              <p:cNvPr id="7149" name="Google Shape;7149;p82"/>
              <p:cNvSpPr/>
              <p:nvPr/>
            </p:nvSpPr>
            <p:spPr>
              <a:xfrm>
                <a:off x="4849302" y="3079475"/>
                <a:ext cx="1958400" cy="1335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0" name="Google Shape;7150;p82"/>
              <p:cNvGrpSpPr/>
              <p:nvPr/>
            </p:nvGrpSpPr>
            <p:grpSpPr>
              <a:xfrm>
                <a:off x="4808316" y="2800065"/>
                <a:ext cx="92400" cy="411825"/>
                <a:chOff x="845575" y="2563700"/>
                <a:chExt cx="92400" cy="411825"/>
              </a:xfrm>
            </p:grpSpPr>
            <p:cxnSp>
              <p:nvCxnSpPr>
                <p:cNvPr id="7151" name="Google Shape;7151;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52" name="Google Shape;7152;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cxnSp>
          <p:nvCxnSpPr>
            <p:cNvPr id="7153" name="Google Shape;7153;p82"/>
            <p:cNvCxnSpPr/>
            <p:nvPr/>
          </p:nvCxnSpPr>
          <p:spPr>
            <a:xfrm>
              <a:off x="3237251" y="1127387"/>
              <a:ext cx="0" cy="105600"/>
            </a:xfrm>
            <a:prstGeom prst="straightConnector1">
              <a:avLst/>
            </a:prstGeom>
            <a:noFill/>
            <a:ln cap="flat" cmpd="sng" w="9525">
              <a:solidFill>
                <a:srgbClr val="667E92"/>
              </a:solidFill>
              <a:prstDash val="solid"/>
              <a:round/>
              <a:headEnd len="sm" w="sm" type="none"/>
              <a:tailEnd len="sm" w="sm" type="none"/>
            </a:ln>
          </p:spPr>
        </p:cxnSp>
        <p:sp>
          <p:nvSpPr>
            <p:cNvPr id="7154" name="Google Shape;7154;p82"/>
            <p:cNvSpPr/>
            <p:nvPr/>
          </p:nvSpPr>
          <p:spPr>
            <a:xfrm>
              <a:off x="3223663" y="1111974"/>
              <a:ext cx="27300" cy="27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155" name="Google Shape;7155;p82"/>
            <p:cNvGrpSpPr/>
            <p:nvPr/>
          </p:nvGrpSpPr>
          <p:grpSpPr>
            <a:xfrm>
              <a:off x="803163" y="1111974"/>
              <a:ext cx="591158" cy="121545"/>
              <a:chOff x="803163" y="1111974"/>
              <a:chExt cx="591158" cy="121545"/>
            </a:xfrm>
          </p:grpSpPr>
          <p:grpSp>
            <p:nvGrpSpPr>
              <p:cNvPr id="7156" name="Google Shape;7156;p82"/>
              <p:cNvGrpSpPr/>
              <p:nvPr/>
            </p:nvGrpSpPr>
            <p:grpSpPr>
              <a:xfrm>
                <a:off x="803163" y="1111974"/>
                <a:ext cx="27175" cy="121077"/>
                <a:chOff x="845575" y="2563700"/>
                <a:chExt cx="92400" cy="411825"/>
              </a:xfrm>
            </p:grpSpPr>
            <p:cxnSp>
              <p:nvCxnSpPr>
                <p:cNvPr id="7157" name="Google Shape;7157;p82"/>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58" name="Google Shape;7158;p82"/>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59" name="Google Shape;7159;p82"/>
              <p:cNvSpPr/>
              <p:nvPr/>
            </p:nvSpPr>
            <p:spPr>
              <a:xfrm>
                <a:off x="818321" y="1194219"/>
                <a:ext cx="576000" cy="393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0" name="Google Shape;7160;p82"/>
            <p:cNvGrpSpPr/>
            <p:nvPr/>
          </p:nvGrpSpPr>
          <p:grpSpPr>
            <a:xfrm>
              <a:off x="1381910" y="1194219"/>
              <a:ext cx="588341" cy="121177"/>
              <a:chOff x="1381910" y="1194219"/>
              <a:chExt cx="588341" cy="121177"/>
            </a:xfrm>
          </p:grpSpPr>
          <p:grpSp>
            <p:nvGrpSpPr>
              <p:cNvPr id="7161" name="Google Shape;7161;p82"/>
              <p:cNvGrpSpPr/>
              <p:nvPr/>
            </p:nvGrpSpPr>
            <p:grpSpPr>
              <a:xfrm rot="10800000">
                <a:off x="1381910" y="1194319"/>
                <a:ext cx="27175" cy="121077"/>
                <a:chOff x="2070100" y="2563700"/>
                <a:chExt cx="92400" cy="411825"/>
              </a:xfrm>
            </p:grpSpPr>
            <p:cxnSp>
              <p:nvCxnSpPr>
                <p:cNvPr id="7162" name="Google Shape;7162;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3" name="Google Shape;7163;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4" name="Google Shape;7164;p82"/>
              <p:cNvSpPr/>
              <p:nvPr/>
            </p:nvSpPr>
            <p:spPr>
              <a:xfrm>
                <a:off x="1394250" y="1194219"/>
                <a:ext cx="5760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5" name="Google Shape;7165;p82"/>
            <p:cNvGrpSpPr/>
            <p:nvPr/>
          </p:nvGrpSpPr>
          <p:grpSpPr>
            <a:xfrm>
              <a:off x="2532079" y="1194219"/>
              <a:ext cx="704927" cy="121177"/>
              <a:chOff x="2532079" y="1194219"/>
              <a:chExt cx="704927" cy="121177"/>
            </a:xfrm>
          </p:grpSpPr>
          <p:grpSp>
            <p:nvGrpSpPr>
              <p:cNvPr id="7166" name="Google Shape;7166;p82"/>
              <p:cNvGrpSpPr/>
              <p:nvPr/>
            </p:nvGrpSpPr>
            <p:grpSpPr>
              <a:xfrm rot="10800000">
                <a:off x="2532079" y="1194319"/>
                <a:ext cx="27175" cy="121077"/>
                <a:chOff x="2070100" y="2563700"/>
                <a:chExt cx="92400" cy="411825"/>
              </a:xfrm>
            </p:grpSpPr>
            <p:cxnSp>
              <p:nvCxnSpPr>
                <p:cNvPr id="7167" name="Google Shape;7167;p82"/>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7168" name="Google Shape;7168;p82"/>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69" name="Google Shape;7169;p82"/>
              <p:cNvSpPr/>
              <p:nvPr/>
            </p:nvSpPr>
            <p:spPr>
              <a:xfrm>
                <a:off x="2546107" y="1194219"/>
                <a:ext cx="690900" cy="393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70" name="Google Shape;7170;p82"/>
          <p:cNvGrpSpPr/>
          <p:nvPr/>
        </p:nvGrpSpPr>
        <p:grpSpPr>
          <a:xfrm>
            <a:off x="3499403" y="3665904"/>
            <a:ext cx="1567778" cy="491677"/>
            <a:chOff x="5194708" y="3484366"/>
            <a:chExt cx="3148148" cy="987304"/>
          </a:xfrm>
        </p:grpSpPr>
        <p:grpSp>
          <p:nvGrpSpPr>
            <p:cNvPr id="7171" name="Google Shape;7171;p82"/>
            <p:cNvGrpSpPr/>
            <p:nvPr/>
          </p:nvGrpSpPr>
          <p:grpSpPr>
            <a:xfrm>
              <a:off x="7531521" y="3484366"/>
              <a:ext cx="811335" cy="987304"/>
              <a:chOff x="3379425" y="1617275"/>
              <a:chExt cx="1090650" cy="1327200"/>
            </a:xfrm>
          </p:grpSpPr>
          <p:sp>
            <p:nvSpPr>
              <p:cNvPr id="7172" name="Google Shape;7172;p82"/>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82"/>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82"/>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5" name="Google Shape;7175;p82"/>
            <p:cNvGrpSpPr/>
            <p:nvPr/>
          </p:nvGrpSpPr>
          <p:grpSpPr>
            <a:xfrm>
              <a:off x="6752546" y="3484366"/>
              <a:ext cx="811428" cy="987304"/>
              <a:chOff x="2332275" y="1617275"/>
              <a:chExt cx="1090775" cy="1327200"/>
            </a:xfrm>
          </p:grpSpPr>
          <p:sp>
            <p:nvSpPr>
              <p:cNvPr id="7176" name="Google Shape;7176;p82"/>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82"/>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8" name="Google Shape;7178;p82"/>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9" name="Google Shape;7179;p82"/>
            <p:cNvGrpSpPr/>
            <p:nvPr/>
          </p:nvGrpSpPr>
          <p:grpSpPr>
            <a:xfrm>
              <a:off x="5973664" y="3484366"/>
              <a:ext cx="811335" cy="987304"/>
              <a:chOff x="1285250" y="1617275"/>
              <a:chExt cx="1090650" cy="1327200"/>
            </a:xfrm>
          </p:grpSpPr>
          <p:sp>
            <p:nvSpPr>
              <p:cNvPr id="7180" name="Google Shape;7180;p82"/>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cap="flat" cmpd="sng" w="19050">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82"/>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82"/>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3" name="Google Shape;7183;p82"/>
            <p:cNvGrpSpPr/>
            <p:nvPr/>
          </p:nvGrpSpPr>
          <p:grpSpPr>
            <a:xfrm>
              <a:off x="5194708" y="3484366"/>
              <a:ext cx="811409" cy="987304"/>
              <a:chOff x="238125" y="1617275"/>
              <a:chExt cx="1090750" cy="1327200"/>
            </a:xfrm>
          </p:grpSpPr>
          <p:sp>
            <p:nvSpPr>
              <p:cNvPr id="7184" name="Google Shape;7184;p82"/>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cap="flat" cmpd="sng" w="19050">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82"/>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6" name="Google Shape;7186;p82"/>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187" name="Google Shape;7187;p82"/>
          <p:cNvGrpSpPr/>
          <p:nvPr/>
        </p:nvGrpSpPr>
        <p:grpSpPr>
          <a:xfrm>
            <a:off x="3460012" y="3146315"/>
            <a:ext cx="1616964" cy="346256"/>
            <a:chOff x="1808063" y="4294338"/>
            <a:chExt cx="3370782" cy="721817"/>
          </a:xfrm>
        </p:grpSpPr>
        <p:sp>
          <p:nvSpPr>
            <p:cNvPr id="7188" name="Google Shape;7188;p82"/>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82"/>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82"/>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82"/>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82"/>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82"/>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82"/>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82"/>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82"/>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82"/>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D7DFE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98" name="Google Shape;7198;p82"/>
          <p:cNvGrpSpPr/>
          <p:nvPr/>
        </p:nvGrpSpPr>
        <p:grpSpPr>
          <a:xfrm>
            <a:off x="738224" y="3432344"/>
            <a:ext cx="1295882" cy="646587"/>
            <a:chOff x="834100" y="3642869"/>
            <a:chExt cx="1259483" cy="628426"/>
          </a:xfrm>
        </p:grpSpPr>
        <p:sp>
          <p:nvSpPr>
            <p:cNvPr id="7199" name="Google Shape;7199;p82"/>
            <p:cNvSpPr/>
            <p:nvPr/>
          </p:nvSpPr>
          <p:spPr>
            <a:xfrm>
              <a:off x="1557115" y="4061516"/>
              <a:ext cx="127079" cy="163426"/>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82"/>
            <p:cNvSpPr/>
            <p:nvPr/>
          </p:nvSpPr>
          <p:spPr>
            <a:xfrm>
              <a:off x="1847875" y="4224937"/>
              <a:ext cx="161119" cy="4"/>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82"/>
            <p:cNvSpPr/>
            <p:nvPr/>
          </p:nvSpPr>
          <p:spPr>
            <a:xfrm>
              <a:off x="1684189" y="4176763"/>
              <a:ext cx="163690" cy="94532"/>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82"/>
            <p:cNvSpPr/>
            <p:nvPr/>
          </p:nvSpPr>
          <p:spPr>
            <a:xfrm>
              <a:off x="1246916" y="3961205"/>
              <a:ext cx="77612" cy="4"/>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82"/>
            <p:cNvSpPr/>
            <p:nvPr/>
          </p:nvSpPr>
          <p:spPr>
            <a:xfrm>
              <a:off x="854078" y="3861292"/>
              <a:ext cx="154429" cy="4"/>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82"/>
            <p:cNvSpPr/>
            <p:nvPr/>
          </p:nvSpPr>
          <p:spPr>
            <a:xfrm>
              <a:off x="1164630" y="3861309"/>
              <a:ext cx="79574" cy="199792"/>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82"/>
            <p:cNvSpPr/>
            <p:nvPr/>
          </p:nvSpPr>
          <p:spPr>
            <a:xfrm>
              <a:off x="854078" y="4061097"/>
              <a:ext cx="146866" cy="4"/>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82"/>
            <p:cNvSpPr/>
            <p:nvPr/>
          </p:nvSpPr>
          <p:spPr>
            <a:xfrm>
              <a:off x="1000939" y="4005884"/>
              <a:ext cx="163695" cy="94514"/>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82"/>
            <p:cNvSpPr/>
            <p:nvPr/>
          </p:nvSpPr>
          <p:spPr>
            <a:xfrm>
              <a:off x="1008502" y="3822418"/>
              <a:ext cx="163690" cy="94528"/>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82"/>
            <p:cNvSpPr/>
            <p:nvPr/>
          </p:nvSpPr>
          <p:spPr>
            <a:xfrm>
              <a:off x="1603156" y="3961205"/>
              <a:ext cx="77612" cy="4"/>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82"/>
            <p:cNvSpPr/>
            <p:nvPr/>
          </p:nvSpPr>
          <p:spPr>
            <a:xfrm>
              <a:off x="1926576" y="3861292"/>
              <a:ext cx="144308" cy="4"/>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82"/>
            <p:cNvSpPr/>
            <p:nvPr/>
          </p:nvSpPr>
          <p:spPr>
            <a:xfrm>
              <a:off x="1680763" y="3861309"/>
              <a:ext cx="82127" cy="199792"/>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82"/>
            <p:cNvSpPr/>
            <p:nvPr/>
          </p:nvSpPr>
          <p:spPr>
            <a:xfrm>
              <a:off x="1926576" y="4061097"/>
              <a:ext cx="144308" cy="4"/>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82"/>
            <p:cNvSpPr/>
            <p:nvPr/>
          </p:nvSpPr>
          <p:spPr>
            <a:xfrm>
              <a:off x="1762436" y="3822418"/>
              <a:ext cx="163677" cy="94528"/>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82"/>
            <p:cNvSpPr/>
            <p:nvPr/>
          </p:nvSpPr>
          <p:spPr>
            <a:xfrm>
              <a:off x="1762886" y="4005884"/>
              <a:ext cx="163695" cy="94514"/>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82"/>
            <p:cNvSpPr/>
            <p:nvPr/>
          </p:nvSpPr>
          <p:spPr>
            <a:xfrm>
              <a:off x="1325004" y="3820086"/>
              <a:ext cx="278558" cy="278382"/>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82"/>
            <p:cNvSpPr/>
            <p:nvPr/>
          </p:nvSpPr>
          <p:spPr>
            <a:xfrm>
              <a:off x="1235816" y="3689223"/>
              <a:ext cx="134752" cy="171223"/>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82"/>
            <p:cNvSpPr/>
            <p:nvPr/>
          </p:nvSpPr>
          <p:spPr>
            <a:xfrm>
              <a:off x="910512" y="3689223"/>
              <a:ext cx="161618" cy="4"/>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7" name="Google Shape;7217;p82"/>
            <p:cNvSpPr/>
            <p:nvPr/>
          </p:nvSpPr>
          <p:spPr>
            <a:xfrm>
              <a:off x="1072126" y="3642869"/>
              <a:ext cx="163695" cy="94532"/>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8" name="Google Shape;7218;p82"/>
            <p:cNvSpPr/>
            <p:nvPr/>
          </p:nvSpPr>
          <p:spPr>
            <a:xfrm>
              <a:off x="1235913" y="4073301"/>
              <a:ext cx="134655" cy="15164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82"/>
            <p:cNvSpPr/>
            <p:nvPr/>
          </p:nvSpPr>
          <p:spPr>
            <a:xfrm>
              <a:off x="910512" y="4224937"/>
              <a:ext cx="161618" cy="4"/>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82"/>
            <p:cNvSpPr/>
            <p:nvPr/>
          </p:nvSpPr>
          <p:spPr>
            <a:xfrm>
              <a:off x="1072126" y="4176763"/>
              <a:ext cx="163695" cy="94532"/>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82"/>
            <p:cNvSpPr/>
            <p:nvPr/>
          </p:nvSpPr>
          <p:spPr>
            <a:xfrm>
              <a:off x="1562328" y="3689223"/>
              <a:ext cx="128816" cy="171223"/>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82"/>
            <p:cNvSpPr/>
            <p:nvPr/>
          </p:nvSpPr>
          <p:spPr>
            <a:xfrm>
              <a:off x="1854826" y="3689223"/>
              <a:ext cx="154169" cy="4"/>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82"/>
            <p:cNvSpPr/>
            <p:nvPr/>
          </p:nvSpPr>
          <p:spPr>
            <a:xfrm>
              <a:off x="1691140" y="3642869"/>
              <a:ext cx="163690" cy="94532"/>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224" name="Google Shape;7224;p82"/>
            <p:cNvGrpSpPr/>
            <p:nvPr/>
          </p:nvGrpSpPr>
          <p:grpSpPr>
            <a:xfrm>
              <a:off x="1360364" y="3847835"/>
              <a:ext cx="208119" cy="224359"/>
              <a:chOff x="1360769" y="3847100"/>
              <a:chExt cx="208119" cy="224359"/>
            </a:xfrm>
          </p:grpSpPr>
          <p:sp>
            <p:nvSpPr>
              <p:cNvPr id="7225" name="Google Shape;7225;p82"/>
              <p:cNvSpPr/>
              <p:nvPr/>
            </p:nvSpPr>
            <p:spPr>
              <a:xfrm>
                <a:off x="1360769" y="3847113"/>
                <a:ext cx="99163" cy="224346"/>
              </a:xfrm>
              <a:custGeom>
                <a:rect b="b" l="l" r="r" t="t"/>
                <a:pathLst>
                  <a:path extrusionOk="0" fill="none" h="50901" w="22486">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cap="flat" cmpd="sng" w="9525">
                <a:solidFill>
                  <a:srgbClr val="E4E9E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82"/>
              <p:cNvSpPr/>
              <p:nvPr/>
            </p:nvSpPr>
            <p:spPr>
              <a:xfrm>
                <a:off x="1418941" y="3907967"/>
                <a:ext cx="40718" cy="51312"/>
              </a:xfrm>
              <a:custGeom>
                <a:rect b="b" l="l" r="r" t="t"/>
                <a:pathLst>
                  <a:path extrusionOk="0" fill="none" h="11642" w="9233">
                    <a:moveTo>
                      <a:pt x="9233" y="1"/>
                    </a:moveTo>
                    <a:cubicBezTo>
                      <a:pt x="9233" y="1"/>
                      <a:pt x="0" y="570"/>
                      <a:pt x="2586" y="1164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82"/>
              <p:cNvSpPr/>
              <p:nvPr/>
            </p:nvSpPr>
            <p:spPr>
              <a:xfrm>
                <a:off x="1432983" y="3877824"/>
                <a:ext cx="26566" cy="25035"/>
              </a:xfrm>
              <a:custGeom>
                <a:rect b="b" l="l" r="r" t="t"/>
                <a:pathLst>
                  <a:path extrusionOk="0" fill="none" h="5680" w="6024">
                    <a:moveTo>
                      <a:pt x="1" y="1795"/>
                    </a:moveTo>
                    <a:cubicBezTo>
                      <a:pt x="1" y="1795"/>
                      <a:pt x="6023" y="0"/>
                      <a:pt x="6023" y="5680"/>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82"/>
              <p:cNvSpPr/>
              <p:nvPr/>
            </p:nvSpPr>
            <p:spPr>
              <a:xfrm>
                <a:off x="1406421" y="3881663"/>
                <a:ext cx="8727" cy="21196"/>
              </a:xfrm>
              <a:custGeom>
                <a:rect b="b" l="l" r="r" t="t"/>
                <a:pathLst>
                  <a:path extrusionOk="0" fill="none" h="4809" w="1979">
                    <a:moveTo>
                      <a:pt x="1" y="1"/>
                    </a:moveTo>
                    <a:cubicBezTo>
                      <a:pt x="1" y="1"/>
                      <a:pt x="1" y="2730"/>
                      <a:pt x="1978" y="4809"/>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9" name="Google Shape;7229;p82"/>
              <p:cNvSpPr/>
              <p:nvPr/>
            </p:nvSpPr>
            <p:spPr>
              <a:xfrm>
                <a:off x="1372301" y="3910479"/>
                <a:ext cx="51967" cy="15131"/>
              </a:xfrm>
              <a:custGeom>
                <a:rect b="b" l="l" r="r" t="t"/>
                <a:pathLst>
                  <a:path extrusionOk="0" fill="none" h="3433" w="11784">
                    <a:moveTo>
                      <a:pt x="1" y="2663"/>
                    </a:moveTo>
                    <a:cubicBezTo>
                      <a:pt x="3364" y="0"/>
                      <a:pt x="6622" y="3433"/>
                      <a:pt x="6622" y="3433"/>
                    </a:cubicBezTo>
                    <a:cubicBezTo>
                      <a:pt x="6622" y="3433"/>
                      <a:pt x="7307" y="387"/>
                      <a:pt x="11783" y="1653"/>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0" name="Google Shape;7230;p82"/>
              <p:cNvSpPr/>
              <p:nvPr/>
            </p:nvSpPr>
            <p:spPr>
              <a:xfrm>
                <a:off x="1383436" y="3963823"/>
                <a:ext cx="27351" cy="50572"/>
              </a:xfrm>
              <a:custGeom>
                <a:rect b="b" l="l" r="r" t="t"/>
                <a:pathLst>
                  <a:path extrusionOk="0" fill="none" h="11474" w="6202">
                    <a:moveTo>
                      <a:pt x="22" y="11474"/>
                    </a:moveTo>
                    <a:cubicBezTo>
                      <a:pt x="22" y="11474"/>
                      <a:pt x="0" y="5735"/>
                      <a:pt x="4440" y="6297"/>
                    </a:cubicBezTo>
                    <a:cubicBezTo>
                      <a:pt x="4440" y="6297"/>
                      <a:pt x="2134" y="3149"/>
                      <a:pt x="6202"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82"/>
              <p:cNvSpPr/>
              <p:nvPr/>
            </p:nvSpPr>
            <p:spPr>
              <a:xfrm>
                <a:off x="1398461" y="4014391"/>
                <a:ext cx="12132" cy="31518"/>
              </a:xfrm>
              <a:custGeom>
                <a:rect b="b" l="l" r="r" t="t"/>
                <a:pathLst>
                  <a:path extrusionOk="0" fill="none" h="7151" w="2751">
                    <a:moveTo>
                      <a:pt x="2751" y="1"/>
                    </a:moveTo>
                    <a:cubicBezTo>
                      <a:pt x="2751" y="1"/>
                      <a:pt x="0" y="2963"/>
                      <a:pt x="1806" y="715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82"/>
              <p:cNvSpPr/>
              <p:nvPr/>
            </p:nvSpPr>
            <p:spPr>
              <a:xfrm>
                <a:off x="1424264" y="4012138"/>
                <a:ext cx="35284" cy="21165"/>
              </a:xfrm>
              <a:custGeom>
                <a:rect b="b" l="l" r="r" t="t"/>
                <a:pathLst>
                  <a:path extrusionOk="0" fill="none" h="4802" w="8001">
                    <a:moveTo>
                      <a:pt x="8000" y="512"/>
                    </a:moveTo>
                    <a:cubicBezTo>
                      <a:pt x="3783" y="1"/>
                      <a:pt x="1978" y="4087"/>
                      <a:pt x="1978" y="4087"/>
                    </a:cubicBezTo>
                    <a:cubicBezTo>
                      <a:pt x="1978" y="4087"/>
                      <a:pt x="858" y="3598"/>
                      <a:pt x="0" y="4802"/>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82"/>
              <p:cNvSpPr/>
              <p:nvPr/>
            </p:nvSpPr>
            <p:spPr>
              <a:xfrm>
                <a:off x="1397156" y="3942280"/>
                <a:ext cx="31183" cy="17449"/>
              </a:xfrm>
              <a:custGeom>
                <a:rect b="b" l="l" r="r" t="t"/>
                <a:pathLst>
                  <a:path extrusionOk="0" fill="none" h="3959" w="7071">
                    <a:moveTo>
                      <a:pt x="7070" y="1"/>
                    </a:moveTo>
                    <a:cubicBezTo>
                      <a:pt x="7070" y="1"/>
                      <a:pt x="2802" y="3959"/>
                      <a:pt x="1" y="1"/>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4" name="Google Shape;7234;p82"/>
              <p:cNvSpPr/>
              <p:nvPr/>
            </p:nvSpPr>
            <p:spPr>
              <a:xfrm>
                <a:off x="1428334" y="3973727"/>
                <a:ext cx="31214" cy="15378"/>
              </a:xfrm>
              <a:custGeom>
                <a:rect b="b" l="l" r="r" t="t"/>
                <a:pathLst>
                  <a:path extrusionOk="0" fill="none" h="3489" w="7078">
                    <a:moveTo>
                      <a:pt x="0" y="1125"/>
                    </a:moveTo>
                    <a:cubicBezTo>
                      <a:pt x="0" y="1125"/>
                      <a:pt x="4411" y="1"/>
                      <a:pt x="7077" y="3488"/>
                    </a:cubicBezTo>
                  </a:path>
                </a:pathLst>
              </a:custGeom>
              <a:noFill/>
              <a:ln cap="rnd"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5" name="Google Shape;7235;p82"/>
              <p:cNvSpPr/>
              <p:nvPr/>
            </p:nvSpPr>
            <p:spPr>
              <a:xfrm>
                <a:off x="1468924" y="3907967"/>
                <a:ext cx="40704" cy="51312"/>
              </a:xfrm>
              <a:custGeom>
                <a:rect b="b" l="l" r="r" t="t"/>
                <a:pathLst>
                  <a:path extrusionOk="0" fill="none" h="11642" w="9230">
                    <a:moveTo>
                      <a:pt x="0" y="1"/>
                    </a:moveTo>
                    <a:cubicBezTo>
                      <a:pt x="0" y="1"/>
                      <a:pt x="9229" y="570"/>
                      <a:pt x="6647" y="1164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82"/>
              <p:cNvSpPr/>
              <p:nvPr/>
            </p:nvSpPr>
            <p:spPr>
              <a:xfrm>
                <a:off x="1469021" y="3877824"/>
                <a:ext cx="26561" cy="25035"/>
              </a:xfrm>
              <a:custGeom>
                <a:rect b="b" l="l" r="r" t="t"/>
                <a:pathLst>
                  <a:path extrusionOk="0" fill="none" h="5680" w="6023">
                    <a:moveTo>
                      <a:pt x="6023" y="1795"/>
                    </a:moveTo>
                    <a:cubicBezTo>
                      <a:pt x="6023" y="1795"/>
                      <a:pt x="0" y="0"/>
                      <a:pt x="0" y="5680"/>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82"/>
              <p:cNvSpPr/>
              <p:nvPr/>
            </p:nvSpPr>
            <p:spPr>
              <a:xfrm>
                <a:off x="1513434" y="3881663"/>
                <a:ext cx="8710" cy="21196"/>
              </a:xfrm>
              <a:custGeom>
                <a:rect b="b" l="l" r="r" t="t"/>
                <a:pathLst>
                  <a:path extrusionOk="0" fill="none" h="4809" w="1975">
                    <a:moveTo>
                      <a:pt x="1975" y="1"/>
                    </a:moveTo>
                    <a:cubicBezTo>
                      <a:pt x="1975" y="1"/>
                      <a:pt x="1975" y="2730"/>
                      <a:pt x="1" y="4809"/>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82"/>
              <p:cNvSpPr/>
              <p:nvPr/>
            </p:nvSpPr>
            <p:spPr>
              <a:xfrm>
                <a:off x="1517778" y="3963823"/>
                <a:ext cx="27355" cy="50572"/>
              </a:xfrm>
              <a:custGeom>
                <a:rect b="b" l="l" r="r" t="t"/>
                <a:pathLst>
                  <a:path extrusionOk="0" fill="none" h="11474" w="6203">
                    <a:moveTo>
                      <a:pt x="6181" y="11474"/>
                    </a:moveTo>
                    <a:cubicBezTo>
                      <a:pt x="6181" y="11474"/>
                      <a:pt x="6202" y="5735"/>
                      <a:pt x="1767" y="6297"/>
                    </a:cubicBezTo>
                    <a:cubicBezTo>
                      <a:pt x="1767" y="6297"/>
                      <a:pt x="4068" y="3149"/>
                      <a:pt x="1"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82"/>
              <p:cNvSpPr/>
              <p:nvPr/>
            </p:nvSpPr>
            <p:spPr>
              <a:xfrm>
                <a:off x="1517990" y="4014391"/>
                <a:ext cx="12119" cy="31518"/>
              </a:xfrm>
              <a:custGeom>
                <a:rect b="b" l="l" r="r" t="t"/>
                <a:pathLst>
                  <a:path extrusionOk="0" fill="none" h="7151" w="2748">
                    <a:moveTo>
                      <a:pt x="0" y="1"/>
                    </a:moveTo>
                    <a:cubicBezTo>
                      <a:pt x="0" y="1"/>
                      <a:pt x="2747" y="2963"/>
                      <a:pt x="942" y="715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82"/>
              <p:cNvSpPr/>
              <p:nvPr/>
            </p:nvSpPr>
            <p:spPr>
              <a:xfrm>
                <a:off x="1469021" y="4012138"/>
                <a:ext cx="35298" cy="21165"/>
              </a:xfrm>
              <a:custGeom>
                <a:rect b="b" l="l" r="r" t="t"/>
                <a:pathLst>
                  <a:path extrusionOk="0" fill="none" h="4802" w="8004">
                    <a:moveTo>
                      <a:pt x="0" y="512"/>
                    </a:moveTo>
                    <a:cubicBezTo>
                      <a:pt x="4217" y="1"/>
                      <a:pt x="6023" y="4087"/>
                      <a:pt x="6023" y="4087"/>
                    </a:cubicBezTo>
                    <a:cubicBezTo>
                      <a:pt x="6023" y="4087"/>
                      <a:pt x="7143" y="3598"/>
                      <a:pt x="8004" y="4802"/>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82"/>
              <p:cNvSpPr/>
              <p:nvPr/>
            </p:nvSpPr>
            <p:spPr>
              <a:xfrm>
                <a:off x="1500244" y="3942280"/>
                <a:ext cx="31183" cy="17449"/>
              </a:xfrm>
              <a:custGeom>
                <a:rect b="b" l="l" r="r" t="t"/>
                <a:pathLst>
                  <a:path extrusionOk="0" fill="none" h="3959" w="7071">
                    <a:moveTo>
                      <a:pt x="1" y="1"/>
                    </a:moveTo>
                    <a:cubicBezTo>
                      <a:pt x="1" y="1"/>
                      <a:pt x="4265" y="3959"/>
                      <a:pt x="7070" y="1"/>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82"/>
              <p:cNvSpPr/>
              <p:nvPr/>
            </p:nvSpPr>
            <p:spPr>
              <a:xfrm>
                <a:off x="1469021" y="3973727"/>
                <a:ext cx="31227" cy="15378"/>
              </a:xfrm>
              <a:custGeom>
                <a:rect b="b" l="l" r="r" t="t"/>
                <a:pathLst>
                  <a:path extrusionOk="0" fill="none" h="3489" w="7081">
                    <a:moveTo>
                      <a:pt x="7081" y="1125"/>
                    </a:moveTo>
                    <a:cubicBezTo>
                      <a:pt x="7081" y="1125"/>
                      <a:pt x="2670" y="1"/>
                      <a:pt x="0" y="3488"/>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82"/>
              <p:cNvSpPr/>
              <p:nvPr/>
            </p:nvSpPr>
            <p:spPr>
              <a:xfrm>
                <a:off x="1504314" y="3910479"/>
                <a:ext cx="51950" cy="15131"/>
              </a:xfrm>
              <a:custGeom>
                <a:rect b="b" l="l" r="r" t="t"/>
                <a:pathLst>
                  <a:path extrusionOk="0" fill="none" h="3433" w="11780">
                    <a:moveTo>
                      <a:pt x="11780" y="2663"/>
                    </a:moveTo>
                    <a:cubicBezTo>
                      <a:pt x="8420" y="0"/>
                      <a:pt x="5162" y="3433"/>
                      <a:pt x="5162" y="3433"/>
                    </a:cubicBezTo>
                    <a:cubicBezTo>
                      <a:pt x="5162" y="3433"/>
                      <a:pt x="4473" y="387"/>
                      <a:pt x="1" y="1653"/>
                    </a:cubicBezTo>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82"/>
              <p:cNvSpPr/>
              <p:nvPr/>
            </p:nvSpPr>
            <p:spPr>
              <a:xfrm>
                <a:off x="1469738" y="3847100"/>
                <a:ext cx="99150" cy="224346"/>
              </a:xfrm>
              <a:custGeom>
                <a:rect b="b" l="l" r="r" t="t"/>
                <a:pathLst>
                  <a:path extrusionOk="0" fill="none" h="50901" w="22483">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cap="flat" cmpd="sng" w="9525">
                <a:solidFill>
                  <a:srgbClr val="40566D"/>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245" name="Google Shape;7245;p82"/>
            <p:cNvSpPr/>
            <p:nvPr/>
          </p:nvSpPr>
          <p:spPr>
            <a:xfrm>
              <a:off x="2008060" y="4212384"/>
              <a:ext cx="24537" cy="23585"/>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6" name="Google Shape;7246;p82"/>
            <p:cNvSpPr/>
            <p:nvPr/>
          </p:nvSpPr>
          <p:spPr>
            <a:xfrm>
              <a:off x="1545645" y="4049730"/>
              <a:ext cx="24520" cy="23576"/>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82"/>
            <p:cNvSpPr/>
            <p:nvPr/>
          </p:nvSpPr>
          <p:spPr>
            <a:xfrm>
              <a:off x="1231521" y="3947489"/>
              <a:ext cx="24524" cy="23576"/>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82"/>
            <p:cNvSpPr/>
            <p:nvPr/>
          </p:nvSpPr>
          <p:spPr>
            <a:xfrm>
              <a:off x="834100" y="4046742"/>
              <a:ext cx="24520" cy="23580"/>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82"/>
            <p:cNvSpPr/>
            <p:nvPr/>
          </p:nvSpPr>
          <p:spPr>
            <a:xfrm>
              <a:off x="834100" y="3849652"/>
              <a:ext cx="24520" cy="23580"/>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82"/>
            <p:cNvSpPr/>
            <p:nvPr/>
          </p:nvSpPr>
          <p:spPr>
            <a:xfrm>
              <a:off x="1668053" y="3947489"/>
              <a:ext cx="24520" cy="23576"/>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82"/>
            <p:cNvSpPr/>
            <p:nvPr/>
          </p:nvSpPr>
          <p:spPr>
            <a:xfrm>
              <a:off x="889649" y="3678195"/>
              <a:ext cx="23589" cy="23576"/>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82"/>
            <p:cNvSpPr/>
            <p:nvPr/>
          </p:nvSpPr>
          <p:spPr>
            <a:xfrm>
              <a:off x="1357708" y="3848642"/>
              <a:ext cx="24542" cy="23585"/>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82"/>
            <p:cNvSpPr/>
            <p:nvPr/>
          </p:nvSpPr>
          <p:spPr>
            <a:xfrm>
              <a:off x="1357708" y="4049730"/>
              <a:ext cx="24542" cy="23585"/>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82"/>
            <p:cNvSpPr/>
            <p:nvPr/>
          </p:nvSpPr>
          <p:spPr>
            <a:xfrm>
              <a:off x="889649" y="4212384"/>
              <a:ext cx="24520" cy="23585"/>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82"/>
            <p:cNvSpPr/>
            <p:nvPr/>
          </p:nvSpPr>
          <p:spPr>
            <a:xfrm>
              <a:off x="2008060" y="3678195"/>
              <a:ext cx="24537" cy="23576"/>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82"/>
            <p:cNvSpPr/>
            <p:nvPr/>
          </p:nvSpPr>
          <p:spPr>
            <a:xfrm>
              <a:off x="1548251" y="3848642"/>
              <a:ext cx="24520" cy="23580"/>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7" name="Google Shape;7257;p82"/>
            <p:cNvSpPr/>
            <p:nvPr/>
          </p:nvSpPr>
          <p:spPr>
            <a:xfrm>
              <a:off x="2069063" y="3847033"/>
              <a:ext cx="24520" cy="23585"/>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8" name="Google Shape;7258;p82"/>
            <p:cNvSpPr/>
            <p:nvPr/>
          </p:nvSpPr>
          <p:spPr>
            <a:xfrm>
              <a:off x="2069063" y="4046870"/>
              <a:ext cx="24520" cy="23576"/>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9" name="Google Shape;7259;p82"/>
          <p:cNvGrpSpPr/>
          <p:nvPr/>
        </p:nvGrpSpPr>
        <p:grpSpPr>
          <a:xfrm rot="5400000">
            <a:off x="5951337" y="3228841"/>
            <a:ext cx="164064" cy="1414916"/>
            <a:chOff x="4428249" y="1369375"/>
            <a:chExt cx="36905" cy="429569"/>
          </a:xfrm>
        </p:grpSpPr>
        <p:sp>
          <p:nvSpPr>
            <p:cNvPr id="7260" name="Google Shape;7260;p82"/>
            <p:cNvSpPr/>
            <p:nvPr/>
          </p:nvSpPr>
          <p:spPr>
            <a:xfrm>
              <a:off x="4428249" y="1369375"/>
              <a:ext cx="2375" cy="429104"/>
            </a:xfrm>
            <a:custGeom>
              <a:rect b="b" l="l" r="r" t="t"/>
              <a:pathLst>
                <a:path extrusionOk="0" h="18328" w="95">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82"/>
            <p:cNvSpPr/>
            <p:nvPr/>
          </p:nvSpPr>
          <p:spPr>
            <a:xfrm>
              <a:off x="4428354" y="1369375"/>
              <a:ext cx="36800" cy="2200"/>
            </a:xfrm>
            <a:custGeom>
              <a:rect b="b" l="l" r="r" t="t"/>
              <a:pathLst>
                <a:path extrusionOk="0" h="88" w="1472">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82"/>
            <p:cNvSpPr/>
            <p:nvPr/>
          </p:nvSpPr>
          <p:spPr>
            <a:xfrm>
              <a:off x="4428704" y="1383625"/>
              <a:ext cx="17350" cy="2200"/>
            </a:xfrm>
            <a:custGeom>
              <a:rect b="b" l="l" r="r" t="t"/>
              <a:pathLst>
                <a:path extrusionOk="0" h="88" w="694">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82"/>
            <p:cNvSpPr/>
            <p:nvPr/>
          </p:nvSpPr>
          <p:spPr>
            <a:xfrm>
              <a:off x="4428704" y="1397875"/>
              <a:ext cx="17350" cy="2175"/>
            </a:xfrm>
            <a:custGeom>
              <a:rect b="b" l="l" r="r" t="t"/>
              <a:pathLst>
                <a:path extrusionOk="0" h="87" w="694">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82"/>
            <p:cNvSpPr/>
            <p:nvPr/>
          </p:nvSpPr>
          <p:spPr>
            <a:xfrm>
              <a:off x="4428704" y="1412125"/>
              <a:ext cx="36100" cy="2175"/>
            </a:xfrm>
            <a:custGeom>
              <a:rect b="b" l="l" r="r" t="t"/>
              <a:pathLst>
                <a:path extrusionOk="0" h="87" w="1444">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82"/>
            <p:cNvSpPr/>
            <p:nvPr/>
          </p:nvSpPr>
          <p:spPr>
            <a:xfrm>
              <a:off x="4428354" y="1426350"/>
              <a:ext cx="18050" cy="2200"/>
            </a:xfrm>
            <a:custGeom>
              <a:rect b="b" l="l" r="r" t="t"/>
              <a:pathLst>
                <a:path extrusionOk="0" h="88" w="722">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82"/>
            <p:cNvSpPr/>
            <p:nvPr/>
          </p:nvSpPr>
          <p:spPr>
            <a:xfrm>
              <a:off x="4428704" y="1440600"/>
              <a:ext cx="17350" cy="2200"/>
            </a:xfrm>
            <a:custGeom>
              <a:rect b="b" l="l" r="r" t="t"/>
              <a:pathLst>
                <a:path extrusionOk="0" h="88" w="694">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82"/>
            <p:cNvSpPr/>
            <p:nvPr/>
          </p:nvSpPr>
          <p:spPr>
            <a:xfrm>
              <a:off x="4428704" y="1454850"/>
              <a:ext cx="36100" cy="2375"/>
            </a:xfrm>
            <a:custGeom>
              <a:rect b="b" l="l" r="r" t="t"/>
              <a:pathLst>
                <a:path extrusionOk="0" h="95" w="1444">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8" name="Google Shape;7268;p82"/>
            <p:cNvSpPr/>
            <p:nvPr/>
          </p:nvSpPr>
          <p:spPr>
            <a:xfrm>
              <a:off x="4428354" y="1469100"/>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9" name="Google Shape;7269;p82"/>
            <p:cNvSpPr/>
            <p:nvPr/>
          </p:nvSpPr>
          <p:spPr>
            <a:xfrm>
              <a:off x="4428354" y="1483350"/>
              <a:ext cx="18050" cy="2350"/>
            </a:xfrm>
            <a:custGeom>
              <a:rect b="b" l="l" r="r" t="t"/>
              <a:pathLst>
                <a:path extrusionOk="0" h="94"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82"/>
            <p:cNvSpPr/>
            <p:nvPr/>
          </p:nvSpPr>
          <p:spPr>
            <a:xfrm>
              <a:off x="4428704" y="1497575"/>
              <a:ext cx="36100" cy="2200"/>
            </a:xfrm>
            <a:custGeom>
              <a:rect b="b" l="l" r="r" t="t"/>
              <a:pathLst>
                <a:path extrusionOk="0" h="88" w="1444">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82"/>
            <p:cNvSpPr/>
            <p:nvPr/>
          </p:nvSpPr>
          <p:spPr>
            <a:xfrm>
              <a:off x="4428704" y="151182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82"/>
            <p:cNvSpPr/>
            <p:nvPr/>
          </p:nvSpPr>
          <p:spPr>
            <a:xfrm>
              <a:off x="4428354" y="1526075"/>
              <a:ext cx="18050" cy="2375"/>
            </a:xfrm>
            <a:custGeom>
              <a:rect b="b" l="l" r="r" t="t"/>
              <a:pathLst>
                <a:path extrusionOk="0" h="95" w="722">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82"/>
            <p:cNvSpPr/>
            <p:nvPr/>
          </p:nvSpPr>
          <p:spPr>
            <a:xfrm>
              <a:off x="4428704" y="1540325"/>
              <a:ext cx="36100" cy="2350"/>
            </a:xfrm>
            <a:custGeom>
              <a:rect b="b" l="l" r="r" t="t"/>
              <a:pathLst>
                <a:path extrusionOk="0" h="94" w="1444">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82"/>
            <p:cNvSpPr/>
            <p:nvPr/>
          </p:nvSpPr>
          <p:spPr>
            <a:xfrm>
              <a:off x="4428704" y="1554550"/>
              <a:ext cx="17350" cy="2375"/>
            </a:xfrm>
            <a:custGeom>
              <a:rect b="b" l="l" r="r" t="t"/>
              <a:pathLst>
                <a:path extrusionOk="0" h="95" w="694">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82"/>
            <p:cNvSpPr/>
            <p:nvPr/>
          </p:nvSpPr>
          <p:spPr>
            <a:xfrm>
              <a:off x="4428704" y="1568800"/>
              <a:ext cx="17350" cy="2375"/>
            </a:xfrm>
            <a:custGeom>
              <a:rect b="b" l="l" r="r" t="t"/>
              <a:pathLst>
                <a:path extrusionOk="0" h="95" w="694">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82"/>
            <p:cNvSpPr/>
            <p:nvPr/>
          </p:nvSpPr>
          <p:spPr>
            <a:xfrm>
              <a:off x="4428354" y="1583050"/>
              <a:ext cx="36800" cy="2375"/>
            </a:xfrm>
            <a:custGeom>
              <a:rect b="b" l="l" r="r" t="t"/>
              <a:pathLst>
                <a:path extrusionOk="0" h="95" w="1472">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82"/>
            <p:cNvSpPr/>
            <p:nvPr/>
          </p:nvSpPr>
          <p:spPr>
            <a:xfrm>
              <a:off x="4428704" y="1597300"/>
              <a:ext cx="17350" cy="2375"/>
            </a:xfrm>
            <a:custGeom>
              <a:rect b="b" l="l" r="r" t="t"/>
              <a:pathLst>
                <a:path extrusionOk="0" h="95" w="694">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82"/>
            <p:cNvSpPr/>
            <p:nvPr/>
          </p:nvSpPr>
          <p:spPr>
            <a:xfrm>
              <a:off x="4428704" y="1611550"/>
              <a:ext cx="17350" cy="2350"/>
            </a:xfrm>
            <a:custGeom>
              <a:rect b="b" l="l" r="r" t="t"/>
              <a:pathLst>
                <a:path extrusionOk="0" h="94" w="694">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82"/>
            <p:cNvSpPr/>
            <p:nvPr/>
          </p:nvSpPr>
          <p:spPr>
            <a:xfrm>
              <a:off x="4428704" y="1625775"/>
              <a:ext cx="36100" cy="2375"/>
            </a:xfrm>
            <a:custGeom>
              <a:rect b="b" l="l" r="r" t="t"/>
              <a:pathLst>
                <a:path extrusionOk="0" h="95" w="1444">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82"/>
            <p:cNvSpPr/>
            <p:nvPr/>
          </p:nvSpPr>
          <p:spPr>
            <a:xfrm>
              <a:off x="4428354" y="1640025"/>
              <a:ext cx="18050" cy="2375"/>
            </a:xfrm>
            <a:custGeom>
              <a:rect b="b" l="l" r="r" t="t"/>
              <a:pathLst>
                <a:path extrusionOk="0" h="95" w="722">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82"/>
            <p:cNvSpPr/>
            <p:nvPr/>
          </p:nvSpPr>
          <p:spPr>
            <a:xfrm>
              <a:off x="4428704" y="1654275"/>
              <a:ext cx="17350" cy="2375"/>
            </a:xfrm>
            <a:custGeom>
              <a:rect b="b" l="l" r="r" t="t"/>
              <a:pathLst>
                <a:path extrusionOk="0" h="95" w="694">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82"/>
            <p:cNvSpPr/>
            <p:nvPr/>
          </p:nvSpPr>
          <p:spPr>
            <a:xfrm>
              <a:off x="4428704" y="1668525"/>
              <a:ext cx="36100" cy="2350"/>
            </a:xfrm>
            <a:custGeom>
              <a:rect b="b" l="l" r="r" t="t"/>
              <a:pathLst>
                <a:path extrusionOk="0" h="94" w="1444">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82"/>
            <p:cNvSpPr/>
            <p:nvPr/>
          </p:nvSpPr>
          <p:spPr>
            <a:xfrm>
              <a:off x="4428704" y="1682950"/>
              <a:ext cx="17350" cy="2175"/>
            </a:xfrm>
            <a:custGeom>
              <a:rect b="b" l="l" r="r" t="t"/>
              <a:pathLst>
                <a:path extrusionOk="0" h="87" w="694">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82"/>
            <p:cNvSpPr/>
            <p:nvPr/>
          </p:nvSpPr>
          <p:spPr>
            <a:xfrm>
              <a:off x="4428354" y="1697200"/>
              <a:ext cx="18050" cy="2175"/>
            </a:xfrm>
            <a:custGeom>
              <a:rect b="b" l="l" r="r" t="t"/>
              <a:pathLst>
                <a:path extrusionOk="0" h="87" w="722">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5" name="Google Shape;7285;p82"/>
            <p:cNvSpPr/>
            <p:nvPr/>
          </p:nvSpPr>
          <p:spPr>
            <a:xfrm>
              <a:off x="4428704" y="1711425"/>
              <a:ext cx="36100" cy="2200"/>
            </a:xfrm>
            <a:custGeom>
              <a:rect b="b" l="l" r="r" t="t"/>
              <a:pathLst>
                <a:path extrusionOk="0" h="88" w="1444">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6" name="Google Shape;7286;p82"/>
            <p:cNvSpPr/>
            <p:nvPr/>
          </p:nvSpPr>
          <p:spPr>
            <a:xfrm>
              <a:off x="4428704" y="1725675"/>
              <a:ext cx="17350" cy="2375"/>
            </a:xfrm>
            <a:custGeom>
              <a:rect b="b" l="l" r="r" t="t"/>
              <a:pathLst>
                <a:path extrusionOk="0" h="95" w="694">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82"/>
            <p:cNvSpPr/>
            <p:nvPr/>
          </p:nvSpPr>
          <p:spPr>
            <a:xfrm>
              <a:off x="4428704" y="1739925"/>
              <a:ext cx="17350" cy="2175"/>
            </a:xfrm>
            <a:custGeom>
              <a:rect b="b" l="l" r="r" t="t"/>
              <a:pathLst>
                <a:path extrusionOk="0" h="87" w="694">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82"/>
            <p:cNvSpPr/>
            <p:nvPr/>
          </p:nvSpPr>
          <p:spPr>
            <a:xfrm>
              <a:off x="4428354" y="1754175"/>
              <a:ext cx="36800" cy="2175"/>
            </a:xfrm>
            <a:custGeom>
              <a:rect b="b" l="l" r="r" t="t"/>
              <a:pathLst>
                <a:path extrusionOk="0" h="87" w="1472">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82"/>
            <p:cNvSpPr/>
            <p:nvPr/>
          </p:nvSpPr>
          <p:spPr>
            <a:xfrm>
              <a:off x="4428704" y="1768400"/>
              <a:ext cx="17350" cy="2200"/>
            </a:xfrm>
            <a:custGeom>
              <a:rect b="b" l="l" r="r" t="t"/>
              <a:pathLst>
                <a:path extrusionOk="0" h="88" w="694">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82"/>
            <p:cNvSpPr/>
            <p:nvPr/>
          </p:nvSpPr>
          <p:spPr>
            <a:xfrm>
              <a:off x="4428704" y="1782650"/>
              <a:ext cx="17350" cy="2200"/>
            </a:xfrm>
            <a:custGeom>
              <a:rect b="b" l="l" r="r" t="t"/>
              <a:pathLst>
                <a:path extrusionOk="0" h="88" w="694">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82"/>
            <p:cNvSpPr/>
            <p:nvPr/>
          </p:nvSpPr>
          <p:spPr>
            <a:xfrm>
              <a:off x="4428542" y="1796744"/>
              <a:ext cx="36100" cy="2200"/>
            </a:xfrm>
            <a:custGeom>
              <a:rect b="b" l="l" r="r" t="t"/>
              <a:pathLst>
                <a:path extrusionOk="0" h="88" w="1444">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2" name="Google Shape;7292;p82"/>
          <p:cNvGrpSpPr/>
          <p:nvPr/>
        </p:nvGrpSpPr>
        <p:grpSpPr>
          <a:xfrm flipH="1" rot="10800000">
            <a:off x="5323766" y="2817385"/>
            <a:ext cx="1419207" cy="24808"/>
            <a:chOff x="219558" y="4738465"/>
            <a:chExt cx="5852400" cy="102300"/>
          </a:xfrm>
        </p:grpSpPr>
        <p:cxnSp>
          <p:nvCxnSpPr>
            <p:cNvPr id="7293" name="Google Shape;7293;p82"/>
            <p:cNvCxnSpPr/>
            <p:nvPr/>
          </p:nvCxnSpPr>
          <p:spPr>
            <a:xfrm>
              <a:off x="219558" y="4789684"/>
              <a:ext cx="5852400" cy="0"/>
            </a:xfrm>
            <a:prstGeom prst="straightConnector1">
              <a:avLst/>
            </a:prstGeom>
            <a:noFill/>
            <a:ln cap="flat" cmpd="sng" w="9525">
              <a:solidFill>
                <a:srgbClr val="5F7D95"/>
              </a:solidFill>
              <a:prstDash val="solid"/>
              <a:round/>
              <a:headEnd len="med" w="med" type="oval"/>
              <a:tailEnd len="med" w="med" type="oval"/>
            </a:ln>
          </p:spPr>
        </p:cxnSp>
        <p:sp>
          <p:nvSpPr>
            <p:cNvPr id="7294" name="Google Shape;7294;p82"/>
            <p:cNvSpPr/>
            <p:nvPr/>
          </p:nvSpPr>
          <p:spPr>
            <a:xfrm>
              <a:off x="1200298"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82"/>
            <p:cNvSpPr/>
            <p:nvPr/>
          </p:nvSpPr>
          <p:spPr>
            <a:xfrm>
              <a:off x="2175146"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82"/>
            <p:cNvSpPr/>
            <p:nvPr/>
          </p:nvSpPr>
          <p:spPr>
            <a:xfrm>
              <a:off x="3040751"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82"/>
            <p:cNvSpPr/>
            <p:nvPr/>
          </p:nvSpPr>
          <p:spPr>
            <a:xfrm>
              <a:off x="402815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82"/>
            <p:cNvSpPr/>
            <p:nvPr/>
          </p:nvSpPr>
          <p:spPr>
            <a:xfrm>
              <a:off x="5040827" y="4738465"/>
              <a:ext cx="102300" cy="1023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82"/>
          <p:cNvGrpSpPr/>
          <p:nvPr/>
        </p:nvGrpSpPr>
        <p:grpSpPr>
          <a:xfrm>
            <a:off x="5335084" y="3190448"/>
            <a:ext cx="1396570" cy="385016"/>
            <a:chOff x="5286284" y="2966544"/>
            <a:chExt cx="1396570" cy="385016"/>
          </a:xfrm>
        </p:grpSpPr>
        <p:cxnSp>
          <p:nvCxnSpPr>
            <p:cNvPr id="7300" name="Google Shape;7300;p82"/>
            <p:cNvCxnSpPr/>
            <p:nvPr/>
          </p:nvCxnSpPr>
          <p:spPr>
            <a:xfrm>
              <a:off x="5752056" y="3094781"/>
              <a:ext cx="470100" cy="0"/>
            </a:xfrm>
            <a:prstGeom prst="straightConnector1">
              <a:avLst/>
            </a:prstGeom>
            <a:noFill/>
            <a:ln cap="flat" cmpd="sng" w="9525">
              <a:solidFill>
                <a:srgbClr val="435D74"/>
              </a:solidFill>
              <a:prstDash val="solid"/>
              <a:round/>
              <a:headEnd len="med" w="med" type="oval"/>
              <a:tailEnd len="med" w="med" type="oval"/>
            </a:ln>
          </p:spPr>
        </p:cxnSp>
        <p:cxnSp>
          <p:nvCxnSpPr>
            <p:cNvPr id="7301" name="Google Shape;7301;p82"/>
            <p:cNvCxnSpPr/>
            <p:nvPr/>
          </p:nvCxnSpPr>
          <p:spPr>
            <a:xfrm>
              <a:off x="5980194" y="3351560"/>
              <a:ext cx="594300" cy="0"/>
            </a:xfrm>
            <a:prstGeom prst="straightConnector1">
              <a:avLst/>
            </a:prstGeom>
            <a:noFill/>
            <a:ln cap="flat" cmpd="sng" w="9525">
              <a:solidFill>
                <a:srgbClr val="435D74"/>
              </a:solidFill>
              <a:prstDash val="solid"/>
              <a:round/>
              <a:headEnd len="med" w="med" type="oval"/>
              <a:tailEnd len="med" w="med" type="oval"/>
            </a:ln>
          </p:spPr>
        </p:cxnSp>
        <p:grpSp>
          <p:nvGrpSpPr>
            <p:cNvPr id="7302" name="Google Shape;7302;p82"/>
            <p:cNvGrpSpPr/>
            <p:nvPr/>
          </p:nvGrpSpPr>
          <p:grpSpPr>
            <a:xfrm>
              <a:off x="5287688" y="3173364"/>
              <a:ext cx="1395166" cy="74100"/>
              <a:chOff x="5287688" y="3173364"/>
              <a:chExt cx="1395166" cy="74100"/>
            </a:xfrm>
          </p:grpSpPr>
          <p:cxnSp>
            <p:nvCxnSpPr>
              <p:cNvPr id="7303" name="Google Shape;7303;p82"/>
              <p:cNvCxnSpPr/>
              <p:nvPr/>
            </p:nvCxnSpPr>
            <p:spPr>
              <a:xfrm>
                <a:off x="6682853" y="3173540"/>
                <a:ext cx="0" cy="73800"/>
              </a:xfrm>
              <a:prstGeom prst="straightConnector1">
                <a:avLst/>
              </a:prstGeom>
              <a:noFill/>
              <a:ln cap="flat" cmpd="sng" w="9525">
                <a:solidFill>
                  <a:srgbClr val="5F7D95"/>
                </a:solidFill>
                <a:prstDash val="solid"/>
                <a:round/>
                <a:headEnd len="med" w="med" type="none"/>
                <a:tailEnd len="med" w="med" type="none"/>
              </a:ln>
            </p:spPr>
          </p:cxnSp>
          <p:cxnSp>
            <p:nvCxnSpPr>
              <p:cNvPr id="7304" name="Google Shape;7304;p82"/>
              <p:cNvCxnSpPr/>
              <p:nvPr/>
            </p:nvCxnSpPr>
            <p:spPr>
              <a:xfrm>
                <a:off x="5287688" y="3210371"/>
                <a:ext cx="1394700" cy="0"/>
              </a:xfrm>
              <a:prstGeom prst="straightConnector1">
                <a:avLst/>
              </a:prstGeom>
              <a:noFill/>
              <a:ln cap="flat" cmpd="sng" w="9525">
                <a:solidFill>
                  <a:srgbClr val="5F7D95"/>
                </a:solidFill>
                <a:prstDash val="solid"/>
                <a:round/>
                <a:headEnd len="med" w="med" type="none"/>
                <a:tailEnd len="med" w="med" type="none"/>
              </a:ln>
            </p:spPr>
          </p:cxnSp>
          <p:cxnSp>
            <p:nvCxnSpPr>
              <p:cNvPr id="7305" name="Google Shape;7305;p82"/>
              <p:cNvCxnSpPr/>
              <p:nvPr/>
            </p:nvCxnSpPr>
            <p:spPr>
              <a:xfrm>
                <a:off x="5518476"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06" name="Google Shape;7306;p82"/>
              <p:cNvCxnSpPr/>
              <p:nvPr/>
            </p:nvCxnSpPr>
            <p:spPr>
              <a:xfrm>
                <a:off x="5287935"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07" name="Google Shape;7307;p82"/>
              <p:cNvCxnSpPr/>
              <p:nvPr/>
            </p:nvCxnSpPr>
            <p:spPr>
              <a:xfrm>
                <a:off x="5751239"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08" name="Google Shape;7308;p82"/>
              <p:cNvCxnSpPr/>
              <p:nvPr/>
            </p:nvCxnSpPr>
            <p:spPr>
              <a:xfrm>
                <a:off x="5982252"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09" name="Google Shape;7309;p82"/>
              <p:cNvCxnSpPr/>
              <p:nvPr/>
            </p:nvCxnSpPr>
            <p:spPr>
              <a:xfrm>
                <a:off x="6216184" y="3173364"/>
                <a:ext cx="0" cy="74100"/>
              </a:xfrm>
              <a:prstGeom prst="straightConnector1">
                <a:avLst/>
              </a:prstGeom>
              <a:noFill/>
              <a:ln cap="flat" cmpd="sng" w="9525">
                <a:solidFill>
                  <a:srgbClr val="5F7D95"/>
                </a:solidFill>
                <a:prstDash val="solid"/>
                <a:round/>
                <a:headEnd len="med" w="med" type="none"/>
                <a:tailEnd len="med" w="med" type="none"/>
              </a:ln>
            </p:spPr>
          </p:cxnSp>
          <p:cxnSp>
            <p:nvCxnSpPr>
              <p:cNvPr id="7310" name="Google Shape;7310;p82"/>
              <p:cNvCxnSpPr/>
              <p:nvPr/>
            </p:nvCxnSpPr>
            <p:spPr>
              <a:xfrm>
                <a:off x="6449534" y="3173364"/>
                <a:ext cx="0" cy="74100"/>
              </a:xfrm>
              <a:prstGeom prst="straightConnector1">
                <a:avLst/>
              </a:prstGeom>
              <a:noFill/>
              <a:ln cap="flat" cmpd="sng" w="9525">
                <a:solidFill>
                  <a:srgbClr val="5F7D95"/>
                </a:solidFill>
                <a:prstDash val="solid"/>
                <a:round/>
                <a:headEnd len="med" w="med" type="none"/>
                <a:tailEnd len="med" w="med" type="none"/>
              </a:ln>
            </p:spPr>
          </p:cxnSp>
        </p:grpSp>
        <p:cxnSp>
          <p:nvCxnSpPr>
            <p:cNvPr id="7311" name="Google Shape;7311;p82"/>
            <p:cNvCxnSpPr/>
            <p:nvPr/>
          </p:nvCxnSpPr>
          <p:spPr>
            <a:xfrm>
              <a:off x="5286284" y="2966544"/>
              <a:ext cx="468600" cy="0"/>
            </a:xfrm>
            <a:prstGeom prst="straightConnector1">
              <a:avLst/>
            </a:prstGeom>
            <a:noFill/>
            <a:ln cap="flat" cmpd="sng" w="9525">
              <a:solidFill>
                <a:srgbClr val="435D74"/>
              </a:solidFill>
              <a:prstDash val="solid"/>
              <a:round/>
              <a:headEnd len="med" w="med" type="oval"/>
              <a:tailEnd len="med" w="med" type="oval"/>
            </a:ln>
          </p:spPr>
        </p:cxnSp>
      </p:grpSp>
      <p:grpSp>
        <p:nvGrpSpPr>
          <p:cNvPr id="7312" name="Google Shape;7312;p82"/>
          <p:cNvGrpSpPr/>
          <p:nvPr/>
        </p:nvGrpSpPr>
        <p:grpSpPr>
          <a:xfrm>
            <a:off x="2021150" y="1609224"/>
            <a:ext cx="1182276" cy="662027"/>
            <a:chOff x="2029517" y="1732295"/>
            <a:chExt cx="1149068" cy="643432"/>
          </a:xfrm>
        </p:grpSpPr>
        <p:grpSp>
          <p:nvGrpSpPr>
            <p:cNvPr id="7313" name="Google Shape;7313;p82"/>
            <p:cNvGrpSpPr/>
            <p:nvPr/>
          </p:nvGrpSpPr>
          <p:grpSpPr>
            <a:xfrm>
              <a:off x="2708660" y="1746937"/>
              <a:ext cx="455427" cy="244429"/>
              <a:chOff x="2700693" y="1746937"/>
              <a:chExt cx="455427" cy="244429"/>
            </a:xfrm>
          </p:grpSpPr>
          <p:grpSp>
            <p:nvGrpSpPr>
              <p:cNvPr id="7314" name="Google Shape;7314;p82"/>
              <p:cNvGrpSpPr/>
              <p:nvPr/>
            </p:nvGrpSpPr>
            <p:grpSpPr>
              <a:xfrm>
                <a:off x="2905682" y="1782817"/>
                <a:ext cx="250438" cy="208549"/>
                <a:chOff x="2905682" y="1782817"/>
                <a:chExt cx="250438" cy="208549"/>
              </a:xfrm>
            </p:grpSpPr>
            <p:cxnSp>
              <p:nvCxnSpPr>
                <p:cNvPr id="7315" name="Google Shape;7315;p82"/>
                <p:cNvCxnSpPr/>
                <p:nvPr/>
              </p:nvCxnSpPr>
              <p:spPr>
                <a:xfrm flipH="1" rot="-5400000">
                  <a:off x="2905682" y="1782817"/>
                  <a:ext cx="175200" cy="1752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16" name="Google Shape;7316;p82"/>
                <p:cNvSpPr/>
                <p:nvPr/>
              </p:nvSpPr>
              <p:spPr>
                <a:xfrm>
                  <a:off x="3078213" y="1919045"/>
                  <a:ext cx="77906" cy="7232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7" name="Google Shape;7317;p82"/>
              <p:cNvGrpSpPr/>
              <p:nvPr/>
            </p:nvGrpSpPr>
            <p:grpSpPr>
              <a:xfrm>
                <a:off x="2700693" y="1746937"/>
                <a:ext cx="449967" cy="72374"/>
                <a:chOff x="2700693" y="1746937"/>
                <a:chExt cx="449967" cy="72374"/>
              </a:xfrm>
            </p:grpSpPr>
            <p:cxnSp>
              <p:nvCxnSpPr>
                <p:cNvPr id="7318" name="Google Shape;7318;p82"/>
                <p:cNvCxnSpPr/>
                <p:nvPr/>
              </p:nvCxnSpPr>
              <p:spPr>
                <a:xfrm>
                  <a:off x="2700693" y="1782453"/>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19" name="Google Shape;7319;p82"/>
                <p:cNvSpPr/>
                <p:nvPr/>
              </p:nvSpPr>
              <p:spPr>
                <a:xfrm>
                  <a:off x="3072753" y="1746937"/>
                  <a:ext cx="77906" cy="72374"/>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0" name="Google Shape;7320;p82"/>
            <p:cNvGrpSpPr/>
            <p:nvPr/>
          </p:nvGrpSpPr>
          <p:grpSpPr>
            <a:xfrm>
              <a:off x="2029517" y="1732295"/>
              <a:ext cx="1149068" cy="643432"/>
              <a:chOff x="2029517" y="1732295"/>
              <a:chExt cx="1149068" cy="643432"/>
            </a:xfrm>
          </p:grpSpPr>
          <p:grpSp>
            <p:nvGrpSpPr>
              <p:cNvPr id="7321" name="Google Shape;7321;p82"/>
              <p:cNvGrpSpPr/>
              <p:nvPr/>
            </p:nvGrpSpPr>
            <p:grpSpPr>
              <a:xfrm>
                <a:off x="2703618" y="2103152"/>
                <a:ext cx="474966" cy="260017"/>
                <a:chOff x="2703618" y="2103152"/>
                <a:chExt cx="474966" cy="260017"/>
              </a:xfrm>
            </p:grpSpPr>
            <p:grpSp>
              <p:nvGrpSpPr>
                <p:cNvPr id="7322" name="Google Shape;7322;p82"/>
                <p:cNvGrpSpPr/>
                <p:nvPr/>
              </p:nvGrpSpPr>
              <p:grpSpPr>
                <a:xfrm>
                  <a:off x="2703618" y="2290640"/>
                  <a:ext cx="450291" cy="72529"/>
                  <a:chOff x="2703618" y="2290640"/>
                  <a:chExt cx="450291" cy="72529"/>
                </a:xfrm>
              </p:grpSpPr>
              <p:cxnSp>
                <p:nvCxnSpPr>
                  <p:cNvPr id="7323" name="Google Shape;7323;p82"/>
                  <p:cNvCxnSpPr/>
                  <p:nvPr/>
                </p:nvCxnSpPr>
                <p:spPr>
                  <a:xfrm>
                    <a:off x="2703618" y="2326818"/>
                    <a:ext cx="379800" cy="6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4" name="Google Shape;7324;p82"/>
                  <p:cNvSpPr/>
                  <p:nvPr/>
                </p:nvSpPr>
                <p:spPr>
                  <a:xfrm>
                    <a:off x="3076003" y="2290640"/>
                    <a:ext cx="77906" cy="72529"/>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25" name="Google Shape;7325;p82"/>
                <p:cNvGrpSpPr/>
                <p:nvPr/>
              </p:nvGrpSpPr>
              <p:grpSpPr>
                <a:xfrm>
                  <a:off x="2908607" y="2103152"/>
                  <a:ext cx="269977" cy="223538"/>
                  <a:chOff x="2908607" y="2103152"/>
                  <a:chExt cx="269977" cy="223538"/>
                </a:xfrm>
              </p:grpSpPr>
              <p:cxnSp>
                <p:nvCxnSpPr>
                  <p:cNvPr id="7326" name="Google Shape;7326;p82"/>
                  <p:cNvCxnSpPr/>
                  <p:nvPr/>
                </p:nvCxnSpPr>
                <p:spPr>
                  <a:xfrm flipH="1" rot="10800000">
                    <a:off x="2908607" y="2140990"/>
                    <a:ext cx="199800" cy="1857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7327" name="Google Shape;7327;p82"/>
                  <p:cNvSpPr/>
                  <p:nvPr/>
                </p:nvSpPr>
                <p:spPr>
                  <a:xfrm>
                    <a:off x="3100678" y="2103152"/>
                    <a:ext cx="77906" cy="7236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28" name="Google Shape;7328;p82"/>
              <p:cNvGrpSpPr/>
              <p:nvPr/>
            </p:nvGrpSpPr>
            <p:grpSpPr>
              <a:xfrm>
                <a:off x="2029517" y="1732295"/>
                <a:ext cx="685827" cy="643432"/>
                <a:chOff x="2029517" y="1732295"/>
                <a:chExt cx="685827" cy="643432"/>
              </a:xfrm>
            </p:grpSpPr>
            <p:sp>
              <p:nvSpPr>
                <p:cNvPr id="7329" name="Google Shape;7329;p82"/>
                <p:cNvSpPr/>
                <p:nvPr/>
              </p:nvSpPr>
              <p:spPr>
                <a:xfrm>
                  <a:off x="2029517" y="1996395"/>
                  <a:ext cx="135152" cy="135374"/>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30" name="Google Shape;7330;p82"/>
                <p:cNvGrpSpPr/>
                <p:nvPr/>
              </p:nvGrpSpPr>
              <p:grpSpPr>
                <a:xfrm>
                  <a:off x="2158948" y="1732295"/>
                  <a:ext cx="556396" cy="333108"/>
                  <a:chOff x="2158948" y="1732295"/>
                  <a:chExt cx="556396" cy="333108"/>
                </a:xfrm>
              </p:grpSpPr>
              <p:cxnSp>
                <p:nvCxnSpPr>
                  <p:cNvPr id="7331" name="Google Shape;7331;p82"/>
                  <p:cNvCxnSpPr/>
                  <p:nvPr/>
                </p:nvCxnSpPr>
                <p:spPr>
                  <a:xfrm flipH="1" rot="10800000">
                    <a:off x="2158948" y="1783103"/>
                    <a:ext cx="459000" cy="2823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2" name="Google Shape;7332;p82"/>
                  <p:cNvSpPr/>
                  <p:nvPr/>
                </p:nvSpPr>
                <p:spPr>
                  <a:xfrm>
                    <a:off x="2612072" y="1732295"/>
                    <a:ext cx="103272" cy="10009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3" name="Google Shape;7333;p82"/>
                <p:cNvGrpSpPr/>
                <p:nvPr/>
              </p:nvGrpSpPr>
              <p:grpSpPr>
                <a:xfrm>
                  <a:off x="2159908" y="2065057"/>
                  <a:ext cx="550884" cy="310670"/>
                  <a:chOff x="2159908" y="2065057"/>
                  <a:chExt cx="550884" cy="310670"/>
                </a:xfrm>
              </p:grpSpPr>
              <p:cxnSp>
                <p:nvCxnSpPr>
                  <p:cNvPr id="7334" name="Google Shape;7334;p82"/>
                  <p:cNvCxnSpPr/>
                  <p:nvPr/>
                </p:nvCxnSpPr>
                <p:spPr>
                  <a:xfrm>
                    <a:off x="2159908" y="2065057"/>
                    <a:ext cx="454500" cy="2622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7335" name="Google Shape;7335;p82"/>
                  <p:cNvSpPr/>
                  <p:nvPr/>
                </p:nvSpPr>
                <p:spPr>
                  <a:xfrm>
                    <a:off x="2607514" y="2275632"/>
                    <a:ext cx="103279" cy="10009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7336" name="Google Shape;7336;p82"/>
          <p:cNvGrpSpPr/>
          <p:nvPr/>
        </p:nvGrpSpPr>
        <p:grpSpPr>
          <a:xfrm>
            <a:off x="706399" y="1556837"/>
            <a:ext cx="962651" cy="810058"/>
            <a:chOff x="732462" y="1766083"/>
            <a:chExt cx="962651" cy="810058"/>
          </a:xfrm>
        </p:grpSpPr>
        <p:grpSp>
          <p:nvGrpSpPr>
            <p:cNvPr id="7337" name="Google Shape;7337;p82"/>
            <p:cNvGrpSpPr/>
            <p:nvPr/>
          </p:nvGrpSpPr>
          <p:grpSpPr>
            <a:xfrm>
              <a:off x="732462" y="1908333"/>
              <a:ext cx="339369" cy="524756"/>
              <a:chOff x="844912" y="1819635"/>
              <a:chExt cx="329836" cy="510016"/>
            </a:xfrm>
          </p:grpSpPr>
          <p:sp>
            <p:nvSpPr>
              <p:cNvPr id="7338" name="Google Shape;7338;p82"/>
              <p:cNvSpPr/>
              <p:nvPr/>
            </p:nvSpPr>
            <p:spPr>
              <a:xfrm>
                <a:off x="844912" y="2015566"/>
                <a:ext cx="118283" cy="11847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9" name="Google Shape;7339;p82"/>
              <p:cNvSpPr/>
              <p:nvPr/>
            </p:nvSpPr>
            <p:spPr>
              <a:xfrm>
                <a:off x="1013654" y="2074499"/>
                <a:ext cx="148151" cy="238327"/>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0" name="Google Shape;7340;p82"/>
              <p:cNvSpPr/>
              <p:nvPr/>
            </p:nvSpPr>
            <p:spPr>
              <a:xfrm>
                <a:off x="1013654" y="1836607"/>
                <a:ext cx="148151" cy="238327"/>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82"/>
              <p:cNvSpPr/>
              <p:nvPr/>
            </p:nvSpPr>
            <p:spPr>
              <a:xfrm>
                <a:off x="1004031" y="2056625"/>
                <a:ext cx="35958" cy="35958"/>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82"/>
              <p:cNvSpPr/>
              <p:nvPr/>
            </p:nvSpPr>
            <p:spPr>
              <a:xfrm>
                <a:off x="1149398" y="2295742"/>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82"/>
              <p:cNvSpPr/>
              <p:nvPr/>
            </p:nvSpPr>
            <p:spPr>
              <a:xfrm>
                <a:off x="1149398" y="1819635"/>
                <a:ext cx="25351" cy="34032"/>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4" name="Google Shape;7344;p82"/>
            <p:cNvGrpSpPr/>
            <p:nvPr/>
          </p:nvGrpSpPr>
          <p:grpSpPr>
            <a:xfrm>
              <a:off x="1184858" y="2256650"/>
              <a:ext cx="510255" cy="319491"/>
              <a:chOff x="1284601" y="2158168"/>
              <a:chExt cx="495923" cy="310517"/>
            </a:xfrm>
          </p:grpSpPr>
          <p:sp>
            <p:nvSpPr>
              <p:cNvPr id="7345" name="Google Shape;7345;p82"/>
              <p:cNvSpPr/>
              <p:nvPr/>
            </p:nvSpPr>
            <p:spPr>
              <a:xfrm>
                <a:off x="1284601" y="226577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6" name="Google Shape;7346;p82"/>
              <p:cNvGrpSpPr/>
              <p:nvPr/>
            </p:nvGrpSpPr>
            <p:grpSpPr>
              <a:xfrm>
                <a:off x="1507666" y="2158168"/>
                <a:ext cx="272858" cy="310517"/>
                <a:chOff x="1507666" y="2158168"/>
                <a:chExt cx="272858" cy="310517"/>
              </a:xfrm>
            </p:grpSpPr>
            <p:grpSp>
              <p:nvGrpSpPr>
                <p:cNvPr id="7347" name="Google Shape;7347;p82"/>
                <p:cNvGrpSpPr/>
                <p:nvPr/>
              </p:nvGrpSpPr>
              <p:grpSpPr>
                <a:xfrm>
                  <a:off x="1507666" y="2176104"/>
                  <a:ext cx="166395" cy="273149"/>
                  <a:chOff x="1507666" y="2176104"/>
                  <a:chExt cx="166395" cy="273149"/>
                </a:xfrm>
              </p:grpSpPr>
              <p:sp>
                <p:nvSpPr>
                  <p:cNvPr id="7348" name="Google Shape;7348;p82"/>
                  <p:cNvSpPr/>
                  <p:nvPr/>
                </p:nvSpPr>
                <p:spPr>
                  <a:xfrm>
                    <a:off x="1512966" y="2312791"/>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9" name="Google Shape;7349;p82"/>
                  <p:cNvSpPr/>
                  <p:nvPr/>
                </p:nvSpPr>
                <p:spPr>
                  <a:xfrm>
                    <a:off x="1588205" y="2193153"/>
                    <a:ext cx="72901" cy="54035"/>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0" name="Google Shape;7350;p82"/>
                  <p:cNvSpPr/>
                  <p:nvPr/>
                </p:nvSpPr>
                <p:spPr>
                  <a:xfrm>
                    <a:off x="1588205" y="2378202"/>
                    <a:ext cx="72901" cy="54041"/>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82"/>
                  <p:cNvSpPr/>
                  <p:nvPr/>
                </p:nvSpPr>
                <p:spPr>
                  <a:xfrm>
                    <a:off x="1512966" y="2246980"/>
                    <a:ext cx="75451" cy="65821"/>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82"/>
                  <p:cNvSpPr/>
                  <p:nvPr/>
                </p:nvSpPr>
                <p:spPr>
                  <a:xfrm>
                    <a:off x="1507666" y="2294782"/>
                    <a:ext cx="37926" cy="35823"/>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82"/>
                  <p:cNvSpPr/>
                  <p:nvPr/>
                </p:nvSpPr>
                <p:spPr>
                  <a:xfrm>
                    <a:off x="1648710" y="2415180"/>
                    <a:ext cx="25351" cy="3407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82"/>
                  <p:cNvSpPr/>
                  <p:nvPr/>
                </p:nvSpPr>
                <p:spPr>
                  <a:xfrm>
                    <a:off x="1648710" y="2176104"/>
                    <a:ext cx="25351" cy="34103"/>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55" name="Google Shape;7355;p82"/>
                <p:cNvSpPr/>
                <p:nvPr/>
              </p:nvSpPr>
              <p:spPr>
                <a:xfrm>
                  <a:off x="1707626" y="239571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82"/>
                <p:cNvSpPr/>
                <p:nvPr/>
              </p:nvSpPr>
              <p:spPr>
                <a:xfrm>
                  <a:off x="1707626" y="2158168"/>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57" name="Google Shape;7357;p82"/>
            <p:cNvGrpSpPr/>
            <p:nvPr/>
          </p:nvGrpSpPr>
          <p:grpSpPr>
            <a:xfrm>
              <a:off x="1184858" y="1766083"/>
              <a:ext cx="510255" cy="319491"/>
              <a:chOff x="1284601" y="1681380"/>
              <a:chExt cx="495923" cy="310517"/>
            </a:xfrm>
          </p:grpSpPr>
          <p:sp>
            <p:nvSpPr>
              <p:cNvPr id="7358" name="Google Shape;7358;p82"/>
              <p:cNvSpPr/>
              <p:nvPr/>
            </p:nvSpPr>
            <p:spPr>
              <a:xfrm>
                <a:off x="1284601" y="1789723"/>
                <a:ext cx="93683" cy="93836"/>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59" name="Google Shape;7359;p82"/>
              <p:cNvGrpSpPr/>
              <p:nvPr/>
            </p:nvGrpSpPr>
            <p:grpSpPr>
              <a:xfrm>
                <a:off x="1507666" y="1681380"/>
                <a:ext cx="272858" cy="310517"/>
                <a:chOff x="1507666" y="1681380"/>
                <a:chExt cx="272858" cy="310517"/>
              </a:xfrm>
            </p:grpSpPr>
            <p:grpSp>
              <p:nvGrpSpPr>
                <p:cNvPr id="7360" name="Google Shape;7360;p82"/>
                <p:cNvGrpSpPr/>
                <p:nvPr/>
              </p:nvGrpSpPr>
              <p:grpSpPr>
                <a:xfrm>
                  <a:off x="1507666" y="1700120"/>
                  <a:ext cx="166395" cy="272984"/>
                  <a:chOff x="1507666" y="1700120"/>
                  <a:chExt cx="166395" cy="272984"/>
                </a:xfrm>
              </p:grpSpPr>
              <p:sp>
                <p:nvSpPr>
                  <p:cNvPr id="7361" name="Google Shape;7361;p82"/>
                  <p:cNvSpPr/>
                  <p:nvPr/>
                </p:nvSpPr>
                <p:spPr>
                  <a:xfrm>
                    <a:off x="1512966" y="1836607"/>
                    <a:ext cx="75451" cy="66021"/>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82"/>
                  <p:cNvSpPr/>
                  <p:nvPr/>
                </p:nvSpPr>
                <p:spPr>
                  <a:xfrm>
                    <a:off x="1588205" y="1716969"/>
                    <a:ext cx="72901" cy="54235"/>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82"/>
                  <p:cNvSpPr/>
                  <p:nvPr/>
                </p:nvSpPr>
                <p:spPr>
                  <a:xfrm>
                    <a:off x="1588205" y="1902024"/>
                    <a:ext cx="72901" cy="54035"/>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82"/>
                  <p:cNvSpPr/>
                  <p:nvPr/>
                </p:nvSpPr>
                <p:spPr>
                  <a:xfrm>
                    <a:off x="1512966" y="1770990"/>
                    <a:ext cx="75451" cy="65632"/>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5" name="Google Shape;7365;p82"/>
                  <p:cNvSpPr/>
                  <p:nvPr/>
                </p:nvSpPr>
                <p:spPr>
                  <a:xfrm>
                    <a:off x="1507666" y="1818598"/>
                    <a:ext cx="37926" cy="36023"/>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6" name="Google Shape;7366;p82"/>
                  <p:cNvSpPr/>
                  <p:nvPr/>
                </p:nvSpPr>
                <p:spPr>
                  <a:xfrm>
                    <a:off x="1648710" y="1939072"/>
                    <a:ext cx="25351" cy="34032"/>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82"/>
                  <p:cNvSpPr/>
                  <p:nvPr/>
                </p:nvSpPr>
                <p:spPr>
                  <a:xfrm>
                    <a:off x="1648710" y="1700120"/>
                    <a:ext cx="25351" cy="33909"/>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68" name="Google Shape;7368;p82"/>
                <p:cNvSpPr/>
                <p:nvPr/>
              </p:nvSpPr>
              <p:spPr>
                <a:xfrm>
                  <a:off x="1707626" y="191893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82"/>
                <p:cNvSpPr/>
                <p:nvPr/>
              </p:nvSpPr>
              <p:spPr>
                <a:xfrm>
                  <a:off x="1707626" y="1681380"/>
                  <a:ext cx="72898" cy="72967"/>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370" name="Google Shape;7370;p82"/>
          <p:cNvGrpSpPr/>
          <p:nvPr/>
        </p:nvGrpSpPr>
        <p:grpSpPr>
          <a:xfrm>
            <a:off x="6815339" y="2324267"/>
            <a:ext cx="1622269" cy="552443"/>
            <a:chOff x="6894650" y="2574740"/>
            <a:chExt cx="1445100" cy="492111"/>
          </a:xfrm>
        </p:grpSpPr>
        <p:sp>
          <p:nvSpPr>
            <p:cNvPr id="7371" name="Google Shape;7371;p82"/>
            <p:cNvSpPr/>
            <p:nvPr/>
          </p:nvSpPr>
          <p:spPr>
            <a:xfrm>
              <a:off x="7151862"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82"/>
            <p:cNvSpPr/>
            <p:nvPr/>
          </p:nvSpPr>
          <p:spPr>
            <a:xfrm>
              <a:off x="7664213" y="2854413"/>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82"/>
            <p:cNvSpPr/>
            <p:nvPr/>
          </p:nvSpPr>
          <p:spPr>
            <a:xfrm>
              <a:off x="6895687" y="2575804"/>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82"/>
            <p:cNvSpPr/>
            <p:nvPr/>
          </p:nvSpPr>
          <p:spPr>
            <a:xfrm>
              <a:off x="739953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82"/>
            <p:cNvSpPr/>
            <p:nvPr/>
          </p:nvSpPr>
          <p:spPr>
            <a:xfrm>
              <a:off x="7911880" y="2574740"/>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376" name="Google Shape;7376;p82"/>
            <p:cNvCxnSpPr/>
            <p:nvPr/>
          </p:nvCxnSpPr>
          <p:spPr>
            <a:xfrm>
              <a:off x="6894650" y="2821921"/>
              <a:ext cx="1445100" cy="0"/>
            </a:xfrm>
            <a:prstGeom prst="straightConnector1">
              <a:avLst/>
            </a:prstGeom>
            <a:noFill/>
            <a:ln cap="flat" cmpd="sng" w="9525">
              <a:solidFill>
                <a:srgbClr val="869FB2"/>
              </a:solidFill>
              <a:prstDash val="solid"/>
              <a:round/>
              <a:headEnd len="med" w="med" type="none"/>
              <a:tailEnd len="med" w="med" type="none"/>
            </a:ln>
          </p:spPr>
        </p:cxnSp>
      </p:grpSp>
      <p:grpSp>
        <p:nvGrpSpPr>
          <p:cNvPr id="7377" name="Google Shape;7377;p82"/>
          <p:cNvGrpSpPr/>
          <p:nvPr/>
        </p:nvGrpSpPr>
        <p:grpSpPr>
          <a:xfrm>
            <a:off x="6834882" y="3698522"/>
            <a:ext cx="1583206" cy="475705"/>
            <a:chOff x="6953919" y="3907920"/>
            <a:chExt cx="1377300" cy="475705"/>
          </a:xfrm>
        </p:grpSpPr>
        <p:cxnSp>
          <p:nvCxnSpPr>
            <p:cNvPr id="7378" name="Google Shape;7378;p82"/>
            <p:cNvCxnSpPr/>
            <p:nvPr/>
          </p:nvCxnSpPr>
          <p:spPr>
            <a:xfrm rot="10800000">
              <a:off x="7118546" y="4100689"/>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79" name="Google Shape;7379;p82"/>
            <p:cNvCxnSpPr/>
            <p:nvPr/>
          </p:nvCxnSpPr>
          <p:spPr>
            <a:xfrm>
              <a:off x="7480500" y="4197025"/>
              <a:ext cx="0" cy="186600"/>
            </a:xfrm>
            <a:prstGeom prst="straightConnector1">
              <a:avLst/>
            </a:prstGeom>
            <a:noFill/>
            <a:ln cap="flat" cmpd="sng" w="19050">
              <a:solidFill>
                <a:srgbClr val="5F7D95"/>
              </a:solidFill>
              <a:prstDash val="solid"/>
              <a:round/>
              <a:headEnd len="med" w="med" type="none"/>
              <a:tailEnd len="med" w="med" type="none"/>
            </a:ln>
          </p:spPr>
        </p:cxnSp>
        <p:cxnSp>
          <p:nvCxnSpPr>
            <p:cNvPr id="7380" name="Google Shape;7380;p82"/>
            <p:cNvCxnSpPr/>
            <p:nvPr/>
          </p:nvCxnSpPr>
          <p:spPr>
            <a:xfrm rot="10800000">
              <a:off x="7848574" y="3907920"/>
              <a:ext cx="0" cy="185100"/>
            </a:xfrm>
            <a:prstGeom prst="straightConnector1">
              <a:avLst/>
            </a:prstGeom>
            <a:noFill/>
            <a:ln cap="flat" cmpd="sng" w="19050">
              <a:solidFill>
                <a:srgbClr val="5F7D95"/>
              </a:solidFill>
              <a:prstDash val="solid"/>
              <a:round/>
              <a:headEnd len="med" w="med" type="none"/>
              <a:tailEnd len="med" w="med" type="none"/>
            </a:ln>
          </p:spPr>
        </p:cxnSp>
        <p:cxnSp>
          <p:nvCxnSpPr>
            <p:cNvPr id="7381" name="Google Shape;7381;p82"/>
            <p:cNvCxnSpPr/>
            <p:nvPr/>
          </p:nvCxnSpPr>
          <p:spPr>
            <a:xfrm>
              <a:off x="8218032" y="3997243"/>
              <a:ext cx="0" cy="197100"/>
            </a:xfrm>
            <a:prstGeom prst="straightConnector1">
              <a:avLst/>
            </a:prstGeom>
            <a:noFill/>
            <a:ln cap="flat" cmpd="sng" w="19050">
              <a:solidFill>
                <a:srgbClr val="5F7D95"/>
              </a:solidFill>
              <a:prstDash val="solid"/>
              <a:round/>
              <a:headEnd len="med" w="med" type="none"/>
              <a:tailEnd len="med" w="med" type="none"/>
            </a:ln>
          </p:spPr>
        </p:cxnSp>
        <p:cxnSp>
          <p:nvCxnSpPr>
            <p:cNvPr id="7382" name="Google Shape;7382;p82"/>
            <p:cNvCxnSpPr/>
            <p:nvPr/>
          </p:nvCxnSpPr>
          <p:spPr>
            <a:xfrm flipH="1">
              <a:off x="6953919" y="3961822"/>
              <a:ext cx="1377300" cy="376800"/>
            </a:xfrm>
            <a:prstGeom prst="straightConnector1">
              <a:avLst/>
            </a:prstGeom>
            <a:noFill/>
            <a:ln cap="flat" cmpd="sng" w="19050">
              <a:solidFill>
                <a:srgbClr val="435D74"/>
              </a:solidFill>
              <a:prstDash val="solid"/>
              <a:round/>
              <a:headEnd len="med" w="med" type="none"/>
              <a:tailEnd len="med" w="med" type="none"/>
            </a:ln>
          </p:spPr>
        </p:cxnSp>
      </p:grpSp>
      <p:grpSp>
        <p:nvGrpSpPr>
          <p:cNvPr id="7383" name="Google Shape;7383;p82"/>
          <p:cNvGrpSpPr/>
          <p:nvPr/>
        </p:nvGrpSpPr>
        <p:grpSpPr>
          <a:xfrm>
            <a:off x="2338470" y="2459668"/>
            <a:ext cx="836286" cy="824529"/>
            <a:chOff x="2389399" y="2595741"/>
            <a:chExt cx="812796" cy="801369"/>
          </a:xfrm>
        </p:grpSpPr>
        <p:grpSp>
          <p:nvGrpSpPr>
            <p:cNvPr id="7384" name="Google Shape;7384;p82"/>
            <p:cNvGrpSpPr/>
            <p:nvPr/>
          </p:nvGrpSpPr>
          <p:grpSpPr>
            <a:xfrm>
              <a:off x="2492145" y="2881565"/>
              <a:ext cx="607300" cy="229751"/>
              <a:chOff x="2492145" y="2881565"/>
              <a:chExt cx="607300" cy="229751"/>
            </a:xfrm>
          </p:grpSpPr>
          <p:sp>
            <p:nvSpPr>
              <p:cNvPr id="7385" name="Google Shape;7385;p82"/>
              <p:cNvSpPr/>
              <p:nvPr/>
            </p:nvSpPr>
            <p:spPr>
              <a:xfrm>
                <a:off x="2530550" y="2913581"/>
                <a:ext cx="530589" cy="165697"/>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82"/>
              <p:cNvSpPr/>
              <p:nvPr/>
            </p:nvSpPr>
            <p:spPr>
              <a:xfrm>
                <a:off x="2886492" y="2881565"/>
                <a:ext cx="212952" cy="229751"/>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82"/>
              <p:cNvSpPr/>
              <p:nvPr/>
            </p:nvSpPr>
            <p:spPr>
              <a:xfrm>
                <a:off x="2492145" y="2881565"/>
                <a:ext cx="212934" cy="229751"/>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82"/>
            <p:cNvGrpSpPr/>
            <p:nvPr/>
          </p:nvGrpSpPr>
          <p:grpSpPr>
            <a:xfrm>
              <a:off x="2389399" y="2595741"/>
              <a:ext cx="812796" cy="296825"/>
              <a:chOff x="2389399" y="2595741"/>
              <a:chExt cx="812796" cy="296825"/>
            </a:xfrm>
          </p:grpSpPr>
          <p:grpSp>
            <p:nvGrpSpPr>
              <p:cNvPr id="7389" name="Google Shape;7389;p82"/>
              <p:cNvGrpSpPr/>
              <p:nvPr/>
            </p:nvGrpSpPr>
            <p:grpSpPr>
              <a:xfrm>
                <a:off x="2389399" y="2595741"/>
                <a:ext cx="363638" cy="296825"/>
                <a:chOff x="2389399" y="2595741"/>
                <a:chExt cx="363638" cy="296825"/>
              </a:xfrm>
            </p:grpSpPr>
            <p:grpSp>
              <p:nvGrpSpPr>
                <p:cNvPr id="7390" name="Google Shape;7390;p82"/>
                <p:cNvGrpSpPr/>
                <p:nvPr/>
              </p:nvGrpSpPr>
              <p:grpSpPr>
                <a:xfrm>
                  <a:off x="2493852" y="2794333"/>
                  <a:ext cx="259185" cy="98232"/>
                  <a:chOff x="2493852" y="2794333"/>
                  <a:chExt cx="259185" cy="98232"/>
                </a:xfrm>
              </p:grpSpPr>
              <p:sp>
                <p:nvSpPr>
                  <p:cNvPr id="7391" name="Google Shape;7391;p82"/>
                  <p:cNvSpPr/>
                  <p:nvPr/>
                </p:nvSpPr>
                <p:spPr>
                  <a:xfrm>
                    <a:off x="2500419" y="2800896"/>
                    <a:ext cx="246135" cy="8512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82"/>
                  <p:cNvSpPr/>
                  <p:nvPr/>
                </p:nvSpPr>
                <p:spPr>
                  <a:xfrm>
                    <a:off x="2493852" y="2794333"/>
                    <a:ext cx="15360" cy="15356"/>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82"/>
                  <p:cNvSpPr/>
                  <p:nvPr/>
                </p:nvSpPr>
                <p:spPr>
                  <a:xfrm>
                    <a:off x="2737686" y="2877210"/>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94" name="Google Shape;7394;p82"/>
                <p:cNvGrpSpPr/>
                <p:nvPr/>
              </p:nvGrpSpPr>
              <p:grpSpPr>
                <a:xfrm>
                  <a:off x="2389399" y="2595741"/>
                  <a:ext cx="224343" cy="182054"/>
                  <a:chOff x="2389399" y="2595741"/>
                  <a:chExt cx="224343" cy="182054"/>
                </a:xfrm>
              </p:grpSpPr>
              <p:sp>
                <p:nvSpPr>
                  <p:cNvPr id="7395" name="Google Shape;7395;p82"/>
                  <p:cNvSpPr/>
                  <p:nvPr/>
                </p:nvSpPr>
                <p:spPr>
                  <a:xfrm>
                    <a:off x="2389399" y="2595741"/>
                    <a:ext cx="224343" cy="182054"/>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82"/>
                  <p:cNvSpPr/>
                  <p:nvPr/>
                </p:nvSpPr>
                <p:spPr>
                  <a:xfrm>
                    <a:off x="2430284" y="2686181"/>
                    <a:ext cx="140326" cy="1106"/>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397" name="Google Shape;7397;p82"/>
              <p:cNvGrpSpPr/>
              <p:nvPr/>
            </p:nvGrpSpPr>
            <p:grpSpPr>
              <a:xfrm>
                <a:off x="2683630" y="2595741"/>
                <a:ext cx="224334" cy="296825"/>
                <a:chOff x="2683630" y="2595741"/>
                <a:chExt cx="224334" cy="296825"/>
              </a:xfrm>
            </p:grpSpPr>
            <p:grpSp>
              <p:nvGrpSpPr>
                <p:cNvPr id="7398" name="Google Shape;7398;p82"/>
                <p:cNvGrpSpPr/>
                <p:nvPr/>
              </p:nvGrpSpPr>
              <p:grpSpPr>
                <a:xfrm>
                  <a:off x="2788083" y="2794333"/>
                  <a:ext cx="15356" cy="98232"/>
                  <a:chOff x="2788083" y="2794333"/>
                  <a:chExt cx="15356" cy="98232"/>
                </a:xfrm>
              </p:grpSpPr>
              <p:sp>
                <p:nvSpPr>
                  <p:cNvPr id="7399" name="Google Shape;7399;p82"/>
                  <p:cNvSpPr/>
                  <p:nvPr/>
                </p:nvSpPr>
                <p:spPr>
                  <a:xfrm>
                    <a:off x="2794655" y="2800905"/>
                    <a:ext cx="2213" cy="85114"/>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82"/>
                  <p:cNvSpPr/>
                  <p:nvPr/>
                </p:nvSpPr>
                <p:spPr>
                  <a:xfrm>
                    <a:off x="2788083" y="2794333"/>
                    <a:ext cx="15356" cy="15356"/>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82"/>
                  <p:cNvSpPr/>
                  <p:nvPr/>
                </p:nvSpPr>
                <p:spPr>
                  <a:xfrm>
                    <a:off x="2788083" y="2877210"/>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2" name="Google Shape;7402;p82"/>
                <p:cNvGrpSpPr/>
                <p:nvPr/>
              </p:nvGrpSpPr>
              <p:grpSpPr>
                <a:xfrm>
                  <a:off x="2683630" y="2595741"/>
                  <a:ext cx="224334" cy="182054"/>
                  <a:chOff x="2683630" y="2595741"/>
                  <a:chExt cx="224334" cy="182054"/>
                </a:xfrm>
              </p:grpSpPr>
              <p:sp>
                <p:nvSpPr>
                  <p:cNvPr id="7403" name="Google Shape;7403;p82"/>
                  <p:cNvSpPr/>
                  <p:nvPr/>
                </p:nvSpPr>
                <p:spPr>
                  <a:xfrm>
                    <a:off x="2683630" y="2595741"/>
                    <a:ext cx="224334" cy="182054"/>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82"/>
                  <p:cNvSpPr/>
                  <p:nvPr/>
                </p:nvSpPr>
                <p:spPr>
                  <a:xfrm>
                    <a:off x="2724889" y="2686181"/>
                    <a:ext cx="140322" cy="1106"/>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05" name="Google Shape;7405;p82"/>
              <p:cNvGrpSpPr/>
              <p:nvPr/>
            </p:nvGrpSpPr>
            <p:grpSpPr>
              <a:xfrm>
                <a:off x="2838475" y="2595741"/>
                <a:ext cx="363719" cy="296825"/>
                <a:chOff x="2838475" y="2595741"/>
                <a:chExt cx="363719" cy="296825"/>
              </a:xfrm>
            </p:grpSpPr>
            <p:grpSp>
              <p:nvGrpSpPr>
                <p:cNvPr id="7406" name="Google Shape;7406;p82"/>
                <p:cNvGrpSpPr/>
                <p:nvPr/>
              </p:nvGrpSpPr>
              <p:grpSpPr>
                <a:xfrm>
                  <a:off x="2838475" y="2794333"/>
                  <a:ext cx="259185" cy="98232"/>
                  <a:chOff x="2838475" y="2794333"/>
                  <a:chExt cx="259185" cy="98232"/>
                </a:xfrm>
              </p:grpSpPr>
              <p:sp>
                <p:nvSpPr>
                  <p:cNvPr id="7407" name="Google Shape;7407;p82"/>
                  <p:cNvSpPr/>
                  <p:nvPr/>
                </p:nvSpPr>
                <p:spPr>
                  <a:xfrm>
                    <a:off x="2845042" y="2800896"/>
                    <a:ext cx="246122" cy="8512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82"/>
                  <p:cNvSpPr/>
                  <p:nvPr/>
                </p:nvSpPr>
                <p:spPr>
                  <a:xfrm>
                    <a:off x="3082301" y="2794333"/>
                    <a:ext cx="15360" cy="15356"/>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82"/>
                  <p:cNvSpPr/>
                  <p:nvPr/>
                </p:nvSpPr>
                <p:spPr>
                  <a:xfrm>
                    <a:off x="2838475" y="2877210"/>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0" name="Google Shape;7410;p82"/>
                <p:cNvGrpSpPr/>
                <p:nvPr/>
              </p:nvGrpSpPr>
              <p:grpSpPr>
                <a:xfrm>
                  <a:off x="2977852" y="2595741"/>
                  <a:ext cx="224343" cy="182054"/>
                  <a:chOff x="2977852" y="2595741"/>
                  <a:chExt cx="224343" cy="182054"/>
                </a:xfrm>
              </p:grpSpPr>
              <p:sp>
                <p:nvSpPr>
                  <p:cNvPr id="7411" name="Google Shape;7411;p82"/>
                  <p:cNvSpPr/>
                  <p:nvPr/>
                </p:nvSpPr>
                <p:spPr>
                  <a:xfrm>
                    <a:off x="2977852" y="2595741"/>
                    <a:ext cx="224343" cy="182054"/>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82"/>
                  <p:cNvSpPr/>
                  <p:nvPr/>
                </p:nvSpPr>
                <p:spPr>
                  <a:xfrm>
                    <a:off x="3020572" y="2686181"/>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413" name="Google Shape;7413;p82"/>
            <p:cNvGrpSpPr/>
            <p:nvPr/>
          </p:nvGrpSpPr>
          <p:grpSpPr>
            <a:xfrm>
              <a:off x="2389399" y="3100241"/>
              <a:ext cx="812796" cy="296869"/>
              <a:chOff x="2389399" y="3100241"/>
              <a:chExt cx="812796" cy="296869"/>
            </a:xfrm>
          </p:grpSpPr>
          <p:grpSp>
            <p:nvGrpSpPr>
              <p:cNvPr id="7414" name="Google Shape;7414;p82"/>
              <p:cNvGrpSpPr/>
              <p:nvPr/>
            </p:nvGrpSpPr>
            <p:grpSpPr>
              <a:xfrm>
                <a:off x="2683630" y="3100241"/>
                <a:ext cx="224334" cy="296869"/>
                <a:chOff x="2683630" y="3100241"/>
                <a:chExt cx="224334" cy="296869"/>
              </a:xfrm>
            </p:grpSpPr>
            <p:grpSp>
              <p:nvGrpSpPr>
                <p:cNvPr id="7415" name="Google Shape;7415;p82"/>
                <p:cNvGrpSpPr/>
                <p:nvPr/>
              </p:nvGrpSpPr>
              <p:grpSpPr>
                <a:xfrm>
                  <a:off x="2788083" y="3100241"/>
                  <a:ext cx="15356" cy="98237"/>
                  <a:chOff x="2788083" y="3100241"/>
                  <a:chExt cx="15356" cy="98237"/>
                </a:xfrm>
              </p:grpSpPr>
              <p:sp>
                <p:nvSpPr>
                  <p:cNvPr id="7416" name="Google Shape;7416;p82"/>
                  <p:cNvSpPr/>
                  <p:nvPr/>
                </p:nvSpPr>
                <p:spPr>
                  <a:xfrm>
                    <a:off x="2794655" y="3106808"/>
                    <a:ext cx="2213" cy="8511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82"/>
                  <p:cNvSpPr/>
                  <p:nvPr/>
                </p:nvSpPr>
                <p:spPr>
                  <a:xfrm>
                    <a:off x="2788083" y="3183117"/>
                    <a:ext cx="15356" cy="15360"/>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82"/>
                  <p:cNvSpPr/>
                  <p:nvPr/>
                </p:nvSpPr>
                <p:spPr>
                  <a:xfrm>
                    <a:off x="2788083" y="3100241"/>
                    <a:ext cx="15356" cy="15356"/>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9" name="Google Shape;7419;p82"/>
                <p:cNvGrpSpPr/>
                <p:nvPr/>
              </p:nvGrpSpPr>
              <p:grpSpPr>
                <a:xfrm>
                  <a:off x="2683630" y="3215065"/>
                  <a:ext cx="224334" cy="182045"/>
                  <a:chOff x="2683630" y="3215065"/>
                  <a:chExt cx="224334" cy="182045"/>
                </a:xfrm>
              </p:grpSpPr>
              <p:sp>
                <p:nvSpPr>
                  <p:cNvPr id="7420" name="Google Shape;7420;p82"/>
                  <p:cNvSpPr/>
                  <p:nvPr/>
                </p:nvSpPr>
                <p:spPr>
                  <a:xfrm>
                    <a:off x="2683630" y="3215065"/>
                    <a:ext cx="224334" cy="182045"/>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82"/>
                  <p:cNvSpPr/>
                  <p:nvPr/>
                </p:nvSpPr>
                <p:spPr>
                  <a:xfrm>
                    <a:off x="2724889" y="3305500"/>
                    <a:ext cx="140331" cy="1106"/>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22" name="Google Shape;7422;p82"/>
              <p:cNvGrpSpPr/>
              <p:nvPr/>
            </p:nvGrpSpPr>
            <p:grpSpPr>
              <a:xfrm>
                <a:off x="2389399" y="3100241"/>
                <a:ext cx="363638" cy="296869"/>
                <a:chOff x="2389399" y="3100241"/>
                <a:chExt cx="363638" cy="296869"/>
              </a:xfrm>
            </p:grpSpPr>
            <p:grpSp>
              <p:nvGrpSpPr>
                <p:cNvPr id="7423" name="Google Shape;7423;p82"/>
                <p:cNvGrpSpPr/>
                <p:nvPr/>
              </p:nvGrpSpPr>
              <p:grpSpPr>
                <a:xfrm>
                  <a:off x="2493852" y="3100241"/>
                  <a:ext cx="259185" cy="98237"/>
                  <a:chOff x="2493852" y="3100241"/>
                  <a:chExt cx="259185" cy="98237"/>
                </a:xfrm>
              </p:grpSpPr>
              <p:sp>
                <p:nvSpPr>
                  <p:cNvPr id="7424" name="Google Shape;7424;p82"/>
                  <p:cNvSpPr/>
                  <p:nvPr/>
                </p:nvSpPr>
                <p:spPr>
                  <a:xfrm>
                    <a:off x="2500428" y="3106803"/>
                    <a:ext cx="246126" cy="8512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82"/>
                  <p:cNvSpPr/>
                  <p:nvPr/>
                </p:nvSpPr>
                <p:spPr>
                  <a:xfrm>
                    <a:off x="2493852" y="3183117"/>
                    <a:ext cx="15360" cy="15360"/>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6" name="Google Shape;7426;p82"/>
                  <p:cNvSpPr/>
                  <p:nvPr/>
                </p:nvSpPr>
                <p:spPr>
                  <a:xfrm>
                    <a:off x="2737686" y="3100241"/>
                    <a:ext cx="15351" cy="15356"/>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7" name="Google Shape;7427;p82"/>
                <p:cNvGrpSpPr/>
                <p:nvPr/>
              </p:nvGrpSpPr>
              <p:grpSpPr>
                <a:xfrm>
                  <a:off x="2389399" y="3215065"/>
                  <a:ext cx="224343" cy="182045"/>
                  <a:chOff x="2389399" y="3215065"/>
                  <a:chExt cx="224343" cy="182045"/>
                </a:xfrm>
              </p:grpSpPr>
              <p:sp>
                <p:nvSpPr>
                  <p:cNvPr id="7428" name="Google Shape;7428;p82"/>
                  <p:cNvSpPr/>
                  <p:nvPr/>
                </p:nvSpPr>
                <p:spPr>
                  <a:xfrm>
                    <a:off x="2389399" y="3215065"/>
                    <a:ext cx="224343" cy="182045"/>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82"/>
                  <p:cNvSpPr/>
                  <p:nvPr/>
                </p:nvSpPr>
                <p:spPr>
                  <a:xfrm>
                    <a:off x="2430630" y="3305500"/>
                    <a:ext cx="140331" cy="1106"/>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430" name="Google Shape;7430;p82"/>
              <p:cNvGrpSpPr/>
              <p:nvPr/>
            </p:nvGrpSpPr>
            <p:grpSpPr>
              <a:xfrm>
                <a:off x="2838475" y="3100241"/>
                <a:ext cx="363719" cy="296869"/>
                <a:chOff x="2838475" y="3100241"/>
                <a:chExt cx="363719" cy="296869"/>
              </a:xfrm>
            </p:grpSpPr>
            <p:grpSp>
              <p:nvGrpSpPr>
                <p:cNvPr id="7431" name="Google Shape;7431;p82"/>
                <p:cNvGrpSpPr/>
                <p:nvPr/>
              </p:nvGrpSpPr>
              <p:grpSpPr>
                <a:xfrm>
                  <a:off x="2838475" y="3100241"/>
                  <a:ext cx="259185" cy="98237"/>
                  <a:chOff x="2838475" y="3100241"/>
                  <a:chExt cx="259185" cy="98237"/>
                </a:xfrm>
              </p:grpSpPr>
              <p:sp>
                <p:nvSpPr>
                  <p:cNvPr id="7432" name="Google Shape;7432;p82"/>
                  <p:cNvSpPr/>
                  <p:nvPr/>
                </p:nvSpPr>
                <p:spPr>
                  <a:xfrm>
                    <a:off x="2845042" y="3106803"/>
                    <a:ext cx="246131" cy="8512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82"/>
                  <p:cNvSpPr/>
                  <p:nvPr/>
                </p:nvSpPr>
                <p:spPr>
                  <a:xfrm>
                    <a:off x="3082301" y="3183117"/>
                    <a:ext cx="15360" cy="15360"/>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82"/>
                  <p:cNvSpPr/>
                  <p:nvPr/>
                </p:nvSpPr>
                <p:spPr>
                  <a:xfrm>
                    <a:off x="2838475" y="3100241"/>
                    <a:ext cx="15351" cy="15356"/>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5" name="Google Shape;7435;p82"/>
                <p:cNvGrpSpPr/>
                <p:nvPr/>
              </p:nvGrpSpPr>
              <p:grpSpPr>
                <a:xfrm>
                  <a:off x="2977852" y="3215065"/>
                  <a:ext cx="224343" cy="182045"/>
                  <a:chOff x="2977852" y="3215065"/>
                  <a:chExt cx="224343" cy="182045"/>
                </a:xfrm>
              </p:grpSpPr>
              <p:sp>
                <p:nvSpPr>
                  <p:cNvPr id="7436" name="Google Shape;7436;p82"/>
                  <p:cNvSpPr/>
                  <p:nvPr/>
                </p:nvSpPr>
                <p:spPr>
                  <a:xfrm>
                    <a:off x="2977852" y="3215065"/>
                    <a:ext cx="224343" cy="182045"/>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82"/>
                  <p:cNvSpPr/>
                  <p:nvPr/>
                </p:nvSpPr>
                <p:spPr>
                  <a:xfrm>
                    <a:off x="3020598" y="3305519"/>
                    <a:ext cx="140326" cy="1106"/>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41" name="Shape 7441"/>
        <p:cNvGrpSpPr/>
        <p:nvPr/>
      </p:nvGrpSpPr>
      <p:grpSpPr>
        <a:xfrm>
          <a:off x="0" y="0"/>
          <a:ext cx="0" cy="0"/>
          <a:chOff x="0" y="0"/>
          <a:chExt cx="0" cy="0"/>
        </a:xfrm>
      </p:grpSpPr>
      <p:grpSp>
        <p:nvGrpSpPr>
          <p:cNvPr id="7442" name="Google Shape;7442;p83"/>
          <p:cNvGrpSpPr/>
          <p:nvPr/>
        </p:nvGrpSpPr>
        <p:grpSpPr>
          <a:xfrm>
            <a:off x="702088" y="3155922"/>
            <a:ext cx="2390414" cy="1024800"/>
            <a:chOff x="728925" y="3296613"/>
            <a:chExt cx="2390414" cy="1024800"/>
          </a:xfrm>
        </p:grpSpPr>
        <p:grpSp>
          <p:nvGrpSpPr>
            <p:cNvPr id="7443" name="Google Shape;7443;p83"/>
            <p:cNvGrpSpPr/>
            <p:nvPr/>
          </p:nvGrpSpPr>
          <p:grpSpPr>
            <a:xfrm>
              <a:off x="728925" y="3619800"/>
              <a:ext cx="2390414" cy="500893"/>
              <a:chOff x="728925" y="3619800"/>
              <a:chExt cx="2390414" cy="500893"/>
            </a:xfrm>
          </p:grpSpPr>
          <p:sp>
            <p:nvSpPr>
              <p:cNvPr id="7444" name="Google Shape;7444;p83"/>
              <p:cNvSpPr/>
              <p:nvPr/>
            </p:nvSpPr>
            <p:spPr>
              <a:xfrm>
                <a:off x="728925" y="3619800"/>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45" name="Google Shape;7445;p83"/>
              <p:cNvSpPr/>
              <p:nvPr/>
            </p:nvSpPr>
            <p:spPr>
              <a:xfrm>
                <a:off x="728939" y="3953593"/>
                <a:ext cx="2390400" cy="167100"/>
              </a:xfrm>
              <a:prstGeom prst="rect">
                <a:avLst/>
              </a:prstGeom>
              <a:noFill/>
              <a:ln cap="flat" cmpd="sng" w="9525">
                <a:solidFill>
                  <a:srgbClr val="E3E7EA"/>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46" name="Google Shape;7446;p83"/>
            <p:cNvGrpSpPr/>
            <p:nvPr/>
          </p:nvGrpSpPr>
          <p:grpSpPr>
            <a:xfrm>
              <a:off x="1348050" y="3296613"/>
              <a:ext cx="1706152" cy="1024800"/>
              <a:chOff x="1348050" y="3296613"/>
              <a:chExt cx="1706152" cy="1024800"/>
            </a:xfrm>
          </p:grpSpPr>
          <p:sp>
            <p:nvSpPr>
              <p:cNvPr id="7447" name="Google Shape;7447;p83"/>
              <p:cNvSpPr/>
              <p:nvPr/>
            </p:nvSpPr>
            <p:spPr>
              <a:xfrm>
                <a:off x="1348050"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48" name="Google Shape;7448;p83"/>
              <p:cNvSpPr/>
              <p:nvPr/>
            </p:nvSpPr>
            <p:spPr>
              <a:xfrm>
                <a:off x="168708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49" name="Google Shape;7449;p83"/>
              <p:cNvSpPr/>
              <p:nvPr/>
            </p:nvSpPr>
            <p:spPr>
              <a:xfrm>
                <a:off x="2040389"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0" name="Google Shape;7450;p83"/>
              <p:cNvSpPr/>
              <p:nvPr/>
            </p:nvSpPr>
            <p:spPr>
              <a:xfrm>
                <a:off x="2393695"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7451" name="Google Shape;7451;p83"/>
              <p:cNvSpPr/>
              <p:nvPr/>
            </p:nvSpPr>
            <p:spPr>
              <a:xfrm>
                <a:off x="2747002" y="3296613"/>
                <a:ext cx="307200" cy="1024800"/>
              </a:xfrm>
              <a:prstGeom prst="rect">
                <a:avLst/>
              </a:pr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7452" name="Google Shape;7452;p83"/>
            <p:cNvGrpSpPr/>
            <p:nvPr/>
          </p:nvGrpSpPr>
          <p:grpSpPr>
            <a:xfrm>
              <a:off x="1455707" y="3654858"/>
              <a:ext cx="1491150" cy="417657"/>
              <a:chOff x="1455707" y="3654858"/>
              <a:chExt cx="1491150" cy="417657"/>
            </a:xfrm>
          </p:grpSpPr>
          <p:sp>
            <p:nvSpPr>
              <p:cNvPr id="7453" name="Google Shape;7453;p83"/>
              <p:cNvSpPr/>
              <p:nvPr/>
            </p:nvSpPr>
            <p:spPr>
              <a:xfrm>
                <a:off x="1472938"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83"/>
              <p:cNvSpPr/>
              <p:nvPr/>
            </p:nvSpPr>
            <p:spPr>
              <a:xfrm>
                <a:off x="1490853"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5" name="Google Shape;7455;p83"/>
              <p:cNvSpPr/>
              <p:nvPr/>
            </p:nvSpPr>
            <p:spPr>
              <a:xfrm>
                <a:off x="181918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6" name="Google Shape;7456;p83"/>
              <p:cNvSpPr/>
              <p:nvPr/>
            </p:nvSpPr>
            <p:spPr>
              <a:xfrm>
                <a:off x="183709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83"/>
              <p:cNvSpPr/>
              <p:nvPr/>
            </p:nvSpPr>
            <p:spPr>
              <a:xfrm>
                <a:off x="1478676" y="40082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83"/>
              <p:cNvSpPr/>
              <p:nvPr/>
            </p:nvSpPr>
            <p:spPr>
              <a:xfrm>
                <a:off x="1455707" y="40079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83"/>
              <p:cNvSpPr/>
              <p:nvPr/>
            </p:nvSpPr>
            <p:spPr>
              <a:xfrm>
                <a:off x="184157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83"/>
              <p:cNvSpPr/>
              <p:nvPr/>
            </p:nvSpPr>
            <p:spPr>
              <a:xfrm>
                <a:off x="181861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83"/>
              <p:cNvSpPr/>
              <p:nvPr/>
            </p:nvSpPr>
            <p:spPr>
              <a:xfrm>
                <a:off x="2172491"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83"/>
              <p:cNvSpPr/>
              <p:nvPr/>
            </p:nvSpPr>
            <p:spPr>
              <a:xfrm>
                <a:off x="2190406"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83"/>
              <p:cNvSpPr/>
              <p:nvPr/>
            </p:nvSpPr>
            <p:spPr>
              <a:xfrm>
                <a:off x="2194889"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83"/>
              <p:cNvSpPr/>
              <p:nvPr/>
            </p:nvSpPr>
            <p:spPr>
              <a:xfrm>
                <a:off x="2171920"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5" name="Google Shape;7465;p83"/>
              <p:cNvSpPr/>
              <p:nvPr/>
            </p:nvSpPr>
            <p:spPr>
              <a:xfrm>
                <a:off x="2874730" y="36876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6" name="Google Shape;7466;p83"/>
              <p:cNvSpPr/>
              <p:nvPr/>
            </p:nvSpPr>
            <p:spPr>
              <a:xfrm>
                <a:off x="2892645" y="36696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83"/>
              <p:cNvSpPr/>
              <p:nvPr/>
            </p:nvSpPr>
            <p:spPr>
              <a:xfrm>
                <a:off x="2901559" y="40055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83"/>
              <p:cNvSpPr/>
              <p:nvPr/>
            </p:nvSpPr>
            <p:spPr>
              <a:xfrm>
                <a:off x="2878589" y="40052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9" name="Google Shape;7469;p83"/>
              <p:cNvSpPr/>
              <p:nvPr/>
            </p:nvSpPr>
            <p:spPr>
              <a:xfrm>
                <a:off x="2525796" y="40314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0" name="Google Shape;7470;p83"/>
              <p:cNvSpPr/>
              <p:nvPr/>
            </p:nvSpPr>
            <p:spPr>
              <a:xfrm>
                <a:off x="2543711" y="40134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83"/>
              <p:cNvSpPr/>
              <p:nvPr/>
            </p:nvSpPr>
            <p:spPr>
              <a:xfrm>
                <a:off x="2548194" y="36550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83"/>
              <p:cNvSpPr/>
              <p:nvPr/>
            </p:nvSpPr>
            <p:spPr>
              <a:xfrm>
                <a:off x="2525225" y="36548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473" name="Google Shape;7473;p83"/>
          <p:cNvGraphicFramePr/>
          <p:nvPr/>
        </p:nvGraphicFramePr>
        <p:xfrm>
          <a:off x="5937787" y="2153834"/>
          <a:ext cx="3000000" cy="3000000"/>
        </p:xfrm>
        <a:graphic>
          <a:graphicData uri="http://schemas.openxmlformats.org/drawingml/2006/table">
            <a:tbl>
              <a:tblPr>
                <a:noFill/>
                <a:tableStyleId>{8A00D4B5-E3C7-4907-AB5E-E7943724B496}</a:tableStyleId>
              </a:tblPr>
              <a:tblGrid>
                <a:gridCol w="626025"/>
                <a:gridCol w="626025"/>
                <a:gridCol w="626025"/>
                <a:gridCol w="626025"/>
              </a:tblGrid>
              <a:tr h="10000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solid"/>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9525">
                      <a:solidFill>
                        <a:srgbClr val="E1E7EC"/>
                      </a:solidFill>
                      <a:prstDash val="dot"/>
                      <a:round/>
                      <a:headEnd len="sm" w="sm" type="none"/>
                      <a:tailEnd len="sm" w="sm" type="none"/>
                    </a:lnT>
                    <a:lnB cap="flat" cmpd="sng" w="9525">
                      <a:solidFill>
                        <a:srgbClr val="E1E7EC"/>
                      </a:solidFill>
                      <a:prstDash val="dot"/>
                      <a:round/>
                      <a:headEnd len="sm" w="sm" type="none"/>
                      <a:tailEnd len="sm" w="sm" type="none"/>
                    </a:lnB>
                    <a:solidFill>
                      <a:srgbClr val="7994A9">
                        <a:alpha val="64709"/>
                      </a:srgbClr>
                    </a:solidFill>
                  </a:tcPr>
                </a:tc>
              </a:tr>
            </a:tbl>
          </a:graphicData>
        </a:graphic>
      </p:graphicFrame>
      <p:grpSp>
        <p:nvGrpSpPr>
          <p:cNvPr id="7474" name="Google Shape;7474;p83"/>
          <p:cNvGrpSpPr/>
          <p:nvPr/>
        </p:nvGrpSpPr>
        <p:grpSpPr>
          <a:xfrm>
            <a:off x="710464" y="981599"/>
            <a:ext cx="2396505" cy="976502"/>
            <a:chOff x="749309" y="1112739"/>
            <a:chExt cx="2371603" cy="976502"/>
          </a:xfrm>
        </p:grpSpPr>
        <p:grpSp>
          <p:nvGrpSpPr>
            <p:cNvPr id="7475" name="Google Shape;7475;p83"/>
            <p:cNvGrpSpPr/>
            <p:nvPr/>
          </p:nvGrpSpPr>
          <p:grpSpPr>
            <a:xfrm>
              <a:off x="1092126" y="1112739"/>
              <a:ext cx="2028786" cy="975464"/>
              <a:chOff x="1092126" y="1112739"/>
              <a:chExt cx="2028786" cy="975464"/>
            </a:xfrm>
          </p:grpSpPr>
          <p:sp>
            <p:nvSpPr>
              <p:cNvPr id="7476" name="Google Shape;7476;p83"/>
              <p:cNvSpPr/>
              <p:nvPr/>
            </p:nvSpPr>
            <p:spPr>
              <a:xfrm>
                <a:off x="1092126"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7" name="Google Shape;7477;p83"/>
              <p:cNvSpPr/>
              <p:nvPr/>
            </p:nvSpPr>
            <p:spPr>
              <a:xfrm>
                <a:off x="1434943"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8" name="Google Shape;7478;p83"/>
              <p:cNvSpPr/>
              <p:nvPr/>
            </p:nvSpPr>
            <p:spPr>
              <a:xfrm>
                <a:off x="1777760"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83"/>
              <p:cNvSpPr/>
              <p:nvPr/>
            </p:nvSpPr>
            <p:spPr>
              <a:xfrm>
                <a:off x="2120578"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83"/>
              <p:cNvSpPr/>
              <p:nvPr/>
            </p:nvSpPr>
            <p:spPr>
              <a:xfrm>
                <a:off x="2463395"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83"/>
              <p:cNvSpPr/>
              <p:nvPr/>
            </p:nvSpPr>
            <p:spPr>
              <a:xfrm>
                <a:off x="2806212" y="111273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2" name="Google Shape;7482;p83"/>
              <p:cNvSpPr/>
              <p:nvPr/>
            </p:nvSpPr>
            <p:spPr>
              <a:xfrm>
                <a:off x="1092126"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3" name="Google Shape;7483;p83"/>
              <p:cNvSpPr/>
              <p:nvPr/>
            </p:nvSpPr>
            <p:spPr>
              <a:xfrm>
                <a:off x="1434943"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83"/>
              <p:cNvSpPr/>
              <p:nvPr/>
            </p:nvSpPr>
            <p:spPr>
              <a:xfrm>
                <a:off x="1777760"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5" name="Google Shape;7485;p83"/>
              <p:cNvSpPr/>
              <p:nvPr/>
            </p:nvSpPr>
            <p:spPr>
              <a:xfrm>
                <a:off x="2120578"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6" name="Google Shape;7486;p83"/>
              <p:cNvSpPr/>
              <p:nvPr/>
            </p:nvSpPr>
            <p:spPr>
              <a:xfrm>
                <a:off x="2463395"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7" name="Google Shape;7487;p83"/>
              <p:cNvSpPr/>
              <p:nvPr/>
            </p:nvSpPr>
            <p:spPr>
              <a:xfrm>
                <a:off x="2806212" y="136229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83"/>
              <p:cNvSpPr/>
              <p:nvPr/>
            </p:nvSpPr>
            <p:spPr>
              <a:xfrm>
                <a:off x="1092126"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83"/>
              <p:cNvSpPr/>
              <p:nvPr/>
            </p:nvSpPr>
            <p:spPr>
              <a:xfrm>
                <a:off x="1434943"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83"/>
              <p:cNvSpPr/>
              <p:nvPr/>
            </p:nvSpPr>
            <p:spPr>
              <a:xfrm>
                <a:off x="1777760"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83"/>
              <p:cNvSpPr/>
              <p:nvPr/>
            </p:nvSpPr>
            <p:spPr>
              <a:xfrm>
                <a:off x="2120578"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83"/>
              <p:cNvSpPr/>
              <p:nvPr/>
            </p:nvSpPr>
            <p:spPr>
              <a:xfrm>
                <a:off x="2463395"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83"/>
              <p:cNvSpPr/>
              <p:nvPr/>
            </p:nvSpPr>
            <p:spPr>
              <a:xfrm>
                <a:off x="2806212" y="1611849"/>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83"/>
              <p:cNvSpPr/>
              <p:nvPr/>
            </p:nvSpPr>
            <p:spPr>
              <a:xfrm>
                <a:off x="1092126"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83"/>
              <p:cNvSpPr/>
              <p:nvPr/>
            </p:nvSpPr>
            <p:spPr>
              <a:xfrm>
                <a:off x="1434943"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6" name="Google Shape;7496;p83"/>
              <p:cNvSpPr/>
              <p:nvPr/>
            </p:nvSpPr>
            <p:spPr>
              <a:xfrm>
                <a:off x="1777760"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7" name="Google Shape;7497;p83"/>
              <p:cNvSpPr/>
              <p:nvPr/>
            </p:nvSpPr>
            <p:spPr>
              <a:xfrm>
                <a:off x="2120578"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83"/>
              <p:cNvSpPr/>
              <p:nvPr/>
            </p:nvSpPr>
            <p:spPr>
              <a:xfrm>
                <a:off x="2463395"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83"/>
              <p:cNvSpPr/>
              <p:nvPr/>
            </p:nvSpPr>
            <p:spPr>
              <a:xfrm>
                <a:off x="2806212" y="1861404"/>
                <a:ext cx="314700" cy="2268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0" name="Google Shape;7500;p83"/>
            <p:cNvGrpSpPr/>
            <p:nvPr/>
          </p:nvGrpSpPr>
          <p:grpSpPr>
            <a:xfrm>
              <a:off x="749309" y="1112739"/>
              <a:ext cx="314700" cy="975464"/>
              <a:chOff x="749309" y="1112739"/>
              <a:chExt cx="314700" cy="975464"/>
            </a:xfrm>
          </p:grpSpPr>
          <p:sp>
            <p:nvSpPr>
              <p:cNvPr id="7501" name="Google Shape;7501;p83"/>
              <p:cNvSpPr/>
              <p:nvPr/>
            </p:nvSpPr>
            <p:spPr>
              <a:xfrm>
                <a:off x="749309" y="136229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83"/>
              <p:cNvSpPr/>
              <p:nvPr/>
            </p:nvSpPr>
            <p:spPr>
              <a:xfrm>
                <a:off x="749309" y="161184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83"/>
              <p:cNvSpPr/>
              <p:nvPr/>
            </p:nvSpPr>
            <p:spPr>
              <a:xfrm>
                <a:off x="749309" y="1861404"/>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83"/>
              <p:cNvSpPr/>
              <p:nvPr/>
            </p:nvSpPr>
            <p:spPr>
              <a:xfrm>
                <a:off x="749309" y="1112739"/>
                <a:ext cx="314700" cy="226800"/>
              </a:xfrm>
              <a:prstGeom prst="rect">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505" name="Google Shape;7505;p83"/>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83"/>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83"/>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83"/>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7509" name="Google Shape;7509;p83"/>
          <p:cNvGraphicFramePr/>
          <p:nvPr/>
        </p:nvGraphicFramePr>
        <p:xfrm>
          <a:off x="5937812" y="981584"/>
          <a:ext cx="3000000" cy="3000000"/>
        </p:xfrm>
        <a:graphic>
          <a:graphicData uri="http://schemas.openxmlformats.org/drawingml/2006/table">
            <a:tbl>
              <a:tblPr>
                <a:noFill/>
                <a:tableStyleId>{8A00D4B5-E3C7-4907-AB5E-E7943724B496}</a:tableStyleId>
              </a:tblPr>
              <a:tblGrid>
                <a:gridCol w="626025"/>
                <a:gridCol w="626025"/>
                <a:gridCol w="626025"/>
                <a:gridCol w="626025"/>
              </a:tblGrid>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32550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aphicFrame>
        <p:nvGraphicFramePr>
          <p:cNvPr id="7510" name="Google Shape;7510;p83"/>
          <p:cNvGraphicFramePr/>
          <p:nvPr/>
        </p:nvGraphicFramePr>
        <p:xfrm>
          <a:off x="3358675" y="2153834"/>
          <a:ext cx="3000000" cy="3000000"/>
        </p:xfrm>
        <a:graphic>
          <a:graphicData uri="http://schemas.openxmlformats.org/drawingml/2006/table">
            <a:tbl>
              <a:tblPr>
                <a:noFill/>
                <a:tableStyleId>{8A00D4B5-E3C7-4907-AB5E-E7943724B496}</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9525">
                      <a:solidFill>
                        <a:srgbClr val="F2F2F2"/>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F2F2F2"/>
                      </a:solidFill>
                      <a:prstDash val="solid"/>
                      <a:round/>
                      <a:headEnd len="sm" w="sm" type="none"/>
                      <a:tailEnd len="sm" w="sm" type="none"/>
                    </a:lnB>
                  </a:tcPr>
                </a:tc>
              </a:tr>
            </a:tbl>
          </a:graphicData>
        </a:graphic>
      </p:graphicFrame>
      <p:grpSp>
        <p:nvGrpSpPr>
          <p:cNvPr id="7511" name="Google Shape;7511;p83"/>
          <p:cNvGrpSpPr/>
          <p:nvPr/>
        </p:nvGrpSpPr>
        <p:grpSpPr>
          <a:xfrm>
            <a:off x="3360661" y="3144795"/>
            <a:ext cx="2363377" cy="1047062"/>
            <a:chOff x="3358399" y="3285485"/>
            <a:chExt cx="2363377" cy="1047062"/>
          </a:xfrm>
        </p:grpSpPr>
        <p:grpSp>
          <p:nvGrpSpPr>
            <p:cNvPr id="7512" name="Google Shape;7512;p83"/>
            <p:cNvGrpSpPr/>
            <p:nvPr/>
          </p:nvGrpSpPr>
          <p:grpSpPr>
            <a:xfrm>
              <a:off x="3358412" y="3285485"/>
              <a:ext cx="2363244" cy="139500"/>
              <a:chOff x="3358412" y="3285485"/>
              <a:chExt cx="2363244" cy="139500"/>
            </a:xfrm>
          </p:grpSpPr>
          <p:sp>
            <p:nvSpPr>
              <p:cNvPr id="7513" name="Google Shape;7513;p83"/>
              <p:cNvSpPr/>
              <p:nvPr/>
            </p:nvSpPr>
            <p:spPr>
              <a:xfrm>
                <a:off x="3358412"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83"/>
              <p:cNvSpPr/>
              <p:nvPr/>
            </p:nvSpPr>
            <p:spPr>
              <a:xfrm>
                <a:off x="3838898"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83"/>
              <p:cNvSpPr/>
              <p:nvPr/>
            </p:nvSpPr>
            <p:spPr>
              <a:xfrm>
                <a:off x="4319384"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83"/>
              <p:cNvSpPr/>
              <p:nvPr/>
            </p:nvSpPr>
            <p:spPr>
              <a:xfrm>
                <a:off x="4799870"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83"/>
              <p:cNvSpPr/>
              <p:nvPr/>
            </p:nvSpPr>
            <p:spPr>
              <a:xfrm>
                <a:off x="5280356" y="3285485"/>
                <a:ext cx="441300" cy="139500"/>
              </a:xfrm>
              <a:prstGeom prst="flowChartAlternateProcess">
                <a:avLst/>
              </a:pr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18" name="Google Shape;7518;p83"/>
            <p:cNvGrpSpPr/>
            <p:nvPr/>
          </p:nvGrpSpPr>
          <p:grpSpPr>
            <a:xfrm>
              <a:off x="3358412" y="3466996"/>
              <a:ext cx="2363244" cy="139500"/>
              <a:chOff x="3358412" y="3466996"/>
              <a:chExt cx="2363244" cy="139500"/>
            </a:xfrm>
          </p:grpSpPr>
          <p:sp>
            <p:nvSpPr>
              <p:cNvPr id="7519" name="Google Shape;7519;p83"/>
              <p:cNvSpPr/>
              <p:nvPr/>
            </p:nvSpPr>
            <p:spPr>
              <a:xfrm>
                <a:off x="3358412"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83"/>
              <p:cNvSpPr/>
              <p:nvPr/>
            </p:nvSpPr>
            <p:spPr>
              <a:xfrm>
                <a:off x="3838898"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83"/>
              <p:cNvSpPr/>
              <p:nvPr/>
            </p:nvSpPr>
            <p:spPr>
              <a:xfrm>
                <a:off x="4319384"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83"/>
              <p:cNvSpPr/>
              <p:nvPr/>
            </p:nvSpPr>
            <p:spPr>
              <a:xfrm>
                <a:off x="4799870"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83"/>
              <p:cNvSpPr/>
              <p:nvPr/>
            </p:nvSpPr>
            <p:spPr>
              <a:xfrm>
                <a:off x="5280356" y="3466996"/>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4" name="Google Shape;7524;p83"/>
            <p:cNvGrpSpPr/>
            <p:nvPr/>
          </p:nvGrpSpPr>
          <p:grpSpPr>
            <a:xfrm>
              <a:off x="3358412" y="3648507"/>
              <a:ext cx="2363244" cy="139500"/>
              <a:chOff x="3358412" y="3648507"/>
              <a:chExt cx="2363244" cy="139500"/>
            </a:xfrm>
          </p:grpSpPr>
          <p:sp>
            <p:nvSpPr>
              <p:cNvPr id="7525" name="Google Shape;7525;p83"/>
              <p:cNvSpPr/>
              <p:nvPr/>
            </p:nvSpPr>
            <p:spPr>
              <a:xfrm>
                <a:off x="3358412"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6" name="Google Shape;7526;p83"/>
              <p:cNvSpPr/>
              <p:nvPr/>
            </p:nvSpPr>
            <p:spPr>
              <a:xfrm>
                <a:off x="3838898"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7" name="Google Shape;7527;p83"/>
              <p:cNvSpPr/>
              <p:nvPr/>
            </p:nvSpPr>
            <p:spPr>
              <a:xfrm>
                <a:off x="4319384"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83"/>
              <p:cNvSpPr/>
              <p:nvPr/>
            </p:nvSpPr>
            <p:spPr>
              <a:xfrm>
                <a:off x="4799870"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83"/>
              <p:cNvSpPr/>
              <p:nvPr/>
            </p:nvSpPr>
            <p:spPr>
              <a:xfrm>
                <a:off x="5280356" y="3648507"/>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0" name="Google Shape;7530;p83"/>
            <p:cNvGrpSpPr/>
            <p:nvPr/>
          </p:nvGrpSpPr>
          <p:grpSpPr>
            <a:xfrm>
              <a:off x="3358412" y="3830018"/>
              <a:ext cx="2363244" cy="139500"/>
              <a:chOff x="3358412" y="3830018"/>
              <a:chExt cx="2363244" cy="139500"/>
            </a:xfrm>
          </p:grpSpPr>
          <p:sp>
            <p:nvSpPr>
              <p:cNvPr id="7531" name="Google Shape;7531;p83"/>
              <p:cNvSpPr/>
              <p:nvPr/>
            </p:nvSpPr>
            <p:spPr>
              <a:xfrm>
                <a:off x="3358412"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83"/>
              <p:cNvSpPr/>
              <p:nvPr/>
            </p:nvSpPr>
            <p:spPr>
              <a:xfrm>
                <a:off x="3838898"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83"/>
              <p:cNvSpPr/>
              <p:nvPr/>
            </p:nvSpPr>
            <p:spPr>
              <a:xfrm>
                <a:off x="4319384"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83"/>
              <p:cNvSpPr/>
              <p:nvPr/>
            </p:nvSpPr>
            <p:spPr>
              <a:xfrm>
                <a:off x="4799870"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83"/>
              <p:cNvSpPr/>
              <p:nvPr/>
            </p:nvSpPr>
            <p:spPr>
              <a:xfrm>
                <a:off x="5280356" y="3830018"/>
                <a:ext cx="441300" cy="1395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36" name="Google Shape;7536;p83"/>
            <p:cNvGrpSpPr/>
            <p:nvPr/>
          </p:nvGrpSpPr>
          <p:grpSpPr>
            <a:xfrm>
              <a:off x="3358399" y="4011514"/>
              <a:ext cx="2363377" cy="139537"/>
              <a:chOff x="3294800" y="4134603"/>
              <a:chExt cx="2638876" cy="152400"/>
            </a:xfrm>
          </p:grpSpPr>
          <p:sp>
            <p:nvSpPr>
              <p:cNvPr id="7537" name="Google Shape;7537;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1" name="Google Shape;7541;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2" name="Google Shape;7542;p83"/>
            <p:cNvGrpSpPr/>
            <p:nvPr/>
          </p:nvGrpSpPr>
          <p:grpSpPr>
            <a:xfrm>
              <a:off x="3358399" y="4193010"/>
              <a:ext cx="2363377" cy="139537"/>
              <a:chOff x="3294800" y="4134603"/>
              <a:chExt cx="2638876" cy="152400"/>
            </a:xfrm>
          </p:grpSpPr>
          <p:sp>
            <p:nvSpPr>
              <p:cNvPr id="7543" name="Google Shape;7543;p83"/>
              <p:cNvSpPr/>
              <p:nvPr/>
            </p:nvSpPr>
            <p:spPr>
              <a:xfrm>
                <a:off x="3294800"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83"/>
              <p:cNvSpPr/>
              <p:nvPr/>
            </p:nvSpPr>
            <p:spPr>
              <a:xfrm>
                <a:off x="3831294"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83"/>
              <p:cNvSpPr/>
              <p:nvPr/>
            </p:nvSpPr>
            <p:spPr>
              <a:xfrm>
                <a:off x="4367788"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83"/>
              <p:cNvSpPr/>
              <p:nvPr/>
            </p:nvSpPr>
            <p:spPr>
              <a:xfrm>
                <a:off x="4904282"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83"/>
              <p:cNvSpPr/>
              <p:nvPr/>
            </p:nvSpPr>
            <p:spPr>
              <a:xfrm>
                <a:off x="5440776" y="4134603"/>
                <a:ext cx="492900" cy="152400"/>
              </a:xfrm>
              <a:prstGeom prst="flowChartAlternateProcess">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7548" name="Google Shape;7548;p83"/>
          <p:cNvGraphicFramePr/>
          <p:nvPr/>
        </p:nvGraphicFramePr>
        <p:xfrm>
          <a:off x="711463" y="2153834"/>
          <a:ext cx="3000000" cy="3000000"/>
        </p:xfrm>
        <a:graphic>
          <a:graphicData uri="http://schemas.openxmlformats.org/drawingml/2006/table">
            <a:tbl>
              <a:tblPr>
                <a:noFill/>
                <a:tableStyleId>{8A00D4B5-E3C7-4907-AB5E-E7943724B496}</a:tableStyleId>
              </a:tblPr>
              <a:tblGrid>
                <a:gridCol w="592450"/>
                <a:gridCol w="592450"/>
                <a:gridCol w="592450"/>
                <a:gridCol w="592450"/>
              </a:tblGrid>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F2F2F2">
                          <a:alpha val="0"/>
                        </a:srgbClr>
                      </a:solidFill>
                      <a:prstDash val="solid"/>
                      <a:round/>
                      <a:headEnd len="sm" w="sm" type="none"/>
                      <a:tailEnd len="sm" w="sm" type="none"/>
                    </a:lnL>
                    <a:lnR cap="flat" cmpd="sng" w="9525">
                      <a:solidFill>
                        <a:srgbClr val="5F8195"/>
                      </a:solidFill>
                      <a:prstDash val="solid"/>
                      <a:round/>
                      <a:headEnd len="sm" w="sm" type="none"/>
                      <a:tailEnd len="sm" w="sm" type="none"/>
                    </a:lnR>
                    <a:lnT cap="flat" cmpd="sng" w="9525">
                      <a:solidFill>
                        <a:srgbClr val="F2F2F2">
                          <a:alpha val="0"/>
                        </a:srgbClr>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solidFill>
                      <a:prstDash val="solid"/>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alpha val="0"/>
                        </a:srgbClr>
                      </a:solidFill>
                      <a:prstDash val="dash"/>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5F8195">
                          <a:alpha val="0"/>
                        </a:srgbClr>
                      </a:solidFill>
                      <a:prstDash val="dash"/>
                      <a:round/>
                      <a:headEnd len="sm" w="sm" type="none"/>
                      <a:tailEnd len="sm" w="sm" type="none"/>
                    </a:lnL>
                    <a:lnR cap="flat" cmpd="sng" w="9525">
                      <a:solidFill>
                        <a:srgbClr val="5F8195"/>
                      </a:solidFill>
                      <a:prstDash val="solid"/>
                      <a:round/>
                      <a:headEnd len="sm" w="sm" type="none"/>
                      <a:tailEnd len="sm" w="sm" type="none"/>
                    </a:lnR>
                    <a:lnT cap="flat" cmpd="sng" w="9525">
                      <a:solidFill>
                        <a:srgbClr val="5F8195"/>
                      </a:solidFill>
                      <a:prstDash val="solid"/>
                      <a:round/>
                      <a:headEnd len="sm" w="sm" type="none"/>
                      <a:tailEnd len="sm" w="sm" type="none"/>
                    </a:lnT>
                    <a:lnB cap="flat" cmpd="sng" w="9525">
                      <a:solidFill>
                        <a:srgbClr val="A5B7C5"/>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869FB1"/>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A5B7C5"/>
                      </a:solidFill>
                      <a:prstDash val="solid"/>
                      <a:round/>
                      <a:headEnd len="sm" w="sm" type="none"/>
                      <a:tailEnd len="sm" w="sm" type="none"/>
                    </a:lnT>
                    <a:lnB cap="flat" cmpd="sng" w="9525">
                      <a:solidFill>
                        <a:srgbClr val="F2F2F2"/>
                      </a:solidFill>
                      <a:prstDash val="solid"/>
                      <a:round/>
                      <a:headEnd len="sm" w="sm" type="none"/>
                      <a:tailEnd len="sm" w="sm" type="none"/>
                    </a:lnB>
                  </a:tcPr>
                </a:tc>
              </a:tr>
              <a:tr h="296450">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869FB1"/>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869FB1"/>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869FB1"/>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alpha val="0"/>
                        </a:srgbClr>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A5B7C5">
                          <a:alpha val="0"/>
                        </a:srgbClr>
                      </a:solidFill>
                      <a:prstDash val="solid"/>
                      <a:round/>
                      <a:headEnd len="sm" w="sm" type="none"/>
                      <a:tailEnd len="sm" w="sm" type="none"/>
                    </a:lnL>
                    <a:lnR cap="flat" cmpd="sng" w="9525">
                      <a:solidFill>
                        <a:srgbClr val="A5B7C5"/>
                      </a:solidFill>
                      <a:prstDash val="solid"/>
                      <a:round/>
                      <a:headEnd len="sm" w="sm" type="none"/>
                      <a:tailEnd len="sm" w="sm" type="none"/>
                    </a:lnR>
                    <a:lnT cap="flat" cmpd="sng" w="9525">
                      <a:solidFill>
                        <a:srgbClr val="F2F2F2"/>
                      </a:solidFill>
                      <a:prstDash val="solid"/>
                      <a:round/>
                      <a:headEnd len="sm" w="sm" type="none"/>
                      <a:tailEnd len="sm" w="sm" type="none"/>
                    </a:lnT>
                    <a:lnB cap="flat" cmpd="sng" w="9525">
                      <a:solidFill>
                        <a:srgbClr val="A5B7C5"/>
                      </a:solidFill>
                      <a:prstDash val="solid"/>
                      <a:round/>
                      <a:headEnd len="sm" w="sm" type="none"/>
                      <a:tailEnd len="sm" w="sm" type="none"/>
                    </a:lnB>
                  </a:tcPr>
                </a:tc>
              </a:tr>
            </a:tbl>
          </a:graphicData>
        </a:graphic>
      </p:graphicFrame>
      <p:grpSp>
        <p:nvGrpSpPr>
          <p:cNvPr id="7549" name="Google Shape;7549;p83"/>
          <p:cNvGrpSpPr/>
          <p:nvPr/>
        </p:nvGrpSpPr>
        <p:grpSpPr>
          <a:xfrm>
            <a:off x="4161132" y="2557649"/>
            <a:ext cx="1302095" cy="60959"/>
            <a:chOff x="3558802" y="4011427"/>
            <a:chExt cx="1866000" cy="111300"/>
          </a:xfrm>
        </p:grpSpPr>
        <p:sp>
          <p:nvSpPr>
            <p:cNvPr id="7550" name="Google Shape;7550;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2" name="Google Shape;7552;p83"/>
          <p:cNvGrpSpPr/>
          <p:nvPr/>
        </p:nvGrpSpPr>
        <p:grpSpPr>
          <a:xfrm>
            <a:off x="4706620" y="2839808"/>
            <a:ext cx="914340" cy="60959"/>
            <a:chOff x="3558802" y="4011427"/>
            <a:chExt cx="1866000" cy="111300"/>
          </a:xfrm>
        </p:grpSpPr>
        <p:sp>
          <p:nvSpPr>
            <p:cNvPr id="7553" name="Google Shape;7553;p83"/>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83"/>
            <p:cNvSpPr/>
            <p:nvPr/>
          </p:nvSpPr>
          <p:spPr>
            <a:xfrm flipH="1" rot="5400000">
              <a:off x="4167866" y="3416648"/>
              <a:ext cx="97200" cy="13014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5" name="Google Shape;7555;p83"/>
          <p:cNvGrpSpPr/>
          <p:nvPr/>
        </p:nvGrpSpPr>
        <p:grpSpPr>
          <a:xfrm>
            <a:off x="5871419" y="3167606"/>
            <a:ext cx="2522867" cy="1001454"/>
            <a:chOff x="1904318" y="789980"/>
            <a:chExt cx="1489472" cy="606868"/>
          </a:xfrm>
        </p:grpSpPr>
        <p:cxnSp>
          <p:nvCxnSpPr>
            <p:cNvPr id="7556" name="Google Shape;7556;p83"/>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57" name="Google Shape;7557;p83"/>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7558" name="Google Shape;7558;p83"/>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7559" name="Google Shape;7559;p83"/>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7560" name="Google Shape;7560;p83"/>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7561" name="Google Shape;7561;p83"/>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7562" name="Google Shape;7562;p83"/>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7563" name="Google Shape;7563;p83"/>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83"/>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83"/>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6" name="Google Shape;7566;p83"/>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7" name="Google Shape;7567;p83"/>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83"/>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83"/>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7570" name="Google Shape;7570;p83"/>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7571" name="Google Shape;7571;p83"/>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7572" name="Google Shape;7572;p83"/>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73" name="Google Shape;7573;p83"/>
          <p:cNvGrpSpPr/>
          <p:nvPr/>
        </p:nvGrpSpPr>
        <p:grpSpPr>
          <a:xfrm>
            <a:off x="3355824" y="951642"/>
            <a:ext cx="2363393" cy="1005865"/>
            <a:chOff x="3292400" y="1193188"/>
            <a:chExt cx="2615240" cy="1131075"/>
          </a:xfrm>
        </p:grpSpPr>
        <p:sp>
          <p:nvSpPr>
            <p:cNvPr id="7574" name="Google Shape;7574;p83"/>
            <p:cNvSpPr/>
            <p:nvPr/>
          </p:nvSpPr>
          <p:spPr>
            <a:xfrm>
              <a:off x="3292400" y="1845763"/>
              <a:ext cx="370500" cy="478500"/>
            </a:xfrm>
            <a:prstGeom prst="round2DiagRect">
              <a:avLst>
                <a:gd fmla="val 16667" name="adj1"/>
                <a:gd fmla="val 0" name="adj2"/>
              </a:avLst>
            </a:prstGeom>
            <a:noFill/>
            <a:ln cap="flat" cmpd="sng" w="9525">
              <a:solidFill>
                <a:srgbClr val="ABBCC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75" name="Google Shape;7575;p83"/>
            <p:cNvSpPr/>
            <p:nvPr/>
          </p:nvSpPr>
          <p:spPr>
            <a:xfrm>
              <a:off x="3292400" y="1314860"/>
              <a:ext cx="370500" cy="478500"/>
            </a:xfrm>
            <a:prstGeom prst="round2DiagRect">
              <a:avLst>
                <a:gd fmla="val 16667" name="adj1"/>
                <a:gd fmla="val 0" name="adj2"/>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76" name="Google Shape;7576;p83"/>
            <p:cNvSpPr txBox="1"/>
            <p:nvPr/>
          </p:nvSpPr>
          <p:spPr>
            <a:xfrm flipH="1">
              <a:off x="3678794" y="1193199"/>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7577" name="Google Shape;7577;p83"/>
            <p:cNvSpPr txBox="1"/>
            <p:nvPr/>
          </p:nvSpPr>
          <p:spPr>
            <a:xfrm flipH="1">
              <a:off x="4051671" y="1193188"/>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7578" name="Google Shape;7578;p83"/>
            <p:cNvSpPr txBox="1"/>
            <p:nvPr/>
          </p:nvSpPr>
          <p:spPr>
            <a:xfrm flipH="1">
              <a:off x="4453057" y="1193188"/>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7579" name="Google Shape;7579;p83"/>
            <p:cNvSpPr txBox="1"/>
            <p:nvPr/>
          </p:nvSpPr>
          <p:spPr>
            <a:xfrm flipH="1">
              <a:off x="4831790"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7580" name="Google Shape;7580;p83"/>
            <p:cNvSpPr txBox="1"/>
            <p:nvPr/>
          </p:nvSpPr>
          <p:spPr>
            <a:xfrm flipH="1">
              <a:off x="5186134"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7581" name="Google Shape;7581;p83"/>
            <p:cNvSpPr txBox="1"/>
            <p:nvPr/>
          </p:nvSpPr>
          <p:spPr>
            <a:xfrm flipH="1">
              <a:off x="5562148" y="1193197"/>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7582" name="Google Shape;7582;p83"/>
            <p:cNvSpPr txBox="1"/>
            <p:nvPr/>
          </p:nvSpPr>
          <p:spPr>
            <a:xfrm flipH="1">
              <a:off x="3349576" y="137246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7583" name="Google Shape;7583;p83"/>
            <p:cNvSpPr txBox="1"/>
            <p:nvPr/>
          </p:nvSpPr>
          <p:spPr>
            <a:xfrm flipH="1">
              <a:off x="3349579" y="1895516"/>
              <a:ext cx="2727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7584" name="Google Shape;7584;p83"/>
            <p:cNvSpPr txBox="1"/>
            <p:nvPr/>
          </p:nvSpPr>
          <p:spPr>
            <a:xfrm flipH="1">
              <a:off x="3355878" y="1543623"/>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5" name="Google Shape;7585;p83"/>
            <p:cNvSpPr txBox="1"/>
            <p:nvPr/>
          </p:nvSpPr>
          <p:spPr>
            <a:xfrm flipH="1">
              <a:off x="3355878" y="1720328"/>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7586" name="Google Shape;7586;p83"/>
            <p:cNvSpPr txBox="1"/>
            <p:nvPr/>
          </p:nvSpPr>
          <p:spPr>
            <a:xfrm flipH="1">
              <a:off x="3355878" y="2072220"/>
              <a:ext cx="256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7587" name="Google Shape;7587;p83"/>
            <p:cNvSpPr txBox="1"/>
            <p:nvPr/>
          </p:nvSpPr>
          <p:spPr>
            <a:xfrm flipH="1">
              <a:off x="3355889" y="2248920"/>
              <a:ext cx="256200" cy="684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7588" name="Google Shape;7588;p83"/>
            <p:cNvGrpSpPr/>
            <p:nvPr/>
          </p:nvGrpSpPr>
          <p:grpSpPr>
            <a:xfrm>
              <a:off x="3748438" y="1378608"/>
              <a:ext cx="2159202" cy="903971"/>
              <a:chOff x="1683525" y="2179850"/>
              <a:chExt cx="4519050" cy="2134525"/>
            </a:xfrm>
          </p:grpSpPr>
          <p:sp>
            <p:nvSpPr>
              <p:cNvPr id="7589" name="Google Shape;7589;p83"/>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0" name="Google Shape;7590;p83"/>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1" name="Google Shape;7591;p83"/>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2" name="Google Shape;7592;p83"/>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3" name="Google Shape;7593;p83"/>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4" name="Google Shape;7594;p83"/>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5" name="Google Shape;7595;p83"/>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6" name="Google Shape;7596;p83"/>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7" name="Google Shape;7597;p83"/>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8" name="Google Shape;7598;p83"/>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599" name="Google Shape;7599;p83"/>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7600" name="Google Shape;7600;p83"/>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04" name="Shape 7604"/>
        <p:cNvGrpSpPr/>
        <p:nvPr/>
      </p:nvGrpSpPr>
      <p:grpSpPr>
        <a:xfrm>
          <a:off x="0" y="0"/>
          <a:ext cx="0" cy="0"/>
          <a:chOff x="0" y="0"/>
          <a:chExt cx="0" cy="0"/>
        </a:xfrm>
      </p:grpSpPr>
      <p:grpSp>
        <p:nvGrpSpPr>
          <p:cNvPr id="7605" name="Google Shape;7605;p84"/>
          <p:cNvGrpSpPr/>
          <p:nvPr/>
        </p:nvGrpSpPr>
        <p:grpSpPr>
          <a:xfrm>
            <a:off x="4796690" y="970938"/>
            <a:ext cx="745431" cy="718863"/>
            <a:chOff x="4249973" y="1201875"/>
            <a:chExt cx="1958568" cy="1888762"/>
          </a:xfrm>
        </p:grpSpPr>
        <p:sp>
          <p:nvSpPr>
            <p:cNvPr id="7606" name="Google Shape;7606;p84"/>
            <p:cNvSpPr/>
            <p:nvPr/>
          </p:nvSpPr>
          <p:spPr>
            <a:xfrm>
              <a:off x="4468527" y="1411932"/>
              <a:ext cx="1528500" cy="1452600"/>
            </a:xfrm>
            <a:prstGeom prst="pentagon">
              <a:avLst>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07" name="Google Shape;7607;p84"/>
            <p:cNvGrpSpPr/>
            <p:nvPr/>
          </p:nvGrpSpPr>
          <p:grpSpPr>
            <a:xfrm>
              <a:off x="5853086" y="1789142"/>
              <a:ext cx="355454" cy="1048099"/>
              <a:chOff x="5576108" y="2016725"/>
              <a:chExt cx="565200" cy="1666560"/>
            </a:xfrm>
          </p:grpSpPr>
          <p:sp>
            <p:nvSpPr>
              <p:cNvPr id="7608" name="Google Shape;7608;p84"/>
              <p:cNvSpPr/>
              <p:nvPr/>
            </p:nvSpPr>
            <p:spPr>
              <a:xfrm>
                <a:off x="5576108"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09" name="Google Shape;7609;p84"/>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0" name="Google Shape;7610;p84"/>
            <p:cNvGrpSpPr/>
            <p:nvPr/>
          </p:nvGrpSpPr>
          <p:grpSpPr>
            <a:xfrm>
              <a:off x="4869455" y="2691676"/>
              <a:ext cx="1013897" cy="398961"/>
              <a:chOff x="4012057" y="3451825"/>
              <a:chExt cx="1612175" cy="634379"/>
            </a:xfrm>
          </p:grpSpPr>
          <p:sp>
            <p:nvSpPr>
              <p:cNvPr id="7611" name="Google Shape;7611;p84"/>
              <p:cNvSpPr/>
              <p:nvPr/>
            </p:nvSpPr>
            <p:spPr>
              <a:xfrm>
                <a:off x="505903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2" name="Google Shape;7612;p84"/>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3" name="Google Shape;7613;p84"/>
            <p:cNvGrpSpPr/>
            <p:nvPr/>
          </p:nvGrpSpPr>
          <p:grpSpPr>
            <a:xfrm>
              <a:off x="4276937" y="2155961"/>
              <a:ext cx="651965" cy="891358"/>
              <a:chOff x="3069908" y="2599997"/>
              <a:chExt cx="1036675" cy="1417328"/>
            </a:xfrm>
          </p:grpSpPr>
          <p:sp>
            <p:nvSpPr>
              <p:cNvPr id="7614" name="Google Shape;7614;p84"/>
              <p:cNvSpPr/>
              <p:nvPr/>
            </p:nvSpPr>
            <p:spPr>
              <a:xfrm>
                <a:off x="3541383" y="34518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5" name="Google Shape;7615;p84"/>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6" name="Google Shape;7616;p84"/>
            <p:cNvGrpSpPr/>
            <p:nvPr/>
          </p:nvGrpSpPr>
          <p:grpSpPr>
            <a:xfrm>
              <a:off x="5054918" y="1201875"/>
              <a:ext cx="999548" cy="602711"/>
              <a:chOff x="4306958" y="1082925"/>
              <a:chExt cx="1589359" cy="958358"/>
            </a:xfrm>
          </p:grpSpPr>
          <p:sp>
            <p:nvSpPr>
              <p:cNvPr id="7617" name="Google Shape;7617;p84"/>
              <p:cNvSpPr/>
              <p:nvPr/>
            </p:nvSpPr>
            <p:spPr>
              <a:xfrm>
                <a:off x="4306958" y="10829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18" name="Google Shape;7618;p84"/>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19" name="Google Shape;7619;p84"/>
            <p:cNvGrpSpPr/>
            <p:nvPr/>
          </p:nvGrpSpPr>
          <p:grpSpPr>
            <a:xfrm>
              <a:off x="4249973" y="1303451"/>
              <a:ext cx="799317" cy="841334"/>
              <a:chOff x="3027033" y="1244439"/>
              <a:chExt cx="1270977" cy="1337786"/>
            </a:xfrm>
          </p:grpSpPr>
          <p:sp>
            <p:nvSpPr>
              <p:cNvPr id="7620" name="Google Shape;7620;p84"/>
              <p:cNvSpPr/>
              <p:nvPr/>
            </p:nvSpPr>
            <p:spPr>
              <a:xfrm>
                <a:off x="3027033" y="2016725"/>
                <a:ext cx="565200" cy="5655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7621" name="Google Shape;7621;p84"/>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622" name="Google Shape;7622;p84"/>
          <p:cNvGrpSpPr/>
          <p:nvPr/>
        </p:nvGrpSpPr>
        <p:grpSpPr>
          <a:xfrm>
            <a:off x="713063" y="1849388"/>
            <a:ext cx="761767" cy="729896"/>
            <a:chOff x="2657744" y="2337745"/>
            <a:chExt cx="832987" cy="798137"/>
          </a:xfrm>
        </p:grpSpPr>
        <p:sp>
          <p:nvSpPr>
            <p:cNvPr id="7623" name="Google Shape;7623;p84"/>
            <p:cNvSpPr/>
            <p:nvPr/>
          </p:nvSpPr>
          <p:spPr>
            <a:xfrm>
              <a:off x="2812050" y="233774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84"/>
            <p:cNvSpPr/>
            <p:nvPr/>
          </p:nvSpPr>
          <p:spPr>
            <a:xfrm>
              <a:off x="3113181"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5" name="Google Shape;7625;p84"/>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6" name="Google Shape;7626;p84"/>
            <p:cNvSpPr/>
            <p:nvPr/>
          </p:nvSpPr>
          <p:spPr>
            <a:xfrm>
              <a:off x="2657744" y="2659457"/>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84"/>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84"/>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9" name="Google Shape;7629;p84"/>
          <p:cNvGrpSpPr/>
          <p:nvPr/>
        </p:nvGrpSpPr>
        <p:grpSpPr>
          <a:xfrm>
            <a:off x="3224027" y="1852594"/>
            <a:ext cx="685569" cy="723586"/>
            <a:chOff x="3398134" y="2057755"/>
            <a:chExt cx="704087" cy="743130"/>
          </a:xfrm>
        </p:grpSpPr>
        <p:grpSp>
          <p:nvGrpSpPr>
            <p:cNvPr id="7630" name="Google Shape;7630;p84"/>
            <p:cNvGrpSpPr/>
            <p:nvPr/>
          </p:nvGrpSpPr>
          <p:grpSpPr>
            <a:xfrm>
              <a:off x="3398134" y="2290183"/>
              <a:ext cx="315300" cy="219900"/>
              <a:chOff x="3398134" y="2290183"/>
              <a:chExt cx="315300" cy="219900"/>
            </a:xfrm>
          </p:grpSpPr>
          <p:sp>
            <p:nvSpPr>
              <p:cNvPr id="7631" name="Google Shape;7631;p84"/>
              <p:cNvSpPr/>
              <p:nvPr/>
            </p:nvSpPr>
            <p:spPr>
              <a:xfrm>
                <a:off x="3493534" y="2290183"/>
                <a:ext cx="219900" cy="219900"/>
              </a:xfrm>
              <a:prstGeom prst="ellipse">
                <a:avLst/>
              </a:prstGeom>
              <a:noFill/>
              <a:ln cap="flat" cmpd="sng" w="9525">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2" name="Google Shape;7632;p84"/>
              <p:cNvCxnSpPr>
                <a:stCxn id="7631" idx="2"/>
              </p:cNvCxnSpPr>
              <p:nvPr/>
            </p:nvCxnSpPr>
            <p:spPr>
              <a:xfrm rot="10800000">
                <a:off x="3398134" y="2400133"/>
                <a:ext cx="95400" cy="0"/>
              </a:xfrm>
              <a:prstGeom prst="straightConnector1">
                <a:avLst/>
              </a:prstGeom>
              <a:noFill/>
              <a:ln cap="flat" cmpd="sng" w="9525">
                <a:solidFill>
                  <a:srgbClr val="435D74"/>
                </a:solidFill>
                <a:prstDash val="solid"/>
                <a:round/>
                <a:headEnd len="med" w="med" type="none"/>
                <a:tailEnd len="med" w="med" type="none"/>
              </a:ln>
            </p:spPr>
          </p:cxnSp>
        </p:grpSp>
        <p:grpSp>
          <p:nvGrpSpPr>
            <p:cNvPr id="7633" name="Google Shape;7633;p84"/>
            <p:cNvGrpSpPr/>
            <p:nvPr/>
          </p:nvGrpSpPr>
          <p:grpSpPr>
            <a:xfrm>
              <a:off x="3547823" y="2467358"/>
              <a:ext cx="219900" cy="333527"/>
              <a:chOff x="3547823" y="2467358"/>
              <a:chExt cx="219900" cy="333527"/>
            </a:xfrm>
          </p:grpSpPr>
          <p:sp>
            <p:nvSpPr>
              <p:cNvPr id="7634" name="Google Shape;7634;p84"/>
              <p:cNvSpPr/>
              <p:nvPr/>
            </p:nvSpPr>
            <p:spPr>
              <a:xfrm>
                <a:off x="3547823" y="2467358"/>
                <a:ext cx="219900" cy="219900"/>
              </a:xfrm>
              <a:prstGeom prst="ellipse">
                <a:avLst/>
              </a:prstGeom>
              <a:noFill/>
              <a:ln cap="flat" cmpd="sng" w="9525">
                <a:solidFill>
                  <a:srgbClr val="5F7D95"/>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5" name="Google Shape;7635;p84"/>
              <p:cNvCxnSpPr/>
              <p:nvPr/>
            </p:nvCxnSpPr>
            <p:spPr>
              <a:xfrm rot="10800000">
                <a:off x="3657701" y="2687185"/>
                <a:ext cx="0" cy="113700"/>
              </a:xfrm>
              <a:prstGeom prst="straightConnector1">
                <a:avLst/>
              </a:prstGeom>
              <a:noFill/>
              <a:ln cap="flat" cmpd="sng" w="9525">
                <a:solidFill>
                  <a:srgbClr val="5F7D95"/>
                </a:solidFill>
                <a:prstDash val="solid"/>
                <a:round/>
                <a:headEnd len="med" w="med" type="none"/>
                <a:tailEnd len="med" w="med" type="none"/>
              </a:ln>
            </p:spPr>
          </p:cxnSp>
        </p:grpSp>
        <p:grpSp>
          <p:nvGrpSpPr>
            <p:cNvPr id="7636" name="Google Shape;7636;p84"/>
            <p:cNvGrpSpPr/>
            <p:nvPr/>
          </p:nvGrpSpPr>
          <p:grpSpPr>
            <a:xfrm>
              <a:off x="3734138" y="2467358"/>
              <a:ext cx="219900" cy="333527"/>
              <a:chOff x="3734138" y="2467358"/>
              <a:chExt cx="219900" cy="333527"/>
            </a:xfrm>
          </p:grpSpPr>
          <p:sp>
            <p:nvSpPr>
              <p:cNvPr id="7637" name="Google Shape;7637;p84"/>
              <p:cNvSpPr/>
              <p:nvPr/>
            </p:nvSpPr>
            <p:spPr>
              <a:xfrm>
                <a:off x="3734138" y="2467358"/>
                <a:ext cx="219900" cy="219900"/>
              </a:xfrm>
              <a:prstGeom prst="ellipse">
                <a:avLst/>
              </a:prstGeom>
              <a:noFill/>
              <a:ln cap="flat" cmpd="sng" w="9525">
                <a:solidFill>
                  <a:srgbClr val="869FB2"/>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38" name="Google Shape;7638;p84"/>
              <p:cNvCxnSpPr/>
              <p:nvPr/>
            </p:nvCxnSpPr>
            <p:spPr>
              <a:xfrm rot="10800000">
                <a:off x="3844020" y="2687185"/>
                <a:ext cx="0" cy="113700"/>
              </a:xfrm>
              <a:prstGeom prst="straightConnector1">
                <a:avLst/>
              </a:prstGeom>
              <a:noFill/>
              <a:ln cap="flat" cmpd="sng" w="9525">
                <a:solidFill>
                  <a:srgbClr val="869FB2"/>
                </a:solidFill>
                <a:prstDash val="solid"/>
                <a:round/>
                <a:headEnd len="med" w="med" type="none"/>
                <a:tailEnd len="med" w="med" type="none"/>
              </a:ln>
            </p:spPr>
          </p:cxnSp>
        </p:grpSp>
        <p:grpSp>
          <p:nvGrpSpPr>
            <p:cNvPr id="7639" name="Google Shape;7639;p84"/>
            <p:cNvGrpSpPr/>
            <p:nvPr/>
          </p:nvGrpSpPr>
          <p:grpSpPr>
            <a:xfrm>
              <a:off x="3787560" y="2288011"/>
              <a:ext cx="314661" cy="219900"/>
              <a:chOff x="3787560" y="2288011"/>
              <a:chExt cx="314661" cy="219900"/>
            </a:xfrm>
          </p:grpSpPr>
          <p:sp>
            <p:nvSpPr>
              <p:cNvPr id="7640" name="Google Shape;7640;p84"/>
              <p:cNvSpPr/>
              <p:nvPr/>
            </p:nvSpPr>
            <p:spPr>
              <a:xfrm>
                <a:off x="3787560" y="2288011"/>
                <a:ext cx="219900" cy="219900"/>
              </a:xfrm>
              <a:prstGeom prst="ellipse">
                <a:avLst/>
              </a:prstGeom>
              <a:noFill/>
              <a:ln cap="flat" cmpd="sng" w="9525">
                <a:solidFill>
                  <a:srgbClr val="A5B7C6"/>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7641" name="Google Shape;7641;p84"/>
              <p:cNvCxnSpPr/>
              <p:nvPr/>
            </p:nvCxnSpPr>
            <p:spPr>
              <a:xfrm rot="10800000">
                <a:off x="4007421" y="2400064"/>
                <a:ext cx="94800" cy="0"/>
              </a:xfrm>
              <a:prstGeom prst="straightConnector1">
                <a:avLst/>
              </a:prstGeom>
              <a:noFill/>
              <a:ln cap="flat" cmpd="sng" w="9525">
                <a:solidFill>
                  <a:srgbClr val="A5B7C6"/>
                </a:solidFill>
                <a:prstDash val="solid"/>
                <a:round/>
                <a:headEnd len="med" w="med" type="none"/>
                <a:tailEnd len="med" w="med" type="none"/>
              </a:ln>
            </p:spPr>
          </p:cxnSp>
        </p:grpSp>
        <p:grpSp>
          <p:nvGrpSpPr>
            <p:cNvPr id="7642" name="Google Shape;7642;p84"/>
            <p:cNvGrpSpPr/>
            <p:nvPr/>
          </p:nvGrpSpPr>
          <p:grpSpPr>
            <a:xfrm>
              <a:off x="3637290" y="2057755"/>
              <a:ext cx="219900" cy="335499"/>
              <a:chOff x="3637290" y="2057755"/>
              <a:chExt cx="219900" cy="335499"/>
            </a:xfrm>
          </p:grpSpPr>
          <p:sp>
            <p:nvSpPr>
              <p:cNvPr id="7643" name="Google Shape;7643;p84"/>
              <p:cNvSpPr/>
              <p:nvPr/>
            </p:nvSpPr>
            <p:spPr>
              <a:xfrm>
                <a:off x="3637290" y="2173354"/>
                <a:ext cx="219900" cy="219900"/>
              </a:xfrm>
              <a:prstGeom prst="ellipse">
                <a:avLst/>
              </a:prstGeom>
              <a:noFill/>
              <a:ln cap="flat" cmpd="sng" w="9525">
                <a:solidFill>
                  <a:srgbClr val="BAC8D3"/>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7644" name="Google Shape;7644;p84"/>
              <p:cNvCxnSpPr/>
              <p:nvPr/>
            </p:nvCxnSpPr>
            <p:spPr>
              <a:xfrm rot="10800000">
                <a:off x="3747169" y="2057755"/>
                <a:ext cx="0" cy="113700"/>
              </a:xfrm>
              <a:prstGeom prst="straightConnector1">
                <a:avLst/>
              </a:prstGeom>
              <a:noFill/>
              <a:ln cap="flat" cmpd="sng" w="9525">
                <a:solidFill>
                  <a:srgbClr val="BAC8D3"/>
                </a:solidFill>
                <a:prstDash val="solid"/>
                <a:round/>
                <a:headEnd len="med" w="med" type="none"/>
                <a:tailEnd len="med" w="med" type="none"/>
              </a:ln>
            </p:spPr>
          </p:cxnSp>
        </p:grpSp>
      </p:grpSp>
      <p:grpSp>
        <p:nvGrpSpPr>
          <p:cNvPr id="7645" name="Google Shape;7645;p84"/>
          <p:cNvGrpSpPr/>
          <p:nvPr/>
        </p:nvGrpSpPr>
        <p:grpSpPr>
          <a:xfrm>
            <a:off x="4899249" y="1859290"/>
            <a:ext cx="710153" cy="710153"/>
            <a:chOff x="5007123" y="2079403"/>
            <a:chExt cx="687600" cy="687600"/>
          </a:xfrm>
        </p:grpSpPr>
        <p:sp>
          <p:nvSpPr>
            <p:cNvPr id="7646" name="Google Shape;7646;p84"/>
            <p:cNvSpPr/>
            <p:nvPr/>
          </p:nvSpPr>
          <p:spPr>
            <a:xfrm>
              <a:off x="5007123" y="2079403"/>
              <a:ext cx="687600" cy="6876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84"/>
            <p:cNvSpPr/>
            <p:nvPr/>
          </p:nvSpPr>
          <p:spPr>
            <a:xfrm>
              <a:off x="5069448" y="2141702"/>
              <a:ext cx="563100" cy="5628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84"/>
            <p:cNvSpPr/>
            <p:nvPr/>
          </p:nvSpPr>
          <p:spPr>
            <a:xfrm>
              <a:off x="5146403" y="2218605"/>
              <a:ext cx="409200" cy="4092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9" name="Google Shape;7649;p84"/>
            <p:cNvSpPr/>
            <p:nvPr/>
          </p:nvSpPr>
          <p:spPr>
            <a:xfrm>
              <a:off x="5221891" y="2294066"/>
              <a:ext cx="258300" cy="258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0" name="Google Shape;7650;p84"/>
          <p:cNvGrpSpPr/>
          <p:nvPr/>
        </p:nvGrpSpPr>
        <p:grpSpPr>
          <a:xfrm>
            <a:off x="5708687" y="1853796"/>
            <a:ext cx="720998" cy="721183"/>
            <a:chOff x="5797446" y="2063053"/>
            <a:chExt cx="698100" cy="698280"/>
          </a:xfrm>
        </p:grpSpPr>
        <p:sp>
          <p:nvSpPr>
            <p:cNvPr id="7651" name="Google Shape;7651;p84"/>
            <p:cNvSpPr/>
            <p:nvPr/>
          </p:nvSpPr>
          <p:spPr>
            <a:xfrm>
              <a:off x="5797446" y="2063053"/>
              <a:ext cx="698100" cy="698100"/>
            </a:xfrm>
            <a:prstGeom prst="ellipse">
              <a:avLst/>
            </a:pr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84"/>
            <p:cNvSpPr/>
            <p:nvPr/>
          </p:nvSpPr>
          <p:spPr>
            <a:xfrm>
              <a:off x="5872067" y="2212295"/>
              <a:ext cx="549000" cy="549000"/>
            </a:xfrm>
            <a:prstGeom prst="ellipse">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84"/>
            <p:cNvSpPr/>
            <p:nvPr/>
          </p:nvSpPr>
          <p:spPr>
            <a:xfrm>
              <a:off x="5921353" y="2310867"/>
              <a:ext cx="450300" cy="450300"/>
            </a:xfrm>
            <a:prstGeom prst="ellipse">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84"/>
            <p:cNvSpPr/>
            <p:nvPr/>
          </p:nvSpPr>
          <p:spPr>
            <a:xfrm>
              <a:off x="5967936" y="2404033"/>
              <a:ext cx="357300" cy="3573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5" name="Google Shape;7655;p84"/>
          <p:cNvGrpSpPr/>
          <p:nvPr/>
        </p:nvGrpSpPr>
        <p:grpSpPr>
          <a:xfrm>
            <a:off x="8153834" y="3499401"/>
            <a:ext cx="280585" cy="673164"/>
            <a:chOff x="8075075" y="3754290"/>
            <a:chExt cx="255612" cy="613194"/>
          </a:xfrm>
        </p:grpSpPr>
        <p:grpSp>
          <p:nvGrpSpPr>
            <p:cNvPr id="7656" name="Google Shape;7656;p84"/>
            <p:cNvGrpSpPr/>
            <p:nvPr/>
          </p:nvGrpSpPr>
          <p:grpSpPr>
            <a:xfrm>
              <a:off x="8075075" y="3754290"/>
              <a:ext cx="255612" cy="613194"/>
              <a:chOff x="8075075" y="3754290"/>
              <a:chExt cx="255612" cy="613194"/>
            </a:xfrm>
          </p:grpSpPr>
          <p:sp>
            <p:nvSpPr>
              <p:cNvPr id="7657" name="Google Shape;7657;p84"/>
              <p:cNvSpPr/>
              <p:nvPr/>
            </p:nvSpPr>
            <p:spPr>
              <a:xfrm>
                <a:off x="8075075" y="4252967"/>
                <a:ext cx="255612" cy="114517"/>
              </a:xfrm>
              <a:custGeom>
                <a:rect b="b" l="l" r="r" t="t"/>
                <a:pathLst>
                  <a:path extrusionOk="0" h="7497" w="16734">
                    <a:moveTo>
                      <a:pt x="1" y="1"/>
                    </a:moveTo>
                    <a:lnTo>
                      <a:pt x="8369" y="7496"/>
                    </a:lnTo>
                    <a:lnTo>
                      <a:pt x="1673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84"/>
              <p:cNvSpPr/>
              <p:nvPr/>
            </p:nvSpPr>
            <p:spPr>
              <a:xfrm>
                <a:off x="8075075" y="3754290"/>
                <a:ext cx="255612" cy="498713"/>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59" name="Google Shape;7659;p84"/>
            <p:cNvSpPr/>
            <p:nvPr/>
          </p:nvSpPr>
          <p:spPr>
            <a:xfrm>
              <a:off x="8107762" y="3782257"/>
              <a:ext cx="190281" cy="19028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0" name="Google Shape;7660;p84"/>
          <p:cNvGrpSpPr/>
          <p:nvPr/>
        </p:nvGrpSpPr>
        <p:grpSpPr>
          <a:xfrm>
            <a:off x="5270892" y="3488198"/>
            <a:ext cx="470352" cy="683745"/>
            <a:chOff x="1697726" y="3244179"/>
            <a:chExt cx="788124" cy="1146069"/>
          </a:xfrm>
        </p:grpSpPr>
        <p:sp>
          <p:nvSpPr>
            <p:cNvPr id="7661" name="Google Shape;7661;p84"/>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84"/>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3" name="Google Shape;7663;p84"/>
          <p:cNvSpPr/>
          <p:nvPr/>
        </p:nvSpPr>
        <p:spPr>
          <a:xfrm>
            <a:off x="8128357" y="3402200"/>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64" name="Google Shape;7664;p84"/>
          <p:cNvGrpSpPr/>
          <p:nvPr/>
        </p:nvGrpSpPr>
        <p:grpSpPr>
          <a:xfrm>
            <a:off x="5892043" y="3499400"/>
            <a:ext cx="293891" cy="293845"/>
            <a:chOff x="6134814" y="3754290"/>
            <a:chExt cx="293891" cy="293845"/>
          </a:xfrm>
        </p:grpSpPr>
        <p:sp>
          <p:nvSpPr>
            <p:cNvPr id="7665" name="Google Shape;7665;p84"/>
            <p:cNvSpPr/>
            <p:nvPr/>
          </p:nvSpPr>
          <p:spPr>
            <a:xfrm>
              <a:off x="6134814" y="3754290"/>
              <a:ext cx="293891" cy="293845"/>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84"/>
            <p:cNvSpPr/>
            <p:nvPr/>
          </p:nvSpPr>
          <p:spPr>
            <a:xfrm>
              <a:off x="6147232" y="3764860"/>
              <a:ext cx="118946" cy="107337"/>
            </a:xfrm>
            <a:custGeom>
              <a:rect b="b" l="l" r="r" t="t"/>
              <a:pathLst>
                <a:path extrusionOk="0" h="7027" w="7787">
                  <a:moveTo>
                    <a:pt x="0" y="1"/>
                  </a:moveTo>
                  <a:lnTo>
                    <a:pt x="0" y="7026"/>
                  </a:lnTo>
                  <a:lnTo>
                    <a:pt x="7787" y="1"/>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67" name="Google Shape;7667;p84"/>
          <p:cNvGrpSpPr/>
          <p:nvPr/>
        </p:nvGrpSpPr>
        <p:grpSpPr>
          <a:xfrm>
            <a:off x="5892043" y="3878071"/>
            <a:ext cx="293891" cy="293891"/>
            <a:chOff x="6134814" y="4086186"/>
            <a:chExt cx="293891" cy="293891"/>
          </a:xfrm>
        </p:grpSpPr>
        <p:sp>
          <p:nvSpPr>
            <p:cNvPr id="7668" name="Google Shape;7668;p84"/>
            <p:cNvSpPr/>
            <p:nvPr/>
          </p:nvSpPr>
          <p:spPr>
            <a:xfrm>
              <a:off x="6134814" y="4086186"/>
              <a:ext cx="293891" cy="293891"/>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84"/>
            <p:cNvSpPr/>
            <p:nvPr/>
          </p:nvSpPr>
          <p:spPr>
            <a:xfrm>
              <a:off x="6147232" y="4096771"/>
              <a:ext cx="118946" cy="107322"/>
            </a:xfrm>
            <a:custGeom>
              <a:rect b="b" l="l" r="r" t="t"/>
              <a:pathLst>
                <a:path extrusionOk="0" h="7026" w="7787">
                  <a:moveTo>
                    <a:pt x="0" y="0"/>
                  </a:moveTo>
                  <a:lnTo>
                    <a:pt x="0" y="7026"/>
                  </a:lnTo>
                  <a:lnTo>
                    <a:pt x="7787" y="0"/>
                  </a:lnTo>
                  <a:close/>
                </a:path>
              </a:pathLst>
            </a:cu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70" name="Google Shape;7670;p84"/>
          <p:cNvSpPr/>
          <p:nvPr/>
        </p:nvSpPr>
        <p:spPr>
          <a:xfrm>
            <a:off x="6930470" y="3498597"/>
            <a:ext cx="609693" cy="673150"/>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84"/>
          <p:cNvSpPr/>
          <p:nvPr/>
        </p:nvSpPr>
        <p:spPr>
          <a:xfrm rot="10800000">
            <a:off x="6336732" y="3496335"/>
            <a:ext cx="442939" cy="675638"/>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672" name="Google Shape;7672;p84"/>
          <p:cNvGrpSpPr/>
          <p:nvPr/>
        </p:nvGrpSpPr>
        <p:grpSpPr>
          <a:xfrm>
            <a:off x="7817018" y="2706764"/>
            <a:ext cx="622883" cy="621944"/>
            <a:chOff x="1187048" y="238125"/>
            <a:chExt cx="5256397" cy="5248476"/>
          </a:xfrm>
        </p:grpSpPr>
        <p:sp>
          <p:nvSpPr>
            <p:cNvPr id="7673" name="Google Shape;7673;p84"/>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84"/>
            <p:cNvSpPr/>
            <p:nvPr/>
          </p:nvSpPr>
          <p:spPr>
            <a:xfrm>
              <a:off x="1187048" y="2289901"/>
              <a:ext cx="2628362"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84"/>
            <p:cNvSpPr/>
            <p:nvPr/>
          </p:nvSpPr>
          <p:spPr>
            <a:xfrm>
              <a:off x="3812708" y="244502"/>
              <a:ext cx="2628650" cy="3170611"/>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84"/>
            <p:cNvSpPr/>
            <p:nvPr/>
          </p:nvSpPr>
          <p:spPr>
            <a:xfrm>
              <a:off x="3244845"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7" name="Google Shape;7677;p84"/>
          <p:cNvGrpSpPr/>
          <p:nvPr/>
        </p:nvGrpSpPr>
        <p:grpSpPr>
          <a:xfrm>
            <a:off x="2274123" y="2716372"/>
            <a:ext cx="1310987" cy="612407"/>
            <a:chOff x="238125" y="1188750"/>
            <a:chExt cx="7140450" cy="3335550"/>
          </a:xfrm>
        </p:grpSpPr>
        <p:sp>
          <p:nvSpPr>
            <p:cNvPr id="7678" name="Google Shape;7678;p84"/>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84"/>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84"/>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84"/>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84"/>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3" name="Google Shape;7683;p84"/>
          <p:cNvGrpSpPr/>
          <p:nvPr/>
        </p:nvGrpSpPr>
        <p:grpSpPr>
          <a:xfrm>
            <a:off x="6599995" y="2706927"/>
            <a:ext cx="1110299" cy="621702"/>
            <a:chOff x="238125" y="1335475"/>
            <a:chExt cx="5418735" cy="3034175"/>
          </a:xfrm>
        </p:grpSpPr>
        <p:sp>
          <p:nvSpPr>
            <p:cNvPr id="7684" name="Google Shape;7684;p84"/>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84"/>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84"/>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7" name="Google Shape;7687;p84"/>
          <p:cNvGrpSpPr/>
          <p:nvPr/>
        </p:nvGrpSpPr>
        <p:grpSpPr>
          <a:xfrm>
            <a:off x="5417655" y="2703824"/>
            <a:ext cx="1074451" cy="627181"/>
            <a:chOff x="5359127" y="2910889"/>
            <a:chExt cx="1097723" cy="640831"/>
          </a:xfrm>
        </p:grpSpPr>
        <p:grpSp>
          <p:nvGrpSpPr>
            <p:cNvPr id="7688" name="Google Shape;7688;p84"/>
            <p:cNvGrpSpPr/>
            <p:nvPr/>
          </p:nvGrpSpPr>
          <p:grpSpPr>
            <a:xfrm>
              <a:off x="5929791" y="3263088"/>
              <a:ext cx="527060" cy="287097"/>
              <a:chOff x="5929791" y="3263088"/>
              <a:chExt cx="527060" cy="287097"/>
            </a:xfrm>
          </p:grpSpPr>
          <p:sp>
            <p:nvSpPr>
              <p:cNvPr id="7689" name="Google Shape;7689;p84"/>
              <p:cNvSpPr/>
              <p:nvPr/>
            </p:nvSpPr>
            <p:spPr>
              <a:xfrm>
                <a:off x="5929791" y="3263088"/>
                <a:ext cx="328465" cy="284502"/>
              </a:xfrm>
              <a:custGeom>
                <a:rect b="b" l="l" r="r" t="t"/>
                <a:pathLst>
                  <a:path extrusionOk="0" h="2231390" w="2576195">
                    <a:moveTo>
                      <a:pt x="1288021" y="0"/>
                    </a:moveTo>
                    <a:lnTo>
                      <a:pt x="0" y="2230932"/>
                    </a:lnTo>
                    <a:lnTo>
                      <a:pt x="2576042" y="2230932"/>
                    </a:lnTo>
                    <a:lnTo>
                      <a:pt x="1288021" y="0"/>
                    </a:lnTo>
                    <a:close/>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0" name="Google Shape;7690;p84"/>
              <p:cNvSpPr/>
              <p:nvPr/>
            </p:nvSpPr>
            <p:spPr>
              <a:xfrm>
                <a:off x="6247886" y="3331025"/>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1" name="Google Shape;7691;p84"/>
            <p:cNvGrpSpPr/>
            <p:nvPr/>
          </p:nvGrpSpPr>
          <p:grpSpPr>
            <a:xfrm>
              <a:off x="5359127" y="3263089"/>
              <a:ext cx="526428" cy="288631"/>
              <a:chOff x="5359127" y="3263089"/>
              <a:chExt cx="526428" cy="288631"/>
            </a:xfrm>
          </p:grpSpPr>
          <p:sp>
            <p:nvSpPr>
              <p:cNvPr id="7692" name="Google Shape;7692;p84"/>
              <p:cNvSpPr/>
              <p:nvPr/>
            </p:nvSpPr>
            <p:spPr>
              <a:xfrm>
                <a:off x="5557090" y="3263089"/>
                <a:ext cx="328465" cy="284502"/>
              </a:xfrm>
              <a:custGeom>
                <a:rect b="b" l="l" r="r" t="t"/>
                <a:pathLst>
                  <a:path extrusionOk="0" h="2231390" w="2576195">
                    <a:moveTo>
                      <a:pt x="1288034" y="0"/>
                    </a:moveTo>
                    <a:lnTo>
                      <a:pt x="0" y="2230920"/>
                    </a:lnTo>
                    <a:lnTo>
                      <a:pt x="2576055" y="2230920"/>
                    </a:lnTo>
                    <a:lnTo>
                      <a:pt x="1288034" y="0"/>
                    </a:lnTo>
                    <a:close/>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3" name="Google Shape;7693;p84"/>
              <p:cNvSpPr/>
              <p:nvPr/>
            </p:nvSpPr>
            <p:spPr>
              <a:xfrm flipH="1">
                <a:off x="5359127" y="3332559"/>
                <a:ext cx="208964" cy="21916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4" name="Google Shape;7694;p84"/>
            <p:cNvGrpSpPr/>
            <p:nvPr/>
          </p:nvGrpSpPr>
          <p:grpSpPr>
            <a:xfrm>
              <a:off x="5551525" y="2910889"/>
              <a:ext cx="520901" cy="610283"/>
              <a:chOff x="5551525" y="2910889"/>
              <a:chExt cx="520901" cy="610283"/>
            </a:xfrm>
          </p:grpSpPr>
          <p:sp>
            <p:nvSpPr>
              <p:cNvPr id="7695" name="Google Shape;7695;p84"/>
              <p:cNvSpPr/>
              <p:nvPr/>
            </p:nvSpPr>
            <p:spPr>
              <a:xfrm>
                <a:off x="5743962" y="3236669"/>
                <a:ext cx="328465" cy="284502"/>
              </a:xfrm>
              <a:custGeom>
                <a:rect b="b" l="l" r="r" t="t"/>
                <a:pathLst>
                  <a:path extrusionOk="0" h="2231390" w="2576195">
                    <a:moveTo>
                      <a:pt x="2576042" y="0"/>
                    </a:moveTo>
                    <a:lnTo>
                      <a:pt x="0" y="0"/>
                    </a:lnTo>
                    <a:lnTo>
                      <a:pt x="1288021" y="2230920"/>
                    </a:lnTo>
                    <a:lnTo>
                      <a:pt x="2576042" y="0"/>
                    </a:lnTo>
                    <a:close/>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6" name="Google Shape;7696;p84"/>
              <p:cNvSpPr/>
              <p:nvPr/>
            </p:nvSpPr>
            <p:spPr>
              <a:xfrm flipH="1">
                <a:off x="5551525" y="2910889"/>
                <a:ext cx="208964" cy="328741"/>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7697" name="Google Shape;7697;p84"/>
            <p:cNvGrpSpPr/>
            <p:nvPr/>
          </p:nvGrpSpPr>
          <p:grpSpPr>
            <a:xfrm>
              <a:off x="5743962" y="2919100"/>
              <a:ext cx="623674" cy="284502"/>
              <a:chOff x="5743962" y="2919100"/>
              <a:chExt cx="623674" cy="284502"/>
            </a:xfrm>
          </p:grpSpPr>
          <p:sp>
            <p:nvSpPr>
              <p:cNvPr id="7698" name="Google Shape;7698;p84"/>
              <p:cNvSpPr/>
              <p:nvPr/>
            </p:nvSpPr>
            <p:spPr>
              <a:xfrm>
                <a:off x="5743962" y="2919100"/>
                <a:ext cx="328465" cy="284502"/>
              </a:xfrm>
              <a:custGeom>
                <a:rect b="b" l="l" r="r" t="t"/>
                <a:pathLst>
                  <a:path extrusionOk="0" h="2231390" w="2576195">
                    <a:moveTo>
                      <a:pt x="1288021" y="0"/>
                    </a:moveTo>
                    <a:lnTo>
                      <a:pt x="0" y="2230920"/>
                    </a:lnTo>
                    <a:lnTo>
                      <a:pt x="2576042" y="2230920"/>
                    </a:lnTo>
                    <a:lnTo>
                      <a:pt x="1288021" y="0"/>
                    </a:lnTo>
                    <a:close/>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7699" name="Google Shape;7699;p84"/>
              <p:cNvSpPr/>
              <p:nvPr/>
            </p:nvSpPr>
            <p:spPr>
              <a:xfrm>
                <a:off x="6060335" y="2920591"/>
                <a:ext cx="307300" cy="282602"/>
              </a:xfrm>
              <a:custGeom>
                <a:rect b="b" l="l" r="r" t="t"/>
                <a:pathLst>
                  <a:path extrusionOk="0" h="2306954" w="1638934">
                    <a:moveTo>
                      <a:pt x="1638680" y="0"/>
                    </a:moveTo>
                    <a:lnTo>
                      <a:pt x="697255" y="0"/>
                    </a:lnTo>
                    <a:lnTo>
                      <a:pt x="697255" y="2306535"/>
                    </a:lnTo>
                    <a:lnTo>
                      <a:pt x="0" y="2306535"/>
                    </a:lnTo>
                  </a:path>
                </a:pathLst>
              </a:custGeom>
              <a:noFill/>
              <a:ln cap="flat" cmpd="sng" w="952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7700" name="Google Shape;7700;p84"/>
          <p:cNvGrpSpPr/>
          <p:nvPr/>
        </p:nvGrpSpPr>
        <p:grpSpPr>
          <a:xfrm>
            <a:off x="7568868" y="1854536"/>
            <a:ext cx="874976" cy="719600"/>
            <a:chOff x="7608988" y="2093194"/>
            <a:chExt cx="817276" cy="672147"/>
          </a:xfrm>
        </p:grpSpPr>
        <p:cxnSp>
          <p:nvCxnSpPr>
            <p:cNvPr id="7701" name="Google Shape;7701;p84"/>
            <p:cNvCxnSpPr/>
            <p:nvPr/>
          </p:nvCxnSpPr>
          <p:spPr>
            <a:xfrm flipH="1" rot="5400000">
              <a:off x="7620257"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2" name="Google Shape;7702;p84"/>
            <p:cNvCxnSpPr/>
            <p:nvPr/>
          </p:nvCxnSpPr>
          <p:spPr>
            <a:xfrm rot="-5400000">
              <a:off x="8285120" y="213649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3" name="Google Shape;7703;p84"/>
            <p:cNvCxnSpPr/>
            <p:nvPr/>
          </p:nvCxnSpPr>
          <p:spPr>
            <a:xfrm rot="5400000">
              <a:off x="7620257"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4" name="Google Shape;7704;p84"/>
            <p:cNvCxnSpPr/>
            <p:nvPr/>
          </p:nvCxnSpPr>
          <p:spPr>
            <a:xfrm flipH="1" rot="-5400000">
              <a:off x="8285120" y="2644741"/>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7705" name="Google Shape;7705;p84"/>
            <p:cNvCxnSpPr/>
            <p:nvPr/>
          </p:nvCxnSpPr>
          <p:spPr>
            <a:xfrm rot="10800000">
              <a:off x="7608988" y="2425132"/>
              <a:ext cx="83400" cy="0"/>
            </a:xfrm>
            <a:prstGeom prst="straightConnector1">
              <a:avLst/>
            </a:prstGeom>
            <a:noFill/>
            <a:ln cap="flat" cmpd="sng" w="9525">
              <a:solidFill>
                <a:srgbClr val="667E92"/>
              </a:solidFill>
              <a:prstDash val="solid"/>
              <a:round/>
              <a:headEnd len="med" w="med" type="none"/>
              <a:tailEnd len="med" w="med" type="none"/>
            </a:ln>
          </p:spPr>
        </p:cxnSp>
        <p:cxnSp>
          <p:nvCxnSpPr>
            <p:cNvPr id="7706" name="Google Shape;7706;p84"/>
            <p:cNvCxnSpPr/>
            <p:nvPr/>
          </p:nvCxnSpPr>
          <p:spPr>
            <a:xfrm rot="10800000">
              <a:off x="8342865" y="2425132"/>
              <a:ext cx="83400" cy="0"/>
            </a:xfrm>
            <a:prstGeom prst="straightConnector1">
              <a:avLst/>
            </a:prstGeom>
            <a:noFill/>
            <a:ln cap="flat" cmpd="sng" w="9525">
              <a:solidFill>
                <a:srgbClr val="667E92"/>
              </a:solidFill>
              <a:prstDash val="solid"/>
              <a:round/>
              <a:headEnd len="med" w="med" type="none"/>
              <a:tailEnd len="med" w="med" type="none"/>
            </a:ln>
          </p:spPr>
        </p:cxnSp>
        <p:grpSp>
          <p:nvGrpSpPr>
            <p:cNvPr id="7707" name="Google Shape;7707;p84"/>
            <p:cNvGrpSpPr/>
            <p:nvPr/>
          </p:nvGrpSpPr>
          <p:grpSpPr>
            <a:xfrm>
              <a:off x="7721175" y="2093194"/>
              <a:ext cx="599587" cy="623846"/>
              <a:chOff x="7721175" y="2093194"/>
              <a:chExt cx="599587" cy="623846"/>
            </a:xfrm>
          </p:grpSpPr>
          <p:grpSp>
            <p:nvGrpSpPr>
              <p:cNvPr id="7708" name="Google Shape;7708;p84"/>
              <p:cNvGrpSpPr/>
              <p:nvPr/>
            </p:nvGrpSpPr>
            <p:grpSpPr>
              <a:xfrm>
                <a:off x="7721175" y="2093194"/>
                <a:ext cx="291605" cy="623846"/>
                <a:chOff x="9405575" y="2061418"/>
                <a:chExt cx="291605" cy="623846"/>
              </a:xfrm>
            </p:grpSpPr>
            <p:sp>
              <p:nvSpPr>
                <p:cNvPr id="7709" name="Google Shape;7709;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5" name="Google Shape;7715;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6" name="Google Shape;7716;p84"/>
              <p:cNvGrpSpPr/>
              <p:nvPr/>
            </p:nvGrpSpPr>
            <p:grpSpPr>
              <a:xfrm flipH="1">
                <a:off x="8029157" y="2093194"/>
                <a:ext cx="291605" cy="623846"/>
                <a:chOff x="9405575" y="2061418"/>
                <a:chExt cx="291605" cy="623846"/>
              </a:xfrm>
            </p:grpSpPr>
            <p:sp>
              <p:nvSpPr>
                <p:cNvPr id="7717" name="Google Shape;7717;p84"/>
                <p:cNvSpPr/>
                <p:nvPr/>
              </p:nvSpPr>
              <p:spPr>
                <a:xfrm>
                  <a:off x="9405575" y="2061418"/>
                  <a:ext cx="291379" cy="623846"/>
                </a:xfrm>
                <a:custGeom>
                  <a:rect b="b" l="l" r="r" t="t"/>
                  <a:pathLst>
                    <a:path extrusionOk="0" h="45503" w="21253">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84"/>
                <p:cNvSpPr/>
                <p:nvPr/>
              </p:nvSpPr>
              <p:spPr>
                <a:xfrm>
                  <a:off x="9535402" y="2540968"/>
                  <a:ext cx="161778" cy="68948"/>
                </a:xfrm>
                <a:custGeom>
                  <a:rect b="b" l="l" r="r" t="t"/>
                  <a:pathLst>
                    <a:path extrusionOk="0" h="5029" w="1180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84"/>
                <p:cNvSpPr/>
                <p:nvPr/>
              </p:nvSpPr>
              <p:spPr>
                <a:xfrm>
                  <a:off x="9455875" y="2286606"/>
                  <a:ext cx="137251" cy="112148"/>
                </a:xfrm>
                <a:custGeom>
                  <a:rect b="b" l="l" r="r" t="t"/>
                  <a:pathLst>
                    <a:path extrusionOk="0" h="8180" w="10011">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84"/>
                <p:cNvSpPr/>
                <p:nvPr/>
              </p:nvSpPr>
              <p:spPr>
                <a:xfrm>
                  <a:off x="9578545" y="2355317"/>
                  <a:ext cx="116370" cy="14560"/>
                </a:xfrm>
                <a:custGeom>
                  <a:rect b="b" l="l" r="r" t="t"/>
                  <a:pathLst>
                    <a:path extrusionOk="0" h="1062" w="8488">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84"/>
                <p:cNvSpPr/>
                <p:nvPr/>
              </p:nvSpPr>
              <p:spPr>
                <a:xfrm>
                  <a:off x="9533620" y="2389824"/>
                  <a:ext cx="104429" cy="58240"/>
                </a:xfrm>
                <a:custGeom>
                  <a:rect b="b" l="l" r="r" t="t"/>
                  <a:pathLst>
                    <a:path extrusionOk="0" h="4248" w="7617">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84"/>
                <p:cNvSpPr/>
                <p:nvPr/>
              </p:nvSpPr>
              <p:spPr>
                <a:xfrm>
                  <a:off x="9504885" y="2171202"/>
                  <a:ext cx="97684" cy="14519"/>
                </a:xfrm>
                <a:custGeom>
                  <a:rect b="b" l="l" r="r" t="t"/>
                  <a:pathLst>
                    <a:path extrusionOk="0" h="1059" w="7125">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84"/>
                <p:cNvSpPr/>
                <p:nvPr/>
              </p:nvSpPr>
              <p:spPr>
                <a:xfrm>
                  <a:off x="9587826" y="2129731"/>
                  <a:ext cx="106993" cy="97464"/>
                </a:xfrm>
                <a:custGeom>
                  <a:rect b="b" l="l" r="r" t="t"/>
                  <a:pathLst>
                    <a:path extrusionOk="0" h="7109" w="7804">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724" name="Google Shape;7724;p84"/>
          <p:cNvGrpSpPr/>
          <p:nvPr/>
        </p:nvGrpSpPr>
        <p:grpSpPr>
          <a:xfrm>
            <a:off x="4013304" y="970938"/>
            <a:ext cx="712557" cy="785901"/>
            <a:chOff x="4206459" y="1191441"/>
            <a:chExt cx="712557" cy="785901"/>
          </a:xfrm>
        </p:grpSpPr>
        <p:sp>
          <p:nvSpPr>
            <p:cNvPr id="7725" name="Google Shape;7725;p84"/>
            <p:cNvSpPr/>
            <p:nvPr/>
          </p:nvSpPr>
          <p:spPr>
            <a:xfrm>
              <a:off x="4548248" y="1328649"/>
              <a:ext cx="325201" cy="322547"/>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84"/>
            <p:cNvSpPr/>
            <p:nvPr/>
          </p:nvSpPr>
          <p:spPr>
            <a:xfrm>
              <a:off x="4557499" y="1656607"/>
              <a:ext cx="306674" cy="306648"/>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84"/>
            <p:cNvSpPr/>
            <p:nvPr/>
          </p:nvSpPr>
          <p:spPr>
            <a:xfrm>
              <a:off x="4251067" y="1523035"/>
              <a:ext cx="327536" cy="325023"/>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84"/>
            <p:cNvSpPr/>
            <p:nvPr/>
          </p:nvSpPr>
          <p:spPr>
            <a:xfrm>
              <a:off x="4277366" y="1220917"/>
              <a:ext cx="292242" cy="292217"/>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29" name="Google Shape;7729;p84"/>
            <p:cNvGrpSpPr/>
            <p:nvPr/>
          </p:nvGrpSpPr>
          <p:grpSpPr>
            <a:xfrm>
              <a:off x="4644280" y="1290523"/>
              <a:ext cx="143716" cy="29463"/>
              <a:chOff x="4644280" y="1290523"/>
              <a:chExt cx="143716" cy="29463"/>
            </a:xfrm>
          </p:grpSpPr>
          <p:sp>
            <p:nvSpPr>
              <p:cNvPr id="7730" name="Google Shape;7730;p84"/>
              <p:cNvSpPr/>
              <p:nvPr/>
            </p:nvSpPr>
            <p:spPr>
              <a:xfrm>
                <a:off x="4736292" y="1294223"/>
                <a:ext cx="51704" cy="25762"/>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1" name="Google Shape;7731;p84"/>
              <p:cNvSpPr/>
              <p:nvPr/>
            </p:nvSpPr>
            <p:spPr>
              <a:xfrm>
                <a:off x="4700066" y="1290523"/>
                <a:ext cx="32206" cy="7988"/>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2" name="Google Shape;7732;p84"/>
              <p:cNvSpPr/>
              <p:nvPr/>
            </p:nvSpPr>
            <p:spPr>
              <a:xfrm>
                <a:off x="4644280" y="1300641"/>
                <a:ext cx="20225" cy="13283"/>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84"/>
              <p:cNvSpPr/>
              <p:nvPr/>
            </p:nvSpPr>
            <p:spPr>
              <a:xfrm>
                <a:off x="4667822" y="1291888"/>
                <a:ext cx="27779" cy="11433"/>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4" name="Google Shape;7734;p84"/>
            <p:cNvGrpSpPr/>
            <p:nvPr/>
          </p:nvGrpSpPr>
          <p:grpSpPr>
            <a:xfrm>
              <a:off x="4356567" y="1191441"/>
              <a:ext cx="143690" cy="29488"/>
              <a:chOff x="4356567" y="1191441"/>
              <a:chExt cx="143690" cy="29488"/>
            </a:xfrm>
          </p:grpSpPr>
          <p:sp>
            <p:nvSpPr>
              <p:cNvPr id="7735" name="Google Shape;7735;p84"/>
              <p:cNvSpPr/>
              <p:nvPr/>
            </p:nvSpPr>
            <p:spPr>
              <a:xfrm>
                <a:off x="4448554" y="1195154"/>
                <a:ext cx="51704" cy="25775"/>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84"/>
              <p:cNvSpPr/>
              <p:nvPr/>
            </p:nvSpPr>
            <p:spPr>
              <a:xfrm>
                <a:off x="4412341" y="1191441"/>
                <a:ext cx="32206" cy="8013"/>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84"/>
              <p:cNvSpPr/>
              <p:nvPr/>
            </p:nvSpPr>
            <p:spPr>
              <a:xfrm>
                <a:off x="4356567" y="1201573"/>
                <a:ext cx="20212" cy="1327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84"/>
              <p:cNvSpPr/>
              <p:nvPr/>
            </p:nvSpPr>
            <p:spPr>
              <a:xfrm>
                <a:off x="4380084" y="1192832"/>
                <a:ext cx="27779" cy="11433"/>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9" name="Google Shape;7739;p84"/>
            <p:cNvGrpSpPr/>
            <p:nvPr/>
          </p:nvGrpSpPr>
          <p:grpSpPr>
            <a:xfrm>
              <a:off x="4339009" y="1863727"/>
              <a:ext cx="143703" cy="29476"/>
              <a:chOff x="4339009" y="1863727"/>
              <a:chExt cx="143703" cy="29476"/>
            </a:xfrm>
          </p:grpSpPr>
          <p:sp>
            <p:nvSpPr>
              <p:cNvPr id="7740" name="Google Shape;7740;p84"/>
              <p:cNvSpPr/>
              <p:nvPr/>
            </p:nvSpPr>
            <p:spPr>
              <a:xfrm>
                <a:off x="4339009" y="1863727"/>
                <a:ext cx="51691" cy="25762"/>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84"/>
              <p:cNvSpPr/>
              <p:nvPr/>
            </p:nvSpPr>
            <p:spPr>
              <a:xfrm>
                <a:off x="4394732" y="1885202"/>
                <a:ext cx="32193" cy="8001"/>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84"/>
              <p:cNvSpPr/>
              <p:nvPr/>
            </p:nvSpPr>
            <p:spPr>
              <a:xfrm>
                <a:off x="4462488" y="1869814"/>
                <a:ext cx="20225" cy="13258"/>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84"/>
              <p:cNvSpPr/>
              <p:nvPr/>
            </p:nvSpPr>
            <p:spPr>
              <a:xfrm>
                <a:off x="4431392" y="1880392"/>
                <a:ext cx="27804" cy="11433"/>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4" name="Google Shape;7744;p84"/>
            <p:cNvGrpSpPr/>
            <p:nvPr/>
          </p:nvGrpSpPr>
          <p:grpSpPr>
            <a:xfrm>
              <a:off x="4206459" y="1607315"/>
              <a:ext cx="29539" cy="142899"/>
              <a:chOff x="4206459" y="1607315"/>
              <a:chExt cx="29539" cy="142899"/>
            </a:xfrm>
          </p:grpSpPr>
          <p:sp>
            <p:nvSpPr>
              <p:cNvPr id="7745" name="Google Shape;7745;p84"/>
              <p:cNvSpPr/>
              <p:nvPr/>
            </p:nvSpPr>
            <p:spPr>
              <a:xfrm>
                <a:off x="4209840" y="1607315"/>
                <a:ext cx="26158" cy="50989"/>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84"/>
              <p:cNvSpPr/>
              <p:nvPr/>
            </p:nvSpPr>
            <p:spPr>
              <a:xfrm>
                <a:off x="4206459" y="1662910"/>
                <a:ext cx="8230" cy="3178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84"/>
              <p:cNvSpPr/>
              <p:nvPr/>
            </p:nvSpPr>
            <p:spPr>
              <a:xfrm>
                <a:off x="4216194" y="1730768"/>
                <a:ext cx="14227" cy="19446"/>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84"/>
              <p:cNvSpPr/>
              <p:nvPr/>
            </p:nvSpPr>
            <p:spPr>
              <a:xfrm>
                <a:off x="4207607" y="1699506"/>
                <a:ext cx="12045" cy="27153"/>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9" name="Google Shape;7749;p84"/>
            <p:cNvSpPr/>
            <p:nvPr/>
          </p:nvSpPr>
          <p:spPr>
            <a:xfrm>
              <a:off x="4250519" y="1416170"/>
              <a:ext cx="26783" cy="52303"/>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0" name="Google Shape;7750;p84"/>
            <p:cNvSpPr/>
            <p:nvPr/>
          </p:nvSpPr>
          <p:spPr>
            <a:xfrm>
              <a:off x="4276166" y="1471370"/>
              <a:ext cx="24359" cy="2529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1" name="Google Shape;7751;p84"/>
            <p:cNvSpPr/>
            <p:nvPr/>
          </p:nvSpPr>
          <p:spPr>
            <a:xfrm>
              <a:off x="4330231" y="1513121"/>
              <a:ext cx="21462" cy="10986"/>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2" name="Google Shape;7752;p84"/>
            <p:cNvSpPr/>
            <p:nvPr/>
          </p:nvSpPr>
          <p:spPr>
            <a:xfrm>
              <a:off x="4302005" y="1497298"/>
              <a:ext cx="25469" cy="17647"/>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753" name="Google Shape;7753;p84"/>
            <p:cNvGrpSpPr/>
            <p:nvPr/>
          </p:nvGrpSpPr>
          <p:grpSpPr>
            <a:xfrm>
              <a:off x="4889463" y="1423737"/>
              <a:ext cx="29552" cy="142899"/>
              <a:chOff x="4889463" y="1423737"/>
              <a:chExt cx="29552" cy="142899"/>
            </a:xfrm>
          </p:grpSpPr>
          <p:sp>
            <p:nvSpPr>
              <p:cNvPr id="7754" name="Google Shape;7754;p84"/>
              <p:cNvSpPr/>
              <p:nvPr/>
            </p:nvSpPr>
            <p:spPr>
              <a:xfrm>
                <a:off x="4889463" y="1515647"/>
                <a:ext cx="26158" cy="50989"/>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84"/>
              <p:cNvSpPr/>
              <p:nvPr/>
            </p:nvSpPr>
            <p:spPr>
              <a:xfrm>
                <a:off x="4910772" y="1479256"/>
                <a:ext cx="8243" cy="3178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84"/>
              <p:cNvSpPr/>
              <p:nvPr/>
            </p:nvSpPr>
            <p:spPr>
              <a:xfrm>
                <a:off x="4895052" y="1423737"/>
                <a:ext cx="14215" cy="19446"/>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84"/>
              <p:cNvSpPr/>
              <p:nvPr/>
            </p:nvSpPr>
            <p:spPr>
              <a:xfrm>
                <a:off x="4905783" y="1447292"/>
                <a:ext cx="12071" cy="27153"/>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58" name="Google Shape;7758;p84"/>
            <p:cNvGrpSpPr/>
            <p:nvPr/>
          </p:nvGrpSpPr>
          <p:grpSpPr>
            <a:xfrm>
              <a:off x="4771663" y="1876896"/>
              <a:ext cx="108651" cy="100447"/>
              <a:chOff x="4771663" y="1876896"/>
              <a:chExt cx="108651" cy="100447"/>
            </a:xfrm>
          </p:grpSpPr>
          <p:sp>
            <p:nvSpPr>
              <p:cNvPr id="7759" name="Google Shape;7759;p84"/>
              <p:cNvSpPr/>
              <p:nvPr/>
            </p:nvSpPr>
            <p:spPr>
              <a:xfrm>
                <a:off x="4771663" y="1951210"/>
                <a:ext cx="53184" cy="26132"/>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0" name="Google Shape;7760;p84"/>
              <p:cNvSpPr/>
              <p:nvPr/>
            </p:nvSpPr>
            <p:spPr>
              <a:xfrm>
                <a:off x="4826850" y="1927897"/>
                <a:ext cx="26081" cy="23529"/>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1" name="Google Shape;7761;p84"/>
              <p:cNvSpPr/>
              <p:nvPr/>
            </p:nvSpPr>
            <p:spPr>
              <a:xfrm>
                <a:off x="4868600" y="1876896"/>
                <a:ext cx="11714" cy="20531"/>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2" name="Google Shape;7762;p84"/>
              <p:cNvSpPr/>
              <p:nvPr/>
            </p:nvSpPr>
            <p:spPr>
              <a:xfrm>
                <a:off x="4852804" y="1901038"/>
                <a:ext cx="18528" cy="24589"/>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63" name="Google Shape;7763;p84"/>
          <p:cNvGrpSpPr/>
          <p:nvPr/>
        </p:nvGrpSpPr>
        <p:grpSpPr>
          <a:xfrm>
            <a:off x="4008780" y="1854161"/>
            <a:ext cx="791287" cy="720350"/>
            <a:chOff x="267375" y="1071875"/>
            <a:chExt cx="470500" cy="428550"/>
          </a:xfrm>
        </p:grpSpPr>
        <p:sp>
          <p:nvSpPr>
            <p:cNvPr id="7764" name="Google Shape;7764;p84"/>
            <p:cNvSpPr/>
            <p:nvPr/>
          </p:nvSpPr>
          <p:spPr>
            <a:xfrm>
              <a:off x="288350" y="1290825"/>
              <a:ext cx="209600" cy="209600"/>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84"/>
            <p:cNvSpPr/>
            <p:nvPr/>
          </p:nvSpPr>
          <p:spPr>
            <a:xfrm>
              <a:off x="267375" y="1377050"/>
              <a:ext cx="79225" cy="79200"/>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84"/>
            <p:cNvSpPr/>
            <p:nvPr/>
          </p:nvSpPr>
          <p:spPr>
            <a:xfrm>
              <a:off x="507325" y="1290825"/>
              <a:ext cx="209600" cy="209600"/>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84"/>
            <p:cNvSpPr/>
            <p:nvPr/>
          </p:nvSpPr>
          <p:spPr>
            <a:xfrm>
              <a:off x="658700" y="1377050"/>
              <a:ext cx="79175" cy="79200"/>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84"/>
            <p:cNvSpPr/>
            <p:nvPr/>
          </p:nvSpPr>
          <p:spPr>
            <a:xfrm>
              <a:off x="507325" y="1071875"/>
              <a:ext cx="209575" cy="209600"/>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84"/>
            <p:cNvSpPr/>
            <p:nvPr/>
          </p:nvSpPr>
          <p:spPr>
            <a:xfrm>
              <a:off x="658700" y="1116025"/>
              <a:ext cx="79175" cy="79175"/>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84"/>
            <p:cNvSpPr/>
            <p:nvPr/>
          </p:nvSpPr>
          <p:spPr>
            <a:xfrm>
              <a:off x="288350" y="1071875"/>
              <a:ext cx="209600" cy="209550"/>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84"/>
            <p:cNvSpPr/>
            <p:nvPr/>
          </p:nvSpPr>
          <p:spPr>
            <a:xfrm>
              <a:off x="267375" y="1116025"/>
              <a:ext cx="79225" cy="79175"/>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84"/>
          <p:cNvGrpSpPr/>
          <p:nvPr/>
        </p:nvGrpSpPr>
        <p:grpSpPr>
          <a:xfrm>
            <a:off x="709275" y="3498791"/>
            <a:ext cx="1408444" cy="673166"/>
            <a:chOff x="712664" y="3693287"/>
            <a:chExt cx="1460738" cy="698160"/>
          </a:xfrm>
        </p:grpSpPr>
        <p:grpSp>
          <p:nvGrpSpPr>
            <p:cNvPr id="7773" name="Google Shape;7773;p84"/>
            <p:cNvGrpSpPr/>
            <p:nvPr/>
          </p:nvGrpSpPr>
          <p:grpSpPr>
            <a:xfrm>
              <a:off x="1380079" y="4133090"/>
              <a:ext cx="234048" cy="258099"/>
              <a:chOff x="1380079" y="4133090"/>
              <a:chExt cx="234048" cy="258099"/>
            </a:xfrm>
          </p:grpSpPr>
          <p:sp>
            <p:nvSpPr>
              <p:cNvPr id="7774" name="Google Shape;7774;p84"/>
              <p:cNvSpPr/>
              <p:nvPr/>
            </p:nvSpPr>
            <p:spPr>
              <a:xfrm>
                <a:off x="1380079" y="4323114"/>
                <a:ext cx="136140" cy="6807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84"/>
              <p:cNvSpPr/>
              <p:nvPr/>
            </p:nvSpPr>
            <p:spPr>
              <a:xfrm>
                <a:off x="1432589" y="4133090"/>
                <a:ext cx="29529" cy="191793"/>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84"/>
              <p:cNvSpPr/>
              <p:nvPr/>
            </p:nvSpPr>
            <p:spPr>
              <a:xfrm>
                <a:off x="1492085" y="4253278"/>
                <a:ext cx="122041" cy="92186"/>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7" name="Google Shape;7777;p84"/>
            <p:cNvGrpSpPr/>
            <p:nvPr/>
          </p:nvGrpSpPr>
          <p:grpSpPr>
            <a:xfrm>
              <a:off x="884610" y="3864082"/>
              <a:ext cx="1118566" cy="527275"/>
              <a:chOff x="890961" y="3865463"/>
              <a:chExt cx="1115221" cy="525698"/>
            </a:xfrm>
          </p:grpSpPr>
          <p:sp>
            <p:nvSpPr>
              <p:cNvPr id="7778" name="Google Shape;7778;p84"/>
              <p:cNvSpPr/>
              <p:nvPr/>
            </p:nvSpPr>
            <p:spPr>
              <a:xfrm>
                <a:off x="1070568" y="3865463"/>
                <a:ext cx="756474" cy="330074"/>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84"/>
              <p:cNvSpPr/>
              <p:nvPr/>
            </p:nvSpPr>
            <p:spPr>
              <a:xfrm>
                <a:off x="890961" y="4013171"/>
                <a:ext cx="362006" cy="37799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84"/>
              <p:cNvSpPr/>
              <p:nvPr/>
            </p:nvSpPr>
            <p:spPr>
              <a:xfrm>
                <a:off x="1645508" y="4013554"/>
                <a:ext cx="360673" cy="377607"/>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1" name="Google Shape;7781;p84"/>
            <p:cNvGrpSpPr/>
            <p:nvPr/>
          </p:nvGrpSpPr>
          <p:grpSpPr>
            <a:xfrm>
              <a:off x="712664" y="3693287"/>
              <a:ext cx="1460738" cy="698160"/>
              <a:chOff x="712664" y="3693025"/>
              <a:chExt cx="1460738" cy="698160"/>
            </a:xfrm>
          </p:grpSpPr>
          <p:sp>
            <p:nvSpPr>
              <p:cNvPr id="7782" name="Google Shape;7782;p84"/>
              <p:cNvSpPr/>
              <p:nvPr/>
            </p:nvSpPr>
            <p:spPr>
              <a:xfrm>
                <a:off x="1940752" y="4098034"/>
                <a:ext cx="232651" cy="293151"/>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84"/>
              <p:cNvSpPr/>
              <p:nvPr/>
            </p:nvSpPr>
            <p:spPr>
              <a:xfrm>
                <a:off x="1736852" y="3804671"/>
                <a:ext cx="360950" cy="363671"/>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84"/>
              <p:cNvSpPr/>
              <p:nvPr/>
            </p:nvSpPr>
            <p:spPr>
              <a:xfrm>
                <a:off x="1443914" y="3693025"/>
                <a:ext cx="387937" cy="254911"/>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84"/>
              <p:cNvSpPr/>
              <p:nvPr/>
            </p:nvSpPr>
            <p:spPr>
              <a:xfrm>
                <a:off x="1054844" y="3693025"/>
                <a:ext cx="389072" cy="254558"/>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6" name="Google Shape;7786;p84"/>
              <p:cNvSpPr/>
              <p:nvPr/>
            </p:nvSpPr>
            <p:spPr>
              <a:xfrm>
                <a:off x="788438" y="3804252"/>
                <a:ext cx="361411" cy="363809"/>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7" name="Google Shape;7787;p84"/>
              <p:cNvSpPr/>
              <p:nvPr/>
            </p:nvSpPr>
            <p:spPr>
              <a:xfrm>
                <a:off x="712664" y="4097717"/>
                <a:ext cx="232830" cy="293432"/>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788" name="Google Shape;7788;p84"/>
          <p:cNvGrpSpPr/>
          <p:nvPr/>
        </p:nvGrpSpPr>
        <p:grpSpPr>
          <a:xfrm>
            <a:off x="3146990" y="970938"/>
            <a:ext cx="795485" cy="738831"/>
            <a:chOff x="3348603" y="1236445"/>
            <a:chExt cx="749256" cy="695894"/>
          </a:xfrm>
        </p:grpSpPr>
        <p:grpSp>
          <p:nvGrpSpPr>
            <p:cNvPr id="7789" name="Google Shape;7789;p84"/>
            <p:cNvGrpSpPr/>
            <p:nvPr/>
          </p:nvGrpSpPr>
          <p:grpSpPr>
            <a:xfrm>
              <a:off x="3583779" y="1236445"/>
              <a:ext cx="293795" cy="285811"/>
              <a:chOff x="3750225" y="1774000"/>
              <a:chExt cx="149575" cy="145525"/>
            </a:xfrm>
          </p:grpSpPr>
          <p:sp>
            <p:nvSpPr>
              <p:cNvPr id="7790" name="Google Shape;7790;p84"/>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84"/>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2" name="Google Shape;7792;p84"/>
            <p:cNvGrpSpPr/>
            <p:nvPr/>
          </p:nvGrpSpPr>
          <p:grpSpPr>
            <a:xfrm>
              <a:off x="3775534" y="1462599"/>
              <a:ext cx="322325" cy="285958"/>
              <a:chOff x="3847850" y="1889150"/>
              <a:chExt cx="164100" cy="145600"/>
            </a:xfrm>
          </p:grpSpPr>
          <p:sp>
            <p:nvSpPr>
              <p:cNvPr id="7793" name="Google Shape;7793;p84"/>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84"/>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5" name="Google Shape;7795;p84"/>
            <p:cNvGrpSpPr/>
            <p:nvPr/>
          </p:nvGrpSpPr>
          <p:grpSpPr>
            <a:xfrm>
              <a:off x="3545329" y="1646528"/>
              <a:ext cx="293746" cy="285811"/>
              <a:chOff x="3730650" y="1982800"/>
              <a:chExt cx="149550" cy="145525"/>
            </a:xfrm>
          </p:grpSpPr>
          <p:sp>
            <p:nvSpPr>
              <p:cNvPr id="7796" name="Google Shape;7796;p84"/>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84"/>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98" name="Google Shape;7798;p84"/>
            <p:cNvGrpSpPr/>
            <p:nvPr/>
          </p:nvGrpSpPr>
          <p:grpSpPr>
            <a:xfrm>
              <a:off x="3348603" y="1415046"/>
              <a:ext cx="294384" cy="284387"/>
              <a:chOff x="3630494" y="1864938"/>
              <a:chExt cx="149875" cy="144800"/>
            </a:xfrm>
          </p:grpSpPr>
          <p:sp>
            <p:nvSpPr>
              <p:cNvPr id="7799" name="Google Shape;7799;p84"/>
              <p:cNvSpPr/>
              <p:nvPr/>
            </p:nvSpPr>
            <p:spPr>
              <a:xfrm>
                <a:off x="3630494" y="1864938"/>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cap="flat" cmpd="sng" w="9525">
                <a:solidFill>
                  <a:srgbClr val="3749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0" name="Google Shape;7800;p84"/>
              <p:cNvSpPr/>
              <p:nvPr/>
            </p:nvSpPr>
            <p:spPr>
              <a:xfrm>
                <a:off x="3654119" y="1906594"/>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01" name="Google Shape;7801;p84"/>
          <p:cNvGrpSpPr/>
          <p:nvPr/>
        </p:nvGrpSpPr>
        <p:grpSpPr>
          <a:xfrm>
            <a:off x="2268517" y="3493834"/>
            <a:ext cx="1324924" cy="678083"/>
            <a:chOff x="2413923" y="3711366"/>
            <a:chExt cx="1374117" cy="703260"/>
          </a:xfrm>
        </p:grpSpPr>
        <p:grpSp>
          <p:nvGrpSpPr>
            <p:cNvPr id="7802" name="Google Shape;7802;p84"/>
            <p:cNvGrpSpPr/>
            <p:nvPr/>
          </p:nvGrpSpPr>
          <p:grpSpPr>
            <a:xfrm>
              <a:off x="2413923" y="3711366"/>
              <a:ext cx="1374117" cy="703260"/>
              <a:chOff x="2413923" y="3711366"/>
              <a:chExt cx="1374117" cy="703260"/>
            </a:xfrm>
          </p:grpSpPr>
          <p:sp>
            <p:nvSpPr>
              <p:cNvPr id="7803" name="Google Shape;7803;p84"/>
              <p:cNvSpPr/>
              <p:nvPr/>
            </p:nvSpPr>
            <p:spPr>
              <a:xfrm>
                <a:off x="2484774" y="3827200"/>
                <a:ext cx="1231201" cy="587426"/>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04" name="Google Shape;7804;p84"/>
              <p:cNvGrpSpPr/>
              <p:nvPr/>
            </p:nvGrpSpPr>
            <p:grpSpPr>
              <a:xfrm>
                <a:off x="2600284" y="3808654"/>
                <a:ext cx="234506" cy="138009"/>
                <a:chOff x="2600284" y="3808654"/>
                <a:chExt cx="234506" cy="138009"/>
              </a:xfrm>
            </p:grpSpPr>
            <p:sp>
              <p:nvSpPr>
                <p:cNvPr id="7805" name="Google Shape;7805;p84"/>
                <p:cNvSpPr/>
                <p:nvPr/>
              </p:nvSpPr>
              <p:spPr>
                <a:xfrm>
                  <a:off x="2767890"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6" name="Google Shape;7806;p84"/>
                <p:cNvCxnSpPr/>
                <p:nvPr/>
              </p:nvCxnSpPr>
              <p:spPr>
                <a:xfrm rot="10800000">
                  <a:off x="2600284" y="3808654"/>
                  <a:ext cx="201000" cy="723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07" name="Google Shape;7807;p84"/>
              <p:cNvGrpSpPr/>
              <p:nvPr/>
            </p:nvGrpSpPr>
            <p:grpSpPr>
              <a:xfrm>
                <a:off x="3359659" y="3805664"/>
                <a:ext cx="232294" cy="141000"/>
                <a:chOff x="3359659" y="3805664"/>
                <a:chExt cx="232294" cy="141000"/>
              </a:xfrm>
            </p:grpSpPr>
            <p:sp>
              <p:nvSpPr>
                <p:cNvPr id="7808" name="Google Shape;7808;p84"/>
                <p:cNvSpPr/>
                <p:nvPr/>
              </p:nvSpPr>
              <p:spPr>
                <a:xfrm>
                  <a:off x="3359659" y="3879764"/>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09" name="Google Shape;7809;p84"/>
                <p:cNvCxnSpPr/>
                <p:nvPr/>
              </p:nvCxnSpPr>
              <p:spPr>
                <a:xfrm flipH="1" rot="10800000">
                  <a:off x="3393053" y="3805664"/>
                  <a:ext cx="198900" cy="780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0" name="Google Shape;7810;p84"/>
              <p:cNvGrpSpPr/>
              <p:nvPr/>
            </p:nvGrpSpPr>
            <p:grpSpPr>
              <a:xfrm>
                <a:off x="3067316" y="3711366"/>
                <a:ext cx="66900" cy="166809"/>
                <a:chOff x="3067316" y="3711366"/>
                <a:chExt cx="66900" cy="166809"/>
              </a:xfrm>
            </p:grpSpPr>
            <p:sp>
              <p:nvSpPr>
                <p:cNvPr id="7811" name="Google Shape;7811;p84"/>
                <p:cNvSpPr/>
                <p:nvPr/>
              </p:nvSpPr>
              <p:spPr>
                <a:xfrm>
                  <a:off x="3067316" y="381127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2" name="Google Shape;7812;p84"/>
                <p:cNvCxnSpPr/>
                <p:nvPr/>
              </p:nvCxnSpPr>
              <p:spPr>
                <a:xfrm rot="-5400000">
                  <a:off x="3050460" y="3761616"/>
                  <a:ext cx="1011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3" name="Google Shape;7813;p84"/>
              <p:cNvGrpSpPr/>
              <p:nvPr/>
            </p:nvGrpSpPr>
            <p:grpSpPr>
              <a:xfrm>
                <a:off x="2413923" y="4058666"/>
                <a:ext cx="224119" cy="66900"/>
                <a:chOff x="2413923" y="4058666"/>
                <a:chExt cx="224119" cy="66900"/>
              </a:xfrm>
            </p:grpSpPr>
            <p:sp>
              <p:nvSpPr>
                <p:cNvPr id="7814" name="Google Shape;7814;p84"/>
                <p:cNvSpPr/>
                <p:nvPr/>
              </p:nvSpPr>
              <p:spPr>
                <a:xfrm>
                  <a:off x="2571142"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5" name="Google Shape;7815;p84"/>
                <p:cNvCxnSpPr/>
                <p:nvPr/>
              </p:nvCxnSpPr>
              <p:spPr>
                <a:xfrm flipH="1">
                  <a:off x="2413923" y="4092060"/>
                  <a:ext cx="159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7816" name="Google Shape;7816;p84"/>
              <p:cNvGrpSpPr/>
              <p:nvPr/>
            </p:nvGrpSpPr>
            <p:grpSpPr>
              <a:xfrm>
                <a:off x="3564643" y="4058666"/>
                <a:ext cx="223397" cy="66900"/>
                <a:chOff x="3564643" y="4058666"/>
                <a:chExt cx="223397" cy="66900"/>
              </a:xfrm>
            </p:grpSpPr>
            <p:sp>
              <p:nvSpPr>
                <p:cNvPr id="7817" name="Google Shape;7817;p84"/>
                <p:cNvSpPr/>
                <p:nvPr/>
              </p:nvSpPr>
              <p:spPr>
                <a:xfrm>
                  <a:off x="3564643" y="4058666"/>
                  <a:ext cx="66900" cy="669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818" name="Google Shape;7818;p84"/>
                <p:cNvCxnSpPr/>
                <p:nvPr/>
              </p:nvCxnSpPr>
              <p:spPr>
                <a:xfrm>
                  <a:off x="3630240" y="4092060"/>
                  <a:ext cx="1578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grpSp>
          <p:nvGrpSpPr>
            <p:cNvPr id="7819" name="Google Shape;7819;p84"/>
            <p:cNvGrpSpPr/>
            <p:nvPr/>
          </p:nvGrpSpPr>
          <p:grpSpPr>
            <a:xfrm>
              <a:off x="2633353" y="3965763"/>
              <a:ext cx="933975" cy="445687"/>
              <a:chOff x="2633353" y="3965763"/>
              <a:chExt cx="933975" cy="445687"/>
            </a:xfrm>
          </p:grpSpPr>
          <p:sp>
            <p:nvSpPr>
              <p:cNvPr id="7820" name="Google Shape;7820;p84"/>
              <p:cNvSpPr/>
              <p:nvPr/>
            </p:nvSpPr>
            <p:spPr>
              <a:xfrm>
                <a:off x="2633353" y="3965763"/>
                <a:ext cx="933975" cy="445687"/>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84"/>
              <p:cNvSpPr/>
              <p:nvPr/>
            </p:nvSpPr>
            <p:spPr>
              <a:xfrm>
                <a:off x="2702006" y="4030399"/>
                <a:ext cx="798496" cy="381051"/>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22" name="Google Shape;7822;p84"/>
          <p:cNvGrpSpPr/>
          <p:nvPr/>
        </p:nvGrpSpPr>
        <p:grpSpPr>
          <a:xfrm>
            <a:off x="6392789" y="1044382"/>
            <a:ext cx="1131087" cy="587383"/>
            <a:chOff x="238125" y="999450"/>
            <a:chExt cx="7140700" cy="3708225"/>
          </a:xfrm>
        </p:grpSpPr>
        <p:sp>
          <p:nvSpPr>
            <p:cNvPr id="7823" name="Google Shape;7823;p84"/>
            <p:cNvSpPr/>
            <p:nvPr/>
          </p:nvSpPr>
          <p:spPr>
            <a:xfrm>
              <a:off x="2171975" y="3872925"/>
              <a:ext cx="7900" cy="25"/>
            </a:xfrm>
            <a:custGeom>
              <a:rect b="b" l="l" r="r" t="t"/>
              <a:pathLst>
                <a:path extrusionOk="0" h="1" w="316">
                  <a:moveTo>
                    <a:pt x="316" y="0"/>
                  </a:moveTo>
                  <a:lnTo>
                    <a:pt x="1" y="0"/>
                  </a:ln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84"/>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84"/>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6" name="Google Shape;7826;p84"/>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7" name="Google Shape;7827;p84"/>
            <p:cNvSpPr/>
            <p:nvPr/>
          </p:nvSpPr>
          <p:spPr>
            <a:xfrm>
              <a:off x="3808250" y="2852875"/>
              <a:ext cx="25" cy="25"/>
            </a:xfrm>
            <a:custGeom>
              <a:rect b="b" l="l" r="r" t="t"/>
              <a:pathLst>
                <a:path extrusionOk="0" h="1" w="1">
                  <a:moveTo>
                    <a:pt x="0" y="1"/>
                  </a:moveTo>
                  <a:close/>
                </a:path>
              </a:pathLst>
            </a:custGeom>
            <a:solidFill>
              <a:srgbClr val="DB634B"/>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84"/>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84"/>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84"/>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84"/>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32" name="Google Shape;7832;p84"/>
          <p:cNvGrpSpPr/>
          <p:nvPr/>
        </p:nvGrpSpPr>
        <p:grpSpPr>
          <a:xfrm>
            <a:off x="3744240" y="3493876"/>
            <a:ext cx="1375854" cy="678131"/>
            <a:chOff x="3913765" y="3641905"/>
            <a:chExt cx="1522805" cy="750560"/>
          </a:xfrm>
        </p:grpSpPr>
        <p:grpSp>
          <p:nvGrpSpPr>
            <p:cNvPr id="7833" name="Google Shape;7833;p84"/>
            <p:cNvGrpSpPr/>
            <p:nvPr/>
          </p:nvGrpSpPr>
          <p:grpSpPr>
            <a:xfrm>
              <a:off x="3913765" y="3997002"/>
              <a:ext cx="1522805" cy="395463"/>
              <a:chOff x="3913765" y="3997002"/>
              <a:chExt cx="1522805" cy="395463"/>
            </a:xfrm>
          </p:grpSpPr>
          <p:grpSp>
            <p:nvGrpSpPr>
              <p:cNvPr id="7834" name="Google Shape;7834;p84"/>
              <p:cNvGrpSpPr/>
              <p:nvPr/>
            </p:nvGrpSpPr>
            <p:grpSpPr>
              <a:xfrm>
                <a:off x="3913765" y="4138659"/>
                <a:ext cx="507602" cy="253806"/>
                <a:chOff x="3913765" y="4138659"/>
                <a:chExt cx="507602" cy="253806"/>
              </a:xfrm>
            </p:grpSpPr>
            <p:sp>
              <p:nvSpPr>
                <p:cNvPr id="7835" name="Google Shape;7835;p84"/>
                <p:cNvSpPr/>
                <p:nvPr/>
              </p:nvSpPr>
              <p:spPr>
                <a:xfrm>
                  <a:off x="3913765" y="4138659"/>
                  <a:ext cx="507602" cy="50764"/>
                </a:xfrm>
                <a:custGeom>
                  <a:rect b="b" l="l" r="r" t="t"/>
                  <a:pathLst>
                    <a:path extrusionOk="0" fill="none" h="9502" w="95012">
                      <a:moveTo>
                        <a:pt x="95011" y="1"/>
                      </a:moveTo>
                      <a:lnTo>
                        <a:pt x="23755" y="1"/>
                      </a:lnTo>
                      <a:lnTo>
                        <a:pt x="1" y="9501"/>
                      </a:lnTo>
                      <a:lnTo>
                        <a:pt x="95011"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84"/>
                <p:cNvSpPr/>
                <p:nvPr/>
              </p:nvSpPr>
              <p:spPr>
                <a:xfrm>
                  <a:off x="3913765" y="4189418"/>
                  <a:ext cx="507602" cy="203047"/>
                </a:xfrm>
                <a:custGeom>
                  <a:rect b="b" l="l" r="r" t="t"/>
                  <a:pathLst>
                    <a:path extrusionOk="0" fill="none" h="38006" w="95012">
                      <a:moveTo>
                        <a:pt x="1" y="0"/>
                      </a:moveTo>
                      <a:lnTo>
                        <a:pt x="1" y="38005"/>
                      </a:lnTo>
                      <a:lnTo>
                        <a:pt x="95011" y="38005"/>
                      </a:lnTo>
                      <a:lnTo>
                        <a:pt x="95011" y="38005"/>
                      </a:lnTo>
                      <a:lnTo>
                        <a:pt x="95011" y="0"/>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     </a:t>
                  </a:r>
                  <a:endParaRPr/>
                </a:p>
              </p:txBody>
            </p:sp>
          </p:grpSp>
          <p:grpSp>
            <p:nvGrpSpPr>
              <p:cNvPr id="7837" name="Google Shape;7837;p84"/>
              <p:cNvGrpSpPr/>
              <p:nvPr/>
            </p:nvGrpSpPr>
            <p:grpSpPr>
              <a:xfrm>
                <a:off x="4421361" y="3997002"/>
                <a:ext cx="507618" cy="395463"/>
                <a:chOff x="4421361" y="3997002"/>
                <a:chExt cx="507618" cy="395463"/>
              </a:xfrm>
            </p:grpSpPr>
            <p:sp>
              <p:nvSpPr>
                <p:cNvPr id="7838" name="Google Shape;7838;p84"/>
                <p:cNvSpPr/>
                <p:nvPr/>
              </p:nvSpPr>
              <p:spPr>
                <a:xfrm>
                  <a:off x="4421361" y="3997002"/>
                  <a:ext cx="507618" cy="50759"/>
                </a:xfrm>
                <a:custGeom>
                  <a:rect b="b" l="l" r="r" t="t"/>
                  <a:pathLst>
                    <a:path extrusionOk="0" fill="none" h="9501" w="95015">
                      <a:moveTo>
                        <a:pt x="71260" y="0"/>
                      </a:moveTo>
                      <a:lnTo>
                        <a:pt x="23755" y="0"/>
                      </a:lnTo>
                      <a:lnTo>
                        <a:pt x="0" y="9501"/>
                      </a:lnTo>
                      <a:lnTo>
                        <a:pt x="95014" y="9501"/>
                      </a:lnTo>
                      <a:close/>
                    </a:path>
                  </a:pathLst>
                </a:custGeom>
                <a:noFill/>
                <a:ln cap="sq"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84"/>
                <p:cNvSpPr/>
                <p:nvPr/>
              </p:nvSpPr>
              <p:spPr>
                <a:xfrm>
                  <a:off x="4421361" y="4047756"/>
                  <a:ext cx="507618" cy="344709"/>
                </a:xfrm>
                <a:custGeom>
                  <a:rect b="b" l="l" r="r" t="t"/>
                  <a:pathLst>
                    <a:path extrusionOk="0" fill="none" h="64522" w="95015">
                      <a:moveTo>
                        <a:pt x="0" y="1"/>
                      </a:moveTo>
                      <a:lnTo>
                        <a:pt x="0" y="64521"/>
                      </a:lnTo>
                      <a:lnTo>
                        <a:pt x="95014" y="64521"/>
                      </a:lnTo>
                      <a:lnTo>
                        <a:pt x="95014" y="35846"/>
                      </a:lnTo>
                      <a:lnTo>
                        <a:pt x="95014" y="35846"/>
                      </a:lnTo>
                      <a:lnTo>
                        <a:pt x="95014" y="26286"/>
                      </a:lnTo>
                      <a:lnTo>
                        <a:pt x="95014" y="1"/>
                      </a:lnTo>
                      <a:close/>
                    </a:path>
                  </a:pathLst>
                </a:custGeom>
                <a:noFill/>
                <a:ln cap="flat" cmpd="sng" w="9525">
                  <a:solidFill>
                    <a:srgbClr val="DBE2E7"/>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0" name="Google Shape;7840;p84"/>
              <p:cNvGrpSpPr/>
              <p:nvPr/>
            </p:nvGrpSpPr>
            <p:grpSpPr>
              <a:xfrm>
                <a:off x="4928973" y="4189418"/>
                <a:ext cx="507596" cy="203047"/>
                <a:chOff x="4928973" y="4189418"/>
                <a:chExt cx="507596" cy="203047"/>
              </a:xfrm>
            </p:grpSpPr>
            <p:sp>
              <p:nvSpPr>
                <p:cNvPr id="7841" name="Google Shape;7841;p84"/>
                <p:cNvSpPr/>
                <p:nvPr/>
              </p:nvSpPr>
              <p:spPr>
                <a:xfrm>
                  <a:off x="4928973" y="4189418"/>
                  <a:ext cx="507596" cy="50759"/>
                </a:xfrm>
                <a:custGeom>
                  <a:rect b="b" l="l" r="r" t="t"/>
                  <a:pathLst>
                    <a:path extrusionOk="0" fill="none" h="9501" w="95011">
                      <a:moveTo>
                        <a:pt x="95011" y="9501"/>
                      </a:moveTo>
                      <a:lnTo>
                        <a:pt x="71260" y="0"/>
                      </a:lnTo>
                      <a:lnTo>
                        <a:pt x="0" y="0"/>
                      </a:lnTo>
                      <a:lnTo>
                        <a:pt x="0" y="950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84"/>
                <p:cNvSpPr/>
                <p:nvPr/>
              </p:nvSpPr>
              <p:spPr>
                <a:xfrm>
                  <a:off x="4928973" y="4240172"/>
                  <a:ext cx="507596" cy="152293"/>
                </a:xfrm>
                <a:custGeom>
                  <a:rect b="b" l="l" r="r" t="t"/>
                  <a:pathLst>
                    <a:path extrusionOk="0" fill="none" h="28506" w="95011">
                      <a:moveTo>
                        <a:pt x="0" y="28505"/>
                      </a:moveTo>
                      <a:lnTo>
                        <a:pt x="0" y="28505"/>
                      </a:lnTo>
                      <a:lnTo>
                        <a:pt x="95011" y="28505"/>
                      </a:lnTo>
                      <a:lnTo>
                        <a:pt x="95011" y="1"/>
                      </a:lnTo>
                      <a:lnTo>
                        <a:pt x="0" y="1"/>
                      </a:lnTo>
                      <a:close/>
                    </a:path>
                  </a:pathLst>
                </a:custGeom>
                <a:noFill/>
                <a:ln cap="flat" cmpd="sng" w="9525">
                  <a:solidFill>
                    <a:srgbClr val="869FB1"/>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3" name="Google Shape;7843;p84"/>
            <p:cNvGrpSpPr/>
            <p:nvPr/>
          </p:nvGrpSpPr>
          <p:grpSpPr>
            <a:xfrm>
              <a:off x="4482186" y="3641905"/>
              <a:ext cx="397605" cy="349784"/>
              <a:chOff x="2906375" y="1159725"/>
              <a:chExt cx="1860575" cy="1636800"/>
            </a:xfrm>
          </p:grpSpPr>
          <p:sp>
            <p:nvSpPr>
              <p:cNvPr id="7844" name="Google Shape;7844;p84"/>
              <p:cNvSpPr/>
              <p:nvPr/>
            </p:nvSpPr>
            <p:spPr>
              <a:xfrm>
                <a:off x="2906375" y="1159725"/>
                <a:ext cx="1860575" cy="1320800"/>
              </a:xfrm>
              <a:custGeom>
                <a:rect b="b" l="l" r="r" t="t"/>
                <a:pathLst>
                  <a:path extrusionOk="0" fill="none" h="52832" w="74423">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5" name="Google Shape;7845;p84"/>
              <p:cNvSpPr/>
              <p:nvPr/>
            </p:nvSpPr>
            <p:spPr>
              <a:xfrm>
                <a:off x="3520750" y="2496900"/>
                <a:ext cx="656300" cy="214450"/>
              </a:xfrm>
              <a:custGeom>
                <a:rect b="b" l="l" r="r" t="t"/>
                <a:pathLst>
                  <a:path extrusionOk="0" fill="none" h="8578" w="26252">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84"/>
              <p:cNvSpPr/>
              <p:nvPr/>
            </p:nvSpPr>
            <p:spPr>
              <a:xfrm>
                <a:off x="3448300" y="2706900"/>
                <a:ext cx="803900" cy="89625"/>
              </a:xfrm>
              <a:custGeom>
                <a:rect b="b" l="l" r="r" t="t"/>
                <a:pathLst>
                  <a:path extrusionOk="0" fill="none" h="3585" w="32156">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cap="flat" cmpd="sng" w="9525">
                <a:solidFill>
                  <a:srgbClr val="E3E9ED"/>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84"/>
              <p:cNvSpPr/>
              <p:nvPr/>
            </p:nvSpPr>
            <p:spPr>
              <a:xfrm>
                <a:off x="3674575" y="1339775"/>
                <a:ext cx="324050" cy="308175"/>
              </a:xfrm>
              <a:custGeom>
                <a:rect b="b" l="l" r="r" t="t"/>
                <a:pathLst>
                  <a:path extrusionOk="0" fill="none" h="12327" w="12962">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cap="flat" cmpd="sng" w="9525">
                <a:solidFill>
                  <a:srgbClr val="FFFFFF"/>
                </a:solidFill>
                <a:prstDash val="solid"/>
                <a:miter lim="267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848" name="Google Shape;7848;p84"/>
          <p:cNvGrpSpPr/>
          <p:nvPr/>
        </p:nvGrpSpPr>
        <p:grpSpPr>
          <a:xfrm>
            <a:off x="6528949" y="1853803"/>
            <a:ext cx="940737" cy="721067"/>
            <a:chOff x="6599718" y="2068734"/>
            <a:chExt cx="940737" cy="721067"/>
          </a:xfrm>
        </p:grpSpPr>
        <p:sp>
          <p:nvSpPr>
            <p:cNvPr id="7849" name="Google Shape;7849;p84"/>
            <p:cNvSpPr/>
            <p:nvPr/>
          </p:nvSpPr>
          <p:spPr>
            <a:xfrm>
              <a:off x="7138953" y="2569473"/>
              <a:ext cx="366935" cy="115933"/>
            </a:xfrm>
            <a:custGeom>
              <a:rect b="b" l="l" r="r" t="t"/>
              <a:pathLst>
                <a:path extrusionOk="0" fill="none" h="33338" w="105517">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84"/>
            <p:cNvSpPr/>
            <p:nvPr/>
          </p:nvSpPr>
          <p:spPr>
            <a:xfrm>
              <a:off x="6650497" y="2579172"/>
              <a:ext cx="346397" cy="118079"/>
            </a:xfrm>
            <a:custGeom>
              <a:rect b="b" l="l" r="r" t="t"/>
              <a:pathLst>
                <a:path extrusionOk="0" fill="none" h="33955" w="99611">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84"/>
            <p:cNvSpPr/>
            <p:nvPr/>
          </p:nvSpPr>
          <p:spPr>
            <a:xfrm>
              <a:off x="7236268" y="2370428"/>
              <a:ext cx="304187" cy="115978"/>
            </a:xfrm>
            <a:custGeom>
              <a:rect b="b" l="l" r="r" t="t"/>
              <a:pathLst>
                <a:path extrusionOk="0" fill="none" h="33351" w="87473">
                  <a:moveTo>
                    <a:pt x="15181" y="0"/>
                  </a:moveTo>
                  <a:cubicBezTo>
                    <a:pt x="12114" y="11913"/>
                    <a:pt x="6975" y="23210"/>
                    <a:pt x="1" y="33350"/>
                  </a:cubicBezTo>
                  <a:lnTo>
                    <a:pt x="87472" y="33350"/>
                  </a:lnTo>
                  <a:lnTo>
                    <a:pt x="87472"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84"/>
            <p:cNvSpPr/>
            <p:nvPr/>
          </p:nvSpPr>
          <p:spPr>
            <a:xfrm>
              <a:off x="7252744" y="2161243"/>
              <a:ext cx="271454" cy="115982"/>
            </a:xfrm>
            <a:custGeom>
              <a:rect b="b" l="l" r="r" t="t"/>
              <a:pathLst>
                <a:path extrusionOk="0" fill="none" h="33352" w="78060">
                  <a:moveTo>
                    <a:pt x="0" y="1"/>
                  </a:moveTo>
                  <a:cubicBezTo>
                    <a:pt x="7288" y="9714"/>
                    <a:pt x="11762" y="21250"/>
                    <a:pt x="12918" y="33351"/>
                  </a:cubicBezTo>
                  <a:lnTo>
                    <a:pt x="78060" y="33351"/>
                  </a:lnTo>
                  <a:lnTo>
                    <a:pt x="78060" y="1"/>
                  </a:ln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84"/>
            <p:cNvSpPr/>
            <p:nvPr/>
          </p:nvSpPr>
          <p:spPr>
            <a:xfrm>
              <a:off x="6599718" y="2199610"/>
              <a:ext cx="260051" cy="115978"/>
            </a:xfrm>
            <a:custGeom>
              <a:rect b="b" l="l" r="r" t="t"/>
              <a:pathLst>
                <a:path extrusionOk="0" fill="none" h="33351" w="74781">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84"/>
            <p:cNvSpPr/>
            <p:nvPr/>
          </p:nvSpPr>
          <p:spPr>
            <a:xfrm>
              <a:off x="6605967" y="2389697"/>
              <a:ext cx="307727" cy="116023"/>
            </a:xfrm>
            <a:custGeom>
              <a:rect b="b" l="l" r="r" t="t"/>
              <a:pathLst>
                <a:path extrusionOk="0" fill="none" h="33364" w="88491">
                  <a:moveTo>
                    <a:pt x="70835" y="1"/>
                  </a:moveTo>
                  <a:lnTo>
                    <a:pt x="1" y="1"/>
                  </a:lnTo>
                  <a:lnTo>
                    <a:pt x="1" y="33363"/>
                  </a:lnTo>
                  <a:lnTo>
                    <a:pt x="88490" y="33363"/>
                  </a:lnTo>
                  <a:cubicBezTo>
                    <a:pt x="80662" y="23386"/>
                    <a:pt x="74680" y="12089"/>
                    <a:pt x="70835" y="1"/>
                  </a:cubicBez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55" name="Google Shape;7855;p84"/>
            <p:cNvGrpSpPr/>
            <p:nvPr/>
          </p:nvGrpSpPr>
          <p:grpSpPr>
            <a:xfrm>
              <a:off x="6836957" y="2068734"/>
              <a:ext cx="461892" cy="721067"/>
              <a:chOff x="6836957" y="2068734"/>
              <a:chExt cx="461892" cy="721067"/>
            </a:xfrm>
          </p:grpSpPr>
          <p:sp>
            <p:nvSpPr>
              <p:cNvPr id="7856" name="Google Shape;7856;p84"/>
              <p:cNvSpPr/>
              <p:nvPr/>
            </p:nvSpPr>
            <p:spPr>
              <a:xfrm>
                <a:off x="7080441" y="2287271"/>
                <a:ext cx="187336" cy="123319"/>
              </a:xfrm>
              <a:custGeom>
                <a:rect b="b" l="l" r="r" t="t"/>
                <a:pathLst>
                  <a:path extrusionOk="0" fill="none" h="35462" w="53871">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cap="flat" cmpd="sng" w="9525">
                <a:solidFill>
                  <a:srgbClr val="4F677B"/>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84"/>
              <p:cNvSpPr/>
              <p:nvPr/>
            </p:nvSpPr>
            <p:spPr>
              <a:xfrm>
                <a:off x="7080441" y="2105091"/>
                <a:ext cx="182750" cy="157141"/>
              </a:xfrm>
              <a:custGeom>
                <a:rect b="b" l="l" r="r" t="t"/>
                <a:pathLst>
                  <a:path extrusionOk="0" fill="none" h="45188" w="52552">
                    <a:moveTo>
                      <a:pt x="1" y="45188"/>
                    </a:moveTo>
                    <a:lnTo>
                      <a:pt x="52551" y="45188"/>
                    </a:lnTo>
                    <a:cubicBezTo>
                      <a:pt x="47211" y="20458"/>
                      <a:pt x="25899" y="1609"/>
                      <a:pt x="1" y="1"/>
                    </a:cubicBezTo>
                    <a:close/>
                  </a:path>
                </a:pathLst>
              </a:custGeom>
              <a:noFill/>
              <a:ln cap="flat" cmpd="sng" w="9525">
                <a:solidFill>
                  <a:srgbClr val="B3C3C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84"/>
              <p:cNvSpPr/>
              <p:nvPr/>
            </p:nvSpPr>
            <p:spPr>
              <a:xfrm>
                <a:off x="6872702" y="2287006"/>
                <a:ext cx="187378" cy="123364"/>
              </a:xfrm>
              <a:custGeom>
                <a:rect b="b" l="l" r="r" t="t"/>
                <a:pathLst>
                  <a:path extrusionOk="0" fill="none" h="35475" w="53883">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cap="flat" cmpd="sng" w="9525">
                <a:solidFill>
                  <a:srgbClr val="C9D4DC"/>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84"/>
              <p:cNvSpPr/>
              <p:nvPr/>
            </p:nvSpPr>
            <p:spPr>
              <a:xfrm>
                <a:off x="6902504" y="2430686"/>
                <a:ext cx="152902" cy="185984"/>
              </a:xfrm>
              <a:custGeom>
                <a:rect b="b" l="l" r="r" t="t"/>
                <a:pathLst>
                  <a:path extrusionOk="0" fill="none" h="53482" w="43969">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cap="flat" cmpd="sng" w="9525">
                <a:solidFill>
                  <a:srgbClr val="DBE3E8"/>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84"/>
              <p:cNvSpPr/>
              <p:nvPr/>
            </p:nvSpPr>
            <p:spPr>
              <a:xfrm>
                <a:off x="6877289" y="2104831"/>
                <a:ext cx="182791" cy="157141"/>
              </a:xfrm>
              <a:custGeom>
                <a:rect b="b" l="l" r="r" t="t"/>
                <a:pathLst>
                  <a:path extrusionOk="0" fill="none" h="45188" w="52564">
                    <a:moveTo>
                      <a:pt x="52564" y="45187"/>
                    </a:moveTo>
                    <a:lnTo>
                      <a:pt x="52564" y="0"/>
                    </a:lnTo>
                    <a:cubicBezTo>
                      <a:pt x="26653" y="1621"/>
                      <a:pt x="5354" y="20470"/>
                      <a:pt x="1" y="45187"/>
                    </a:cubicBezTo>
                    <a:close/>
                  </a:path>
                </a:pathLst>
              </a:custGeom>
              <a:noFill/>
              <a:ln cap="flat" cmpd="sng" w="9525">
                <a:solidFill>
                  <a:srgbClr val="8FA1AF"/>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84"/>
              <p:cNvSpPr/>
              <p:nvPr/>
            </p:nvSpPr>
            <p:spPr>
              <a:xfrm>
                <a:off x="7080441" y="2430686"/>
                <a:ext cx="152860" cy="185938"/>
              </a:xfrm>
              <a:custGeom>
                <a:rect b="b" l="l" r="r" t="t"/>
                <a:pathLst>
                  <a:path extrusionOk="0" fill="none" h="53469" w="43957">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cap="flat" cmpd="sng" w="9525">
                <a:solidFill>
                  <a:srgbClr val="374F66"/>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62" name="Google Shape;7862;p84"/>
              <p:cNvGrpSpPr/>
              <p:nvPr/>
            </p:nvGrpSpPr>
            <p:grpSpPr>
              <a:xfrm>
                <a:off x="6836957" y="2068734"/>
                <a:ext cx="461892" cy="721067"/>
                <a:chOff x="6836957" y="2068734"/>
                <a:chExt cx="461892" cy="721067"/>
              </a:xfrm>
            </p:grpSpPr>
            <p:sp>
              <p:nvSpPr>
                <p:cNvPr id="7863" name="Google Shape;7863;p84"/>
                <p:cNvSpPr/>
                <p:nvPr/>
              </p:nvSpPr>
              <p:spPr>
                <a:xfrm>
                  <a:off x="6996059" y="2711098"/>
                  <a:ext cx="143729" cy="78703"/>
                </a:xfrm>
                <a:custGeom>
                  <a:rect b="b" l="l" r="r" t="t"/>
                  <a:pathLst>
                    <a:path extrusionOk="0" fill="none" h="22632" w="41331">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4" name="Google Shape;7864;p84"/>
                <p:cNvSpPr/>
                <p:nvPr/>
              </p:nvSpPr>
              <p:spPr>
                <a:xfrm>
                  <a:off x="6996059" y="2647693"/>
                  <a:ext cx="143683" cy="88753"/>
                </a:xfrm>
                <a:custGeom>
                  <a:rect b="b" l="l" r="r" t="t"/>
                  <a:pathLst>
                    <a:path extrusionOk="0" fill="none" h="25522" w="41318">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cap="flat" cmpd="sng" w="9525">
                  <a:solidFill>
                    <a:srgbClr val="E3E7EA"/>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5" name="Google Shape;7865;p84"/>
                <p:cNvSpPr/>
                <p:nvPr/>
              </p:nvSpPr>
              <p:spPr>
                <a:xfrm>
                  <a:off x="6990467" y="2723683"/>
                  <a:ext cx="154870" cy="12721"/>
                </a:xfrm>
                <a:custGeom>
                  <a:rect b="b" l="l" r="r" t="t"/>
                  <a:pathLst>
                    <a:path extrusionOk="0" fill="none" h="3658" w="44535">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84"/>
                <p:cNvSpPr/>
                <p:nvPr/>
              </p:nvSpPr>
              <p:spPr>
                <a:xfrm>
                  <a:off x="6990467" y="2698339"/>
                  <a:ext cx="154870" cy="12762"/>
                </a:xfrm>
                <a:custGeom>
                  <a:rect b="b" l="l" r="r" t="t"/>
                  <a:pathLst>
                    <a:path extrusionOk="0" fill="none" h="3670" w="44535">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84"/>
                <p:cNvSpPr/>
                <p:nvPr/>
              </p:nvSpPr>
              <p:spPr>
                <a:xfrm>
                  <a:off x="6990467" y="2647648"/>
                  <a:ext cx="154870" cy="12762"/>
                </a:xfrm>
                <a:custGeom>
                  <a:rect b="b" l="l" r="r" t="t"/>
                  <a:pathLst>
                    <a:path extrusionOk="0" fill="none" h="3670" w="44535">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84"/>
                <p:cNvSpPr/>
                <p:nvPr/>
              </p:nvSpPr>
              <p:spPr>
                <a:xfrm>
                  <a:off x="6990467" y="2672992"/>
                  <a:ext cx="154870" cy="12766"/>
                </a:xfrm>
                <a:custGeom>
                  <a:rect b="b" l="l" r="r" t="t"/>
                  <a:pathLst>
                    <a:path extrusionOk="0" fill="none" h="3671" w="44535">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cap="flat" cmpd="sng" w="9525">
                  <a:solidFill>
                    <a:srgbClr val="EEF0F2"/>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84"/>
                <p:cNvSpPr/>
                <p:nvPr/>
              </p:nvSpPr>
              <p:spPr>
                <a:xfrm>
                  <a:off x="6836957" y="2068734"/>
                  <a:ext cx="461892" cy="589756"/>
                </a:xfrm>
                <a:custGeom>
                  <a:rect b="b" l="l" r="r" t="t"/>
                  <a:pathLst>
                    <a:path extrusionOk="0" fill="none" h="169592" w="132823">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cap="flat" cmpd="sng" w="9525">
                  <a:solidFill>
                    <a:srgbClr val="FEFEFE"/>
                  </a:solidFill>
                  <a:prstDash val="solid"/>
                  <a:miter lim="12565"/>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7870" name="Google Shape;7870;p84"/>
          <p:cNvGrpSpPr/>
          <p:nvPr/>
        </p:nvGrpSpPr>
        <p:grpSpPr>
          <a:xfrm>
            <a:off x="2412267" y="1858149"/>
            <a:ext cx="712577" cy="712374"/>
            <a:chOff x="2559249" y="2069323"/>
            <a:chExt cx="685566" cy="685634"/>
          </a:xfrm>
        </p:grpSpPr>
        <p:sp>
          <p:nvSpPr>
            <p:cNvPr id="7871" name="Google Shape;7871;p84"/>
            <p:cNvSpPr/>
            <p:nvPr/>
          </p:nvSpPr>
          <p:spPr>
            <a:xfrm>
              <a:off x="2637836" y="2532965"/>
              <a:ext cx="376180" cy="221993"/>
            </a:xfrm>
            <a:custGeom>
              <a:rect b="b" l="l" r="r" t="t"/>
              <a:pathLst>
                <a:path extrusionOk="0" h="67784" w="114864">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84"/>
            <p:cNvSpPr/>
            <p:nvPr/>
          </p:nvSpPr>
          <p:spPr>
            <a:xfrm>
              <a:off x="2910955" y="2421038"/>
              <a:ext cx="327385" cy="318821"/>
            </a:xfrm>
            <a:custGeom>
              <a:rect b="b" l="l" r="r" t="t"/>
              <a:pathLst>
                <a:path extrusionOk="0" h="97350" w="99965">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84"/>
            <p:cNvSpPr/>
            <p:nvPr/>
          </p:nvSpPr>
          <p:spPr>
            <a:xfrm>
              <a:off x="3122726" y="2149918"/>
              <a:ext cx="10490" cy="10015"/>
            </a:xfrm>
            <a:custGeom>
              <a:rect b="b" l="l" r="r" t="t"/>
              <a:pathLst>
                <a:path extrusionOk="0" h="3058" w="3203">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84"/>
            <p:cNvSpPr/>
            <p:nvPr/>
          </p:nvSpPr>
          <p:spPr>
            <a:xfrm>
              <a:off x="3022956" y="2159929"/>
              <a:ext cx="221858" cy="379216"/>
            </a:xfrm>
            <a:custGeom>
              <a:rect b="b" l="l" r="r" t="t"/>
              <a:pathLst>
                <a:path extrusionOk="0" h="115791" w="67743">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84"/>
            <p:cNvSpPr/>
            <p:nvPr/>
          </p:nvSpPr>
          <p:spPr>
            <a:xfrm>
              <a:off x="3001649" y="2257452"/>
              <a:ext cx="4395" cy="2908"/>
            </a:xfrm>
            <a:custGeom>
              <a:rect b="b" l="l" r="r" t="t"/>
              <a:pathLst>
                <a:path extrusionOk="0" h="888" w="1342">
                  <a:moveTo>
                    <a:pt x="1" y="1"/>
                  </a:moveTo>
                  <a:cubicBezTo>
                    <a:pt x="449" y="291"/>
                    <a:pt x="898" y="587"/>
                    <a:pt x="1341" y="888"/>
                  </a:cubicBezTo>
                  <a:cubicBezTo>
                    <a:pt x="898" y="587"/>
                    <a:pt x="449" y="291"/>
                    <a:pt x="1" y="1"/>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84"/>
            <p:cNvSpPr/>
            <p:nvPr/>
          </p:nvSpPr>
          <p:spPr>
            <a:xfrm>
              <a:off x="3006814" y="2260907"/>
              <a:ext cx="504" cy="373"/>
            </a:xfrm>
            <a:custGeom>
              <a:rect b="b" l="l" r="r" t="t"/>
              <a:pathLst>
                <a:path extrusionOk="0" h="114" w="154">
                  <a:moveTo>
                    <a:pt x="1" y="0"/>
                  </a:moveTo>
                  <a:lnTo>
                    <a:pt x="1" y="0"/>
                  </a:lnTo>
                  <a:cubicBezTo>
                    <a:pt x="50" y="40"/>
                    <a:pt x="104" y="74"/>
                    <a:pt x="154" y="114"/>
                  </a:cubicBezTo>
                  <a:cubicBezTo>
                    <a:pt x="104" y="74"/>
                    <a:pt x="55" y="40"/>
                    <a:pt x="1"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84"/>
            <p:cNvSpPr/>
            <p:nvPr/>
          </p:nvSpPr>
          <p:spPr>
            <a:xfrm>
              <a:off x="3007315" y="2261277"/>
              <a:ext cx="15645" cy="12190"/>
            </a:xfrm>
            <a:custGeom>
              <a:rect b="b" l="l" r="r" t="t"/>
              <a:pathLst>
                <a:path extrusionOk="0" h="3722" w="4777">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84"/>
            <p:cNvSpPr/>
            <p:nvPr/>
          </p:nvSpPr>
          <p:spPr>
            <a:xfrm>
              <a:off x="3006025" y="2260357"/>
              <a:ext cx="793" cy="553"/>
            </a:xfrm>
            <a:custGeom>
              <a:rect b="b" l="l" r="r" t="t"/>
              <a:pathLst>
                <a:path extrusionOk="0" h="169" w="242">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84"/>
            <p:cNvSpPr/>
            <p:nvPr/>
          </p:nvSpPr>
          <p:spPr>
            <a:xfrm>
              <a:off x="2790124" y="2069323"/>
              <a:ext cx="376068" cy="221963"/>
            </a:xfrm>
            <a:custGeom>
              <a:rect b="b" l="l" r="r" t="t"/>
              <a:pathLst>
                <a:path extrusionOk="0" h="67775" w="11483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84"/>
            <p:cNvSpPr/>
            <p:nvPr/>
          </p:nvSpPr>
          <p:spPr>
            <a:xfrm>
              <a:off x="2559328" y="2381300"/>
              <a:ext cx="1294" cy="21877"/>
            </a:xfrm>
            <a:custGeom>
              <a:rect b="b" l="l" r="r" t="t"/>
              <a:pathLst>
                <a:path extrusionOk="0" h="6680" w="395">
                  <a:moveTo>
                    <a:pt x="395" y="1"/>
                  </a:moveTo>
                  <a:cubicBezTo>
                    <a:pt x="193" y="2219"/>
                    <a:pt x="65" y="4447"/>
                    <a:pt x="1" y="6679"/>
                  </a:cubicBezTo>
                  <a:lnTo>
                    <a:pt x="15" y="6679"/>
                  </a:lnTo>
                  <a:cubicBezTo>
                    <a:pt x="70" y="4447"/>
                    <a:pt x="198" y="2224"/>
                    <a:pt x="395" y="1"/>
                  </a:cubicBezTo>
                  <a:close/>
                </a:path>
              </a:pathLst>
            </a:custGeom>
            <a:solidFill>
              <a:srgbClr val="A5B7C5"/>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84"/>
            <p:cNvSpPr/>
            <p:nvPr/>
          </p:nvSpPr>
          <p:spPr>
            <a:xfrm>
              <a:off x="2565429" y="2084349"/>
              <a:ext cx="327628" cy="318828"/>
            </a:xfrm>
            <a:custGeom>
              <a:rect b="b" l="l" r="r" t="t"/>
              <a:pathLst>
                <a:path extrusionOk="0" h="97352" w="100039">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84"/>
            <p:cNvSpPr/>
            <p:nvPr/>
          </p:nvSpPr>
          <p:spPr>
            <a:xfrm>
              <a:off x="2560618" y="2347407"/>
              <a:ext cx="4814" cy="33896"/>
            </a:xfrm>
            <a:custGeom>
              <a:rect b="b" l="l" r="r" t="t"/>
              <a:pathLst>
                <a:path extrusionOk="0" h="10350" w="147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84"/>
            <p:cNvSpPr/>
            <p:nvPr/>
          </p:nvSpPr>
          <p:spPr>
            <a:xfrm>
              <a:off x="2559249" y="2285083"/>
              <a:ext cx="222808" cy="417520"/>
            </a:xfrm>
            <a:custGeom>
              <a:rect b="b" l="l" r="r" t="t"/>
              <a:pathLst>
                <a:path extrusionOk="0" h="127487" w="68033">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84" name="Google Shape;7884;p84"/>
          <p:cNvGrpSpPr/>
          <p:nvPr/>
        </p:nvGrpSpPr>
        <p:grpSpPr>
          <a:xfrm>
            <a:off x="7594705" y="970938"/>
            <a:ext cx="845645" cy="711911"/>
            <a:chOff x="951975" y="315800"/>
            <a:chExt cx="5860325" cy="4933550"/>
          </a:xfrm>
        </p:grpSpPr>
        <p:sp>
          <p:nvSpPr>
            <p:cNvPr id="7885" name="Google Shape;7885;p84"/>
            <p:cNvSpPr/>
            <p:nvPr/>
          </p:nvSpPr>
          <p:spPr>
            <a:xfrm>
              <a:off x="6501500" y="3684025"/>
              <a:ext cx="310800" cy="261200"/>
            </a:xfrm>
            <a:custGeom>
              <a:rect b="b" l="l" r="r" t="t"/>
              <a:pathLst>
                <a:path extrusionOk="0" h="10448" w="12432">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84"/>
            <p:cNvSpPr/>
            <p:nvPr/>
          </p:nvSpPr>
          <p:spPr>
            <a:xfrm>
              <a:off x="6501500" y="2945200"/>
              <a:ext cx="310800" cy="261925"/>
            </a:xfrm>
            <a:custGeom>
              <a:rect b="b" l="l" r="r" t="t"/>
              <a:pathLst>
                <a:path extrusionOk="0" h="10477" w="12432">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84"/>
            <p:cNvSpPr/>
            <p:nvPr/>
          </p:nvSpPr>
          <p:spPr>
            <a:xfrm>
              <a:off x="6501500" y="2202650"/>
              <a:ext cx="310800" cy="266400"/>
            </a:xfrm>
            <a:custGeom>
              <a:rect b="b" l="l" r="r" t="t"/>
              <a:pathLst>
                <a:path extrusionOk="0" h="10656" w="12432">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84"/>
            <p:cNvSpPr/>
            <p:nvPr/>
          </p:nvSpPr>
          <p:spPr>
            <a:xfrm>
              <a:off x="951975" y="3495675"/>
              <a:ext cx="5460750" cy="1753675"/>
            </a:xfrm>
            <a:custGeom>
              <a:rect b="b" l="l" r="r" t="t"/>
              <a:pathLst>
                <a:path extrusionOk="0" fill="none" h="70147" w="218430">
                  <a:moveTo>
                    <a:pt x="29746" y="1"/>
                  </a:moveTo>
                  <a:lnTo>
                    <a:pt x="0" y="14430"/>
                  </a:lnTo>
                  <a:lnTo>
                    <a:pt x="109215" y="70147"/>
                  </a:lnTo>
                  <a:lnTo>
                    <a:pt x="218429" y="14430"/>
                  </a:lnTo>
                  <a:lnTo>
                    <a:pt x="188684" y="1"/>
                  </a:lnTo>
                  <a:lnTo>
                    <a:pt x="109215" y="40623"/>
                  </a:lnTo>
                  <a:close/>
                </a:path>
              </a:pathLst>
            </a:custGeom>
            <a:noFill/>
            <a:ln cap="flat" cmpd="sng" w="9525">
              <a:solidFill>
                <a:srgbClr val="435D74"/>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84"/>
            <p:cNvSpPr/>
            <p:nvPr/>
          </p:nvSpPr>
          <p:spPr>
            <a:xfrm>
              <a:off x="951975" y="2757600"/>
              <a:ext cx="5460750" cy="1753675"/>
            </a:xfrm>
            <a:custGeom>
              <a:rect b="b" l="l" r="r" t="t"/>
              <a:pathLst>
                <a:path extrusionOk="0" fill="none" h="70147" w="21843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cap="flat" cmpd="sng" w="9525">
              <a:solidFill>
                <a:srgbClr val="869FB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84"/>
            <p:cNvSpPr/>
            <p:nvPr/>
          </p:nvSpPr>
          <p:spPr>
            <a:xfrm>
              <a:off x="951975" y="2019500"/>
              <a:ext cx="5460750" cy="1753675"/>
            </a:xfrm>
            <a:custGeom>
              <a:rect b="b" l="l" r="r" t="t"/>
              <a:pathLst>
                <a:path extrusionOk="0" fill="none" h="70147" w="21843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cap="flat" cmpd="sng" w="9525">
              <a:solidFill>
                <a:srgbClr val="BAC8D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1" name="Google Shape;7891;p84"/>
            <p:cNvSpPr/>
            <p:nvPr/>
          </p:nvSpPr>
          <p:spPr>
            <a:xfrm>
              <a:off x="951975" y="315800"/>
              <a:ext cx="5460750" cy="2719300"/>
            </a:xfrm>
            <a:custGeom>
              <a:rect b="b" l="l" r="r" t="t"/>
              <a:pathLst>
                <a:path extrusionOk="0" fill="none" h="108772" w="218430">
                  <a:moveTo>
                    <a:pt x="109215" y="1"/>
                  </a:moveTo>
                  <a:lnTo>
                    <a:pt x="0" y="52832"/>
                  </a:lnTo>
                  <a:lnTo>
                    <a:pt x="109215" y="108771"/>
                  </a:lnTo>
                  <a:lnTo>
                    <a:pt x="218429" y="52832"/>
                  </a:ln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2" name="Google Shape;7892;p84"/>
            <p:cNvSpPr/>
            <p:nvPr/>
          </p:nvSpPr>
          <p:spPr>
            <a:xfrm>
              <a:off x="6501500" y="1464200"/>
              <a:ext cx="310800" cy="261550"/>
            </a:xfrm>
            <a:custGeom>
              <a:rect b="b" l="l" r="r" t="t"/>
              <a:pathLst>
                <a:path extrusionOk="0" h="10462" w="12432">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3" name="Google Shape;7893;p84"/>
          <p:cNvGrpSpPr/>
          <p:nvPr/>
        </p:nvGrpSpPr>
        <p:grpSpPr>
          <a:xfrm>
            <a:off x="3691834" y="2707047"/>
            <a:ext cx="1617932" cy="621724"/>
            <a:chOff x="3862800" y="3038525"/>
            <a:chExt cx="1329006" cy="510698"/>
          </a:xfrm>
        </p:grpSpPr>
        <p:sp>
          <p:nvSpPr>
            <p:cNvPr id="7894" name="Google Shape;7894;p84"/>
            <p:cNvSpPr/>
            <p:nvPr/>
          </p:nvSpPr>
          <p:spPr>
            <a:xfrm>
              <a:off x="4185913" y="3040337"/>
              <a:ext cx="71107" cy="143789"/>
            </a:xfrm>
            <a:custGeom>
              <a:rect b="b" l="l" r="r" t="t"/>
              <a:pathLst>
                <a:path extrusionOk="0" h="29770" w="14722">
                  <a:moveTo>
                    <a:pt x="0" y="1"/>
                  </a:moveTo>
                  <a:cubicBezTo>
                    <a:pt x="0" y="11614"/>
                    <a:pt x="5398" y="22573"/>
                    <a:pt x="14721" y="29770"/>
                  </a:cubicBezTo>
                  <a:cubicBezTo>
                    <a:pt x="5562" y="22573"/>
                    <a:pt x="164" y="11614"/>
                    <a:pt x="164" y="1"/>
                  </a:cubicBez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84"/>
            <p:cNvSpPr/>
            <p:nvPr/>
          </p:nvSpPr>
          <p:spPr>
            <a:xfrm>
              <a:off x="3967075" y="3045080"/>
              <a:ext cx="403706" cy="397383"/>
            </a:xfrm>
            <a:custGeom>
              <a:rect b="b" l="l" r="r" t="t"/>
              <a:pathLst>
                <a:path extrusionOk="0" h="82274" w="83583">
                  <a:moveTo>
                    <a:pt x="83583" y="82273"/>
                  </a:moveTo>
                  <a:cubicBezTo>
                    <a:pt x="37948" y="82273"/>
                    <a:pt x="655" y="45635"/>
                    <a:pt x="0" y="0"/>
                  </a:cubicBezTo>
                  <a:cubicBezTo>
                    <a:pt x="655" y="45635"/>
                    <a:pt x="37948" y="82273"/>
                    <a:pt x="83583" y="82273"/>
                  </a:cubicBezTo>
                  <a:close/>
                </a:path>
              </a:pathLst>
            </a:custGeom>
            <a:solidFill>
              <a:srgbClr val="445D73"/>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96" name="Google Shape;7896;p84"/>
            <p:cNvGrpSpPr/>
            <p:nvPr/>
          </p:nvGrpSpPr>
          <p:grpSpPr>
            <a:xfrm>
              <a:off x="3967075" y="3040337"/>
              <a:ext cx="1019927" cy="402126"/>
              <a:chOff x="3967075" y="3040337"/>
              <a:chExt cx="1019927" cy="402126"/>
            </a:xfrm>
          </p:grpSpPr>
          <p:sp>
            <p:nvSpPr>
              <p:cNvPr id="7897" name="Google Shape;7897;p84"/>
              <p:cNvSpPr/>
              <p:nvPr/>
            </p:nvSpPr>
            <p:spPr>
              <a:xfrm>
                <a:off x="4369197" y="3335999"/>
                <a:ext cx="617805" cy="105869"/>
              </a:xfrm>
              <a:custGeom>
                <a:rect b="b" l="l" r="r" t="t"/>
                <a:pathLst>
                  <a:path extrusionOk="0" fill="none" h="21919" w="127910">
                    <a:moveTo>
                      <a:pt x="1" y="21918"/>
                    </a:moveTo>
                    <a:lnTo>
                      <a:pt x="127909" y="21918"/>
                    </a:lnTo>
                    <a:lnTo>
                      <a:pt x="127909" y="1"/>
                    </a:lnTo>
                    <a:lnTo>
                      <a:pt x="164" y="164"/>
                    </a:ln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84"/>
              <p:cNvSpPr/>
              <p:nvPr/>
            </p:nvSpPr>
            <p:spPr>
              <a:xfrm>
                <a:off x="3967075" y="3040337"/>
                <a:ext cx="403706" cy="402126"/>
              </a:xfrm>
              <a:custGeom>
                <a:rect b="b" l="l" r="r" t="t"/>
                <a:pathLst>
                  <a:path extrusionOk="0" fill="none" h="83256" w="83583">
                    <a:moveTo>
                      <a:pt x="83419" y="61501"/>
                    </a:moveTo>
                    <a:cubicBezTo>
                      <a:pt x="49397" y="61501"/>
                      <a:pt x="21755" y="34022"/>
                      <a:pt x="21755" y="1"/>
                    </a:cubicBezTo>
                    <a:lnTo>
                      <a:pt x="0" y="1"/>
                    </a:lnTo>
                    <a:lnTo>
                      <a:pt x="0" y="982"/>
                    </a:lnTo>
                    <a:cubicBezTo>
                      <a:pt x="818" y="46617"/>
                      <a:pt x="37948" y="83255"/>
                      <a:pt x="83583" y="83255"/>
                    </a:cubicBezTo>
                  </a:path>
                </a:pathLst>
              </a:custGeom>
              <a:noFill/>
              <a:ln cap="flat" cmpd="sng" w="9525">
                <a:solidFill>
                  <a:srgbClr val="869FB1"/>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9" name="Google Shape;7899;p84"/>
            <p:cNvGrpSpPr/>
            <p:nvPr/>
          </p:nvGrpSpPr>
          <p:grpSpPr>
            <a:xfrm>
              <a:off x="4186700" y="3040337"/>
              <a:ext cx="390475" cy="183289"/>
              <a:chOff x="4186700" y="3040337"/>
              <a:chExt cx="390475" cy="183289"/>
            </a:xfrm>
          </p:grpSpPr>
          <p:sp>
            <p:nvSpPr>
              <p:cNvPr id="7900" name="Google Shape;7900;p84"/>
              <p:cNvSpPr/>
              <p:nvPr/>
            </p:nvSpPr>
            <p:spPr>
              <a:xfrm>
                <a:off x="4370181" y="3120129"/>
                <a:ext cx="206994" cy="103497"/>
              </a:xfrm>
              <a:custGeom>
                <a:rect b="b" l="l" r="r" t="t"/>
                <a:pathLst>
                  <a:path extrusionOk="0" fill="none" h="21428" w="42856">
                    <a:moveTo>
                      <a:pt x="1" y="21428"/>
                    </a:moveTo>
                    <a:lnTo>
                      <a:pt x="42855" y="21428"/>
                    </a:lnTo>
                    <a:lnTo>
                      <a:pt x="42855" y="1"/>
                    </a:lnTo>
                    <a:lnTo>
                      <a:pt x="1" y="1"/>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84"/>
              <p:cNvSpPr/>
              <p:nvPr/>
            </p:nvSpPr>
            <p:spPr>
              <a:xfrm>
                <a:off x="4186700" y="3040337"/>
                <a:ext cx="184081" cy="183289"/>
              </a:xfrm>
              <a:custGeom>
                <a:rect b="b" l="l" r="r" t="t"/>
                <a:pathLst>
                  <a:path extrusionOk="0" fill="none" h="37948" w="38112">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cap="flat" cmpd="sng" w="9525">
                <a:solidFill>
                  <a:srgbClr val="E3E9ED"/>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2" name="Google Shape;7902;p84"/>
            <p:cNvGrpSpPr/>
            <p:nvPr/>
          </p:nvGrpSpPr>
          <p:grpSpPr>
            <a:xfrm>
              <a:off x="4073727" y="3040337"/>
              <a:ext cx="697794" cy="296263"/>
              <a:chOff x="4073727" y="3040337"/>
              <a:chExt cx="697794" cy="296263"/>
            </a:xfrm>
          </p:grpSpPr>
          <p:sp>
            <p:nvSpPr>
              <p:cNvPr id="7903" name="Google Shape;7903;p84"/>
              <p:cNvSpPr/>
              <p:nvPr/>
            </p:nvSpPr>
            <p:spPr>
              <a:xfrm>
                <a:off x="4370181" y="3223621"/>
                <a:ext cx="401339" cy="112979"/>
              </a:xfrm>
              <a:custGeom>
                <a:rect b="b" l="l" r="r" t="t"/>
                <a:pathLst>
                  <a:path extrusionOk="0" fill="none" h="23391" w="83093">
                    <a:moveTo>
                      <a:pt x="1" y="23391"/>
                    </a:moveTo>
                    <a:lnTo>
                      <a:pt x="83092" y="23391"/>
                    </a:lnTo>
                    <a:lnTo>
                      <a:pt x="83092" y="1"/>
                    </a:lnTo>
                    <a:lnTo>
                      <a:pt x="1" y="1"/>
                    </a:ln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84"/>
              <p:cNvSpPr/>
              <p:nvPr/>
            </p:nvSpPr>
            <p:spPr>
              <a:xfrm>
                <a:off x="4073727" y="3040337"/>
                <a:ext cx="297055" cy="296263"/>
              </a:xfrm>
              <a:custGeom>
                <a:rect b="b" l="l" r="r" t="t"/>
                <a:pathLst>
                  <a:path extrusionOk="0" fill="none" h="61338" w="61502">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cap="flat" cmpd="sng" w="9525">
                <a:solidFill>
                  <a:srgbClr val="CFD9E0"/>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05" name="Google Shape;7905;p84"/>
            <p:cNvGrpSpPr/>
            <p:nvPr/>
          </p:nvGrpSpPr>
          <p:grpSpPr>
            <a:xfrm>
              <a:off x="3862800" y="3038525"/>
              <a:ext cx="1329006" cy="510698"/>
              <a:chOff x="3862800" y="3038525"/>
              <a:chExt cx="1329006" cy="510698"/>
            </a:xfrm>
          </p:grpSpPr>
          <p:sp>
            <p:nvSpPr>
              <p:cNvPr id="7906" name="Google Shape;7906;p84"/>
              <p:cNvSpPr/>
              <p:nvPr/>
            </p:nvSpPr>
            <p:spPr>
              <a:xfrm>
                <a:off x="4370175" y="3441875"/>
                <a:ext cx="821631" cy="107348"/>
              </a:xfrm>
              <a:custGeom>
                <a:rect b="b" l="l" r="r" t="t"/>
                <a:pathLst>
                  <a:path extrusionOk="0" fill="none" h="21919" w="170110">
                    <a:moveTo>
                      <a:pt x="1" y="21918"/>
                    </a:moveTo>
                    <a:lnTo>
                      <a:pt x="170110" y="21918"/>
                    </a:lnTo>
                    <a:lnTo>
                      <a:pt x="170110" y="0"/>
                    </a:lnTo>
                    <a:lnTo>
                      <a:pt x="1" y="0"/>
                    </a:ln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84"/>
              <p:cNvSpPr/>
              <p:nvPr/>
            </p:nvSpPr>
            <p:spPr>
              <a:xfrm>
                <a:off x="3862800" y="3038525"/>
                <a:ext cx="507990" cy="510620"/>
              </a:xfrm>
              <a:custGeom>
                <a:rect b="b" l="l" r="r" t="t"/>
                <a:pathLst>
                  <a:path extrusionOk="0" fill="none" h="105500" w="105174">
                    <a:moveTo>
                      <a:pt x="105174" y="83418"/>
                    </a:moveTo>
                    <a:cubicBezTo>
                      <a:pt x="59539" y="83418"/>
                      <a:pt x="22246" y="46780"/>
                      <a:pt x="21591" y="1145"/>
                    </a:cubicBezTo>
                    <a:lnTo>
                      <a:pt x="21591" y="0"/>
                    </a:lnTo>
                    <a:lnTo>
                      <a:pt x="1" y="0"/>
                    </a:lnTo>
                    <a:cubicBezTo>
                      <a:pt x="1" y="58229"/>
                      <a:pt x="46944" y="105336"/>
                      <a:pt x="105174" y="105500"/>
                    </a:cubicBezTo>
                  </a:path>
                </a:pathLst>
              </a:custGeom>
              <a:noFill/>
              <a:ln cap="flat" cmpd="sng" w="9525">
                <a:solidFill>
                  <a:srgbClr val="445D73"/>
                </a:solidFill>
                <a:prstDash val="solid"/>
                <a:miter lim="16356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08" name="Google Shape;7908;p84"/>
          <p:cNvGrpSpPr/>
          <p:nvPr/>
        </p:nvGrpSpPr>
        <p:grpSpPr>
          <a:xfrm>
            <a:off x="700156" y="970938"/>
            <a:ext cx="883205" cy="775176"/>
            <a:chOff x="649648" y="271400"/>
            <a:chExt cx="6215377" cy="5455143"/>
          </a:xfrm>
        </p:grpSpPr>
        <p:sp>
          <p:nvSpPr>
            <p:cNvPr id="7909" name="Google Shape;7909;p84"/>
            <p:cNvSpPr/>
            <p:nvPr/>
          </p:nvSpPr>
          <p:spPr>
            <a:xfrm>
              <a:off x="2641907" y="3717593"/>
              <a:ext cx="3573900" cy="2008950"/>
            </a:xfrm>
            <a:custGeom>
              <a:rect b="b" l="l" r="r" t="t"/>
              <a:pathLst>
                <a:path extrusionOk="0" fill="none" h="80358" w="142956">
                  <a:moveTo>
                    <a:pt x="0" y="50612"/>
                  </a:moveTo>
                  <a:cubicBezTo>
                    <a:pt x="53053" y="80357"/>
                    <a:pt x="120314" y="56605"/>
                    <a:pt x="142956" y="0"/>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84"/>
            <p:cNvSpPr/>
            <p:nvPr/>
          </p:nvSpPr>
          <p:spPr>
            <a:xfrm>
              <a:off x="1359875" y="2446825"/>
              <a:ext cx="338550" cy="1598275"/>
            </a:xfrm>
            <a:custGeom>
              <a:rect b="b" l="l" r="r" t="t"/>
              <a:pathLst>
                <a:path extrusionOk="0" fill="none" h="63931" w="13542">
                  <a:moveTo>
                    <a:pt x="888" y="0"/>
                  </a:moveTo>
                  <a:cubicBezTo>
                    <a:pt x="223" y="4440"/>
                    <a:pt x="1" y="9102"/>
                    <a:pt x="1" y="13763"/>
                  </a:cubicBezTo>
                  <a:cubicBezTo>
                    <a:pt x="1" y="31300"/>
                    <a:pt x="4662" y="48614"/>
                    <a:pt x="13541" y="63931"/>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84"/>
            <p:cNvSpPr/>
            <p:nvPr/>
          </p:nvSpPr>
          <p:spPr>
            <a:xfrm>
              <a:off x="1709500" y="271400"/>
              <a:ext cx="5149975" cy="2519525"/>
            </a:xfrm>
            <a:custGeom>
              <a:rect b="b" l="l" r="r" t="t"/>
              <a:pathLst>
                <a:path extrusionOk="0" fill="none" h="100781" w="205999">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cap="flat" cmpd="sng" w="9525">
              <a:solidFill>
                <a:srgbClr val="325D79"/>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84"/>
            <p:cNvSpPr/>
            <p:nvPr/>
          </p:nvSpPr>
          <p:spPr>
            <a:xfrm>
              <a:off x="5965975" y="415700"/>
              <a:ext cx="754750" cy="754750"/>
            </a:xfrm>
            <a:custGeom>
              <a:rect b="b" l="l" r="r" t="t"/>
              <a:pathLst>
                <a:path extrusionOk="0" fill="none" h="30190" w="3019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84"/>
            <p:cNvSpPr/>
            <p:nvPr/>
          </p:nvSpPr>
          <p:spPr>
            <a:xfrm>
              <a:off x="699475" y="2457925"/>
              <a:ext cx="5183275" cy="2647150"/>
            </a:xfrm>
            <a:custGeom>
              <a:rect b="b" l="l" r="r" t="t"/>
              <a:pathLst>
                <a:path extrusionOk="0" fill="none" h="105886" w="207331">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84"/>
            <p:cNvSpPr/>
            <p:nvPr/>
          </p:nvSpPr>
          <p:spPr>
            <a:xfrm>
              <a:off x="2075775" y="387950"/>
              <a:ext cx="4012325" cy="2402975"/>
            </a:xfrm>
            <a:custGeom>
              <a:rect b="b" l="l" r="r" t="t"/>
              <a:pathLst>
                <a:path extrusionOk="0" fill="none" h="96119" w="160493">
                  <a:moveTo>
                    <a:pt x="160492" y="96118"/>
                  </a:moveTo>
                  <a:cubicBezTo>
                    <a:pt x="160492" y="57494"/>
                    <a:pt x="135630" y="23530"/>
                    <a:pt x="99003" y="11765"/>
                  </a:cubicBezTo>
                  <a:cubicBezTo>
                    <a:pt x="62377" y="0"/>
                    <a:pt x="22420" y="13097"/>
                    <a:pt x="0" y="44397"/>
                  </a:cubicBezTo>
                </a:path>
              </a:pathLst>
            </a:custGeom>
            <a:noFill/>
            <a:ln cap="flat" cmpd="sng" w="9525">
              <a:solidFill>
                <a:srgbClr val="667E92"/>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84"/>
            <p:cNvSpPr/>
            <p:nvPr/>
          </p:nvSpPr>
          <p:spPr>
            <a:xfrm>
              <a:off x="649648" y="670971"/>
              <a:ext cx="5183118" cy="4298214"/>
            </a:xfrm>
            <a:custGeom>
              <a:rect b="b" l="l" r="r" t="t"/>
              <a:pathLst>
                <a:path extrusionOk="0" fill="none" h="170260" w="205333">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cap="flat" cmpd="sng" w="9525">
              <a:solidFill>
                <a:srgbClr val="445D73"/>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6" name="Google Shape;7916;p84"/>
            <p:cNvSpPr/>
            <p:nvPr/>
          </p:nvSpPr>
          <p:spPr>
            <a:xfrm>
              <a:off x="1731700" y="1059450"/>
              <a:ext cx="5133325" cy="3762600"/>
            </a:xfrm>
            <a:custGeom>
              <a:rect b="b" l="l" r="r" t="t"/>
              <a:pathLst>
                <a:path extrusionOk="0" fill="none" h="150504" w="205333">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cap="flat" cmpd="sng" w="9525">
              <a:solidFill>
                <a:srgbClr val="869FB1"/>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7" name="Google Shape;7917;p84"/>
            <p:cNvSpPr/>
            <p:nvPr/>
          </p:nvSpPr>
          <p:spPr>
            <a:xfrm>
              <a:off x="5965975" y="2912975"/>
              <a:ext cx="754750" cy="754775"/>
            </a:xfrm>
            <a:custGeom>
              <a:rect b="b" l="l" r="r" t="t"/>
              <a:pathLst>
                <a:path extrusionOk="0" fill="none" h="30191" w="3019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84"/>
            <p:cNvSpPr/>
            <p:nvPr/>
          </p:nvSpPr>
          <p:spPr>
            <a:xfrm>
              <a:off x="2453125" y="1464550"/>
              <a:ext cx="2874675" cy="2785900"/>
            </a:xfrm>
            <a:custGeom>
              <a:rect b="b" l="l" r="r" t="t"/>
              <a:pathLst>
                <a:path extrusionOk="0" fill="none" h="111436" w="114987">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84"/>
            <p:cNvSpPr/>
            <p:nvPr/>
          </p:nvSpPr>
          <p:spPr>
            <a:xfrm>
              <a:off x="732775" y="4183825"/>
              <a:ext cx="754775" cy="760300"/>
            </a:xfrm>
            <a:custGeom>
              <a:rect b="b" l="l" r="r" t="t"/>
              <a:pathLst>
                <a:path extrusionOk="0" fill="none" h="30412" w="30191">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84"/>
            <p:cNvSpPr/>
            <p:nvPr/>
          </p:nvSpPr>
          <p:spPr>
            <a:xfrm>
              <a:off x="732775" y="1669900"/>
              <a:ext cx="754775" cy="754750"/>
            </a:xfrm>
            <a:custGeom>
              <a:rect b="b" l="l" r="r" t="t"/>
              <a:pathLst>
                <a:path extrusionOk="0" fill="none" h="30190" w="30191">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cap="flat" cmpd="sng" w="9525">
              <a:solidFill>
                <a:srgbClr val="E3E9ED"/>
              </a:solidFill>
              <a:prstDash val="solid"/>
              <a:miter lim="221980"/>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1" name="Google Shape;7921;p84"/>
          <p:cNvGrpSpPr/>
          <p:nvPr/>
        </p:nvGrpSpPr>
        <p:grpSpPr>
          <a:xfrm>
            <a:off x="2308457" y="970938"/>
            <a:ext cx="767704" cy="815489"/>
            <a:chOff x="2499700" y="1135950"/>
            <a:chExt cx="732402" cy="777990"/>
          </a:xfrm>
        </p:grpSpPr>
        <p:grpSp>
          <p:nvGrpSpPr>
            <p:cNvPr id="7922" name="Google Shape;7922;p84"/>
            <p:cNvGrpSpPr/>
            <p:nvPr/>
          </p:nvGrpSpPr>
          <p:grpSpPr>
            <a:xfrm>
              <a:off x="2499700" y="1135950"/>
              <a:ext cx="732402" cy="694705"/>
              <a:chOff x="2499700" y="1135950"/>
              <a:chExt cx="732402" cy="694705"/>
            </a:xfrm>
          </p:grpSpPr>
          <p:sp>
            <p:nvSpPr>
              <p:cNvPr id="7923" name="Google Shape;7923;p84"/>
              <p:cNvSpPr/>
              <p:nvPr/>
            </p:nvSpPr>
            <p:spPr>
              <a:xfrm>
                <a:off x="2721907" y="1135950"/>
                <a:ext cx="288719" cy="199571"/>
              </a:xfrm>
              <a:custGeom>
                <a:rect b="b" l="l" r="r" t="t"/>
                <a:pathLst>
                  <a:path extrusionOk="0" h="56376" w="81559">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84"/>
              <p:cNvSpPr/>
              <p:nvPr/>
            </p:nvSpPr>
            <p:spPr>
              <a:xfrm>
                <a:off x="2499700" y="1313180"/>
                <a:ext cx="225119" cy="278853"/>
              </a:xfrm>
              <a:custGeom>
                <a:rect b="b" l="l" r="r" t="t"/>
                <a:pathLst>
                  <a:path extrusionOk="0" h="78772" w="63593">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84"/>
              <p:cNvSpPr/>
              <p:nvPr/>
            </p:nvSpPr>
            <p:spPr>
              <a:xfrm>
                <a:off x="2721907" y="1317604"/>
                <a:ext cx="53599" cy="72899"/>
              </a:xfrm>
              <a:custGeom>
                <a:rect b="b" l="l" r="r" t="t"/>
                <a:pathLst>
                  <a:path extrusionOk="0" h="20593" w="15141">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84"/>
              <p:cNvSpPr/>
              <p:nvPr/>
            </p:nvSpPr>
            <p:spPr>
              <a:xfrm>
                <a:off x="2764773" y="1334751"/>
                <a:ext cx="47171" cy="52173"/>
              </a:xfrm>
              <a:custGeom>
                <a:rect b="b" l="l" r="r" t="t"/>
                <a:pathLst>
                  <a:path extrusionOk="0" h="14738" w="13325">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84"/>
              <p:cNvSpPr/>
              <p:nvPr/>
            </p:nvSpPr>
            <p:spPr>
              <a:xfrm>
                <a:off x="2554001" y="1354757"/>
                <a:ext cx="187956" cy="201536"/>
              </a:xfrm>
              <a:custGeom>
                <a:rect b="b" l="l" r="r" t="t"/>
                <a:pathLst>
                  <a:path extrusionOk="0" h="56931" w="53095">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84"/>
              <p:cNvSpPr/>
              <p:nvPr/>
            </p:nvSpPr>
            <p:spPr>
              <a:xfrm>
                <a:off x="2724763" y="1363329"/>
                <a:ext cx="46455" cy="58605"/>
              </a:xfrm>
              <a:custGeom>
                <a:rect b="b" l="l" r="r" t="t"/>
                <a:pathLst>
                  <a:path extrusionOk="0" h="16555" w="13123">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9" name="Google Shape;7929;p84"/>
              <p:cNvSpPr/>
              <p:nvPr/>
            </p:nvSpPr>
            <p:spPr>
              <a:xfrm>
                <a:off x="2587581" y="1591246"/>
                <a:ext cx="277288" cy="238695"/>
              </a:xfrm>
              <a:custGeom>
                <a:rect b="b" l="l" r="r" t="t"/>
                <a:pathLst>
                  <a:path extrusionOk="0" h="67428" w="7833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0" name="Google Shape;7930;p84"/>
              <p:cNvSpPr/>
              <p:nvPr/>
            </p:nvSpPr>
            <p:spPr>
              <a:xfrm>
                <a:off x="2631881" y="1556237"/>
                <a:ext cx="95768" cy="46455"/>
              </a:xfrm>
              <a:custGeom>
                <a:rect b="b" l="l" r="r" t="t"/>
                <a:pathLst>
                  <a:path extrusionOk="0" h="13123" w="27053">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84"/>
              <p:cNvSpPr/>
              <p:nvPr/>
            </p:nvSpPr>
            <p:spPr>
              <a:xfrm>
                <a:off x="2661889" y="1514798"/>
                <a:ext cx="66467" cy="47170"/>
              </a:xfrm>
              <a:custGeom>
                <a:rect b="b" l="l" r="r" t="t"/>
                <a:pathLst>
                  <a:path extrusionOk="0" h="13325" w="18776">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84"/>
              <p:cNvSpPr/>
              <p:nvPr/>
            </p:nvSpPr>
            <p:spPr>
              <a:xfrm>
                <a:off x="2635452" y="1602677"/>
                <a:ext cx="205108" cy="180094"/>
              </a:xfrm>
              <a:custGeom>
                <a:rect b="b" l="l" r="r" t="t"/>
                <a:pathLst>
                  <a:path extrusionOk="0" h="50874" w="5794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84"/>
              <p:cNvSpPr/>
              <p:nvPr/>
            </p:nvSpPr>
            <p:spPr>
              <a:xfrm>
                <a:off x="2676892" y="1560523"/>
                <a:ext cx="76471" cy="45025"/>
              </a:xfrm>
              <a:custGeom>
                <a:rect b="b" l="l" r="r" t="t"/>
                <a:pathLst>
                  <a:path extrusionOk="0" h="12719" w="21602">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84"/>
              <p:cNvSpPr/>
              <p:nvPr/>
            </p:nvSpPr>
            <p:spPr>
              <a:xfrm>
                <a:off x="2864801" y="1592672"/>
                <a:ext cx="278003" cy="237984"/>
              </a:xfrm>
              <a:custGeom>
                <a:rect b="b" l="l" r="r" t="t"/>
                <a:pathLst>
                  <a:path extrusionOk="0" h="67227" w="78532">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84"/>
              <p:cNvSpPr/>
              <p:nvPr/>
            </p:nvSpPr>
            <p:spPr>
              <a:xfrm>
                <a:off x="2840508" y="1660548"/>
                <a:ext cx="49316" cy="100770"/>
              </a:xfrm>
              <a:custGeom>
                <a:rect b="b" l="l" r="r" t="t"/>
                <a:pathLst>
                  <a:path extrusionOk="0" h="28466" w="13931">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6" name="Google Shape;7936;p84"/>
              <p:cNvSpPr/>
              <p:nvPr/>
            </p:nvSpPr>
            <p:spPr>
              <a:xfrm>
                <a:off x="2816930" y="1644831"/>
                <a:ext cx="47886" cy="77898"/>
              </a:xfrm>
              <a:custGeom>
                <a:rect b="b" l="l" r="r" t="t"/>
                <a:pathLst>
                  <a:path extrusionOk="0" h="22005" w="13527">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7" name="Google Shape;7937;p84"/>
              <p:cNvSpPr/>
              <p:nvPr/>
            </p:nvSpPr>
            <p:spPr>
              <a:xfrm>
                <a:off x="2889093" y="1602677"/>
                <a:ext cx="205823" cy="180809"/>
              </a:xfrm>
              <a:custGeom>
                <a:rect b="b" l="l" r="r" t="t"/>
                <a:pathLst>
                  <a:path extrusionOk="0" h="51076" w="58142">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84"/>
              <p:cNvSpPr/>
              <p:nvPr/>
            </p:nvSpPr>
            <p:spPr>
              <a:xfrm>
                <a:off x="2864801" y="1644831"/>
                <a:ext cx="48601" cy="77898"/>
              </a:xfrm>
              <a:custGeom>
                <a:rect b="b" l="l" r="r" t="t"/>
                <a:pathLst>
                  <a:path extrusionOk="0" h="22005" w="13729">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84"/>
              <p:cNvSpPr/>
              <p:nvPr/>
            </p:nvSpPr>
            <p:spPr>
              <a:xfrm>
                <a:off x="2864086" y="1653402"/>
                <a:ext cx="2149" cy="7151"/>
              </a:xfrm>
              <a:custGeom>
                <a:rect b="b" l="l" r="r" t="t"/>
                <a:pathLst>
                  <a:path extrusionOk="0" h="2020" w="607">
                    <a:moveTo>
                      <a:pt x="1" y="1"/>
                    </a:moveTo>
                    <a:cubicBezTo>
                      <a:pt x="1" y="606"/>
                      <a:pt x="203" y="1414"/>
                      <a:pt x="203" y="2019"/>
                    </a:cubicBezTo>
                    <a:cubicBezTo>
                      <a:pt x="405" y="1414"/>
                      <a:pt x="405" y="606"/>
                      <a:pt x="607" y="1"/>
                    </a:cubicBez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0" name="Google Shape;7940;p84"/>
              <p:cNvSpPr/>
              <p:nvPr/>
            </p:nvSpPr>
            <p:spPr>
              <a:xfrm>
                <a:off x="3006983" y="1313318"/>
                <a:ext cx="225119" cy="279430"/>
              </a:xfrm>
              <a:custGeom>
                <a:rect b="b" l="l" r="r" t="t"/>
                <a:pathLst>
                  <a:path extrusionOk="0" h="78935" w="63593">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1" name="Google Shape;7941;p84"/>
              <p:cNvSpPr/>
              <p:nvPr/>
            </p:nvSpPr>
            <p:spPr>
              <a:xfrm>
                <a:off x="2956256" y="1319034"/>
                <a:ext cx="54314" cy="72184"/>
              </a:xfrm>
              <a:custGeom>
                <a:rect b="b" l="l" r="r" t="t"/>
                <a:pathLst>
                  <a:path extrusionOk="0" h="20391" w="15343">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84"/>
              <p:cNvSpPr/>
              <p:nvPr/>
            </p:nvSpPr>
            <p:spPr>
              <a:xfrm>
                <a:off x="2919817" y="1335466"/>
                <a:ext cx="47886" cy="52888"/>
              </a:xfrm>
              <a:custGeom>
                <a:rect b="b" l="l" r="r" t="t"/>
                <a:pathLst>
                  <a:path extrusionOk="0" h="14940" w="13527">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84"/>
              <p:cNvSpPr/>
              <p:nvPr/>
            </p:nvSpPr>
            <p:spPr>
              <a:xfrm>
                <a:off x="3002697" y="1557663"/>
                <a:ext cx="95053" cy="46455"/>
              </a:xfrm>
              <a:custGeom>
                <a:rect b="b" l="l" r="r" t="t"/>
                <a:pathLst>
                  <a:path extrusionOk="0" h="13123" w="26851">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84"/>
              <p:cNvSpPr/>
              <p:nvPr/>
            </p:nvSpPr>
            <p:spPr>
              <a:xfrm>
                <a:off x="2975545" y="1561238"/>
                <a:ext cx="78616" cy="45740"/>
              </a:xfrm>
              <a:custGeom>
                <a:rect b="b" l="l" r="r" t="t"/>
                <a:pathLst>
                  <a:path extrusionOk="0" h="12921" w="22208">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84"/>
              <p:cNvSpPr/>
              <p:nvPr/>
            </p:nvSpPr>
            <p:spPr>
              <a:xfrm>
                <a:off x="2959827" y="1364044"/>
                <a:ext cx="47171" cy="60035"/>
              </a:xfrm>
              <a:custGeom>
                <a:rect b="b" l="l" r="r" t="t"/>
                <a:pathLst>
                  <a:path extrusionOk="0" h="16959" w="13325">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84"/>
              <p:cNvSpPr/>
              <p:nvPr/>
            </p:nvSpPr>
            <p:spPr>
              <a:xfrm>
                <a:off x="3002697" y="1515509"/>
                <a:ext cx="67179" cy="47170"/>
              </a:xfrm>
              <a:custGeom>
                <a:rect b="b" l="l" r="r" t="t"/>
                <a:pathLst>
                  <a:path extrusionOk="0" h="13325" w="18977">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84"/>
              <p:cNvSpPr/>
              <p:nvPr/>
            </p:nvSpPr>
            <p:spPr>
              <a:xfrm>
                <a:off x="3001982" y="1561238"/>
                <a:ext cx="719" cy="4"/>
              </a:xfrm>
              <a:custGeom>
                <a:rect b="b" l="l" r="r" t="t"/>
                <a:pathLst>
                  <a:path extrusionOk="0" h="1" w="203">
                    <a:moveTo>
                      <a:pt x="202" y="0"/>
                    </a:moveTo>
                    <a:lnTo>
                      <a:pt x="202" y="0"/>
                    </a:lnTo>
                    <a:lnTo>
                      <a:pt x="0" y="0"/>
                    </a:lnTo>
                    <a:close/>
                  </a:path>
                </a:pathLst>
              </a:custGeom>
              <a:solidFill>
                <a:srgbClr val="000000"/>
              </a:solid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84"/>
              <p:cNvSpPr/>
              <p:nvPr/>
            </p:nvSpPr>
            <p:spPr>
              <a:xfrm>
                <a:off x="2727622" y="1560523"/>
                <a:ext cx="4" cy="4"/>
              </a:xfrm>
              <a:custGeom>
                <a:rect b="b" l="l" r="r" t="t"/>
                <a:pathLst>
                  <a:path extrusionOk="0" h="1" w="1">
                    <a:moveTo>
                      <a:pt x="0" y="0"/>
                    </a:moveTo>
                    <a:close/>
                  </a:path>
                </a:pathLst>
              </a:custGeom>
              <a:solidFill>
                <a:srgbClr val="FFFF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84"/>
              <p:cNvSpPr/>
              <p:nvPr/>
            </p:nvSpPr>
            <p:spPr>
              <a:xfrm>
                <a:off x="2706186" y="1356898"/>
                <a:ext cx="321598" cy="311591"/>
              </a:xfrm>
              <a:custGeom>
                <a:rect b="b" l="l" r="r" t="t"/>
                <a:pathLst>
                  <a:path extrusionOk="0" fill="none" h="88020" w="90847">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cap="flat" cmpd="sng" w="9525">
                <a:solidFill>
                  <a:srgbClr val="FFFFFF"/>
                </a:solidFill>
                <a:prstDash val="solid"/>
                <a:miter lim="201878"/>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84"/>
            <p:cNvGrpSpPr/>
            <p:nvPr/>
          </p:nvGrpSpPr>
          <p:grpSpPr>
            <a:xfrm>
              <a:off x="2517909" y="1188726"/>
              <a:ext cx="702702" cy="725214"/>
              <a:chOff x="2517909" y="1188726"/>
              <a:chExt cx="702702" cy="725214"/>
            </a:xfrm>
          </p:grpSpPr>
          <p:sp>
            <p:nvSpPr>
              <p:cNvPr id="7951" name="Google Shape;7951;p84"/>
              <p:cNvSpPr/>
              <p:nvPr/>
            </p:nvSpPr>
            <p:spPr>
              <a:xfrm>
                <a:off x="2621966" y="118872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84"/>
              <p:cNvSpPr/>
              <p:nvPr/>
            </p:nvSpPr>
            <p:spPr>
              <a:xfrm>
                <a:off x="2517909" y="154330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84"/>
              <p:cNvSpPr/>
              <p:nvPr/>
            </p:nvSpPr>
            <p:spPr>
              <a:xfrm>
                <a:off x="3174265" y="155689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84"/>
              <p:cNvSpPr/>
              <p:nvPr/>
            </p:nvSpPr>
            <p:spPr>
              <a:xfrm>
                <a:off x="3023194" y="119720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84"/>
              <p:cNvSpPr/>
              <p:nvPr/>
            </p:nvSpPr>
            <p:spPr>
              <a:xfrm rot="8660313">
                <a:off x="2818264" y="180429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56" name="Google Shape;7956;p84"/>
          <p:cNvGrpSpPr/>
          <p:nvPr/>
        </p:nvGrpSpPr>
        <p:grpSpPr>
          <a:xfrm>
            <a:off x="1654189" y="970938"/>
            <a:ext cx="583439" cy="870229"/>
            <a:chOff x="1716825" y="1121550"/>
            <a:chExt cx="622800" cy="928938"/>
          </a:xfrm>
        </p:grpSpPr>
        <p:grpSp>
          <p:nvGrpSpPr>
            <p:cNvPr id="7957" name="Google Shape;7957;p84"/>
            <p:cNvGrpSpPr/>
            <p:nvPr/>
          </p:nvGrpSpPr>
          <p:grpSpPr>
            <a:xfrm>
              <a:off x="1716825" y="1121550"/>
              <a:ext cx="622800" cy="928938"/>
              <a:chOff x="1716825" y="1121550"/>
              <a:chExt cx="622800" cy="928938"/>
            </a:xfrm>
          </p:grpSpPr>
          <p:cxnSp>
            <p:nvCxnSpPr>
              <p:cNvPr id="7958" name="Google Shape;7958;p84"/>
              <p:cNvCxnSpPr/>
              <p:nvPr/>
            </p:nvCxnSpPr>
            <p:spPr>
              <a:xfrm>
                <a:off x="1954750" y="1738188"/>
                <a:ext cx="0" cy="312300"/>
              </a:xfrm>
              <a:prstGeom prst="straightConnector1">
                <a:avLst/>
              </a:prstGeom>
              <a:noFill/>
              <a:ln cap="flat" cmpd="sng" w="9525">
                <a:solidFill>
                  <a:srgbClr val="213B55"/>
                </a:solidFill>
                <a:prstDash val="solid"/>
                <a:round/>
                <a:headEnd len="med" w="med" type="none"/>
                <a:tailEnd len="med" w="med" type="none"/>
              </a:ln>
            </p:spPr>
          </p:cxnSp>
          <p:sp>
            <p:nvSpPr>
              <p:cNvPr id="7959" name="Google Shape;7959;p84"/>
              <p:cNvSpPr/>
              <p:nvPr/>
            </p:nvSpPr>
            <p:spPr>
              <a:xfrm>
                <a:off x="1716825" y="1121550"/>
                <a:ext cx="622800" cy="622800"/>
              </a:xfrm>
              <a:prstGeom prst="ellipse">
                <a:avLst/>
              </a:prstGeom>
              <a:noFill/>
              <a:ln cap="flat" cmpd="sng" w="9525">
                <a:solidFill>
                  <a:srgbClr val="213B5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0" name="Google Shape;7960;p84"/>
            <p:cNvGrpSpPr/>
            <p:nvPr/>
          </p:nvGrpSpPr>
          <p:grpSpPr>
            <a:xfrm>
              <a:off x="1768050" y="1172775"/>
              <a:ext cx="520200" cy="832000"/>
              <a:chOff x="1768050" y="1172775"/>
              <a:chExt cx="520200" cy="832000"/>
            </a:xfrm>
          </p:grpSpPr>
          <p:cxnSp>
            <p:nvCxnSpPr>
              <p:cNvPr id="7961" name="Google Shape;7961;p84"/>
              <p:cNvCxnSpPr/>
              <p:nvPr/>
            </p:nvCxnSpPr>
            <p:spPr>
              <a:xfrm>
                <a:off x="2003025" y="1692475"/>
                <a:ext cx="0" cy="312300"/>
              </a:xfrm>
              <a:prstGeom prst="straightConnector1">
                <a:avLst/>
              </a:prstGeom>
              <a:noFill/>
              <a:ln cap="flat" cmpd="sng" w="9525">
                <a:solidFill>
                  <a:srgbClr val="667E92"/>
                </a:solidFill>
                <a:prstDash val="solid"/>
                <a:round/>
                <a:headEnd len="med" w="med" type="none"/>
                <a:tailEnd len="med" w="med" type="none"/>
              </a:ln>
            </p:spPr>
          </p:cxnSp>
          <p:sp>
            <p:nvSpPr>
              <p:cNvPr id="7962" name="Google Shape;7962;p84"/>
              <p:cNvSpPr/>
              <p:nvPr/>
            </p:nvSpPr>
            <p:spPr>
              <a:xfrm>
                <a:off x="1768050" y="1172775"/>
                <a:ext cx="520200" cy="520200"/>
              </a:xfrm>
              <a:prstGeom prst="ellipse">
                <a:avLst/>
              </a:pr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3" name="Google Shape;7963;p84"/>
            <p:cNvGrpSpPr/>
            <p:nvPr/>
          </p:nvGrpSpPr>
          <p:grpSpPr>
            <a:xfrm>
              <a:off x="1820100" y="1225475"/>
              <a:ext cx="416400" cy="729575"/>
              <a:chOff x="1820100" y="1225475"/>
              <a:chExt cx="416400" cy="729575"/>
            </a:xfrm>
          </p:grpSpPr>
          <p:cxnSp>
            <p:nvCxnSpPr>
              <p:cNvPr id="7964" name="Google Shape;7964;p84"/>
              <p:cNvCxnSpPr/>
              <p:nvPr/>
            </p:nvCxnSpPr>
            <p:spPr>
              <a:xfrm>
                <a:off x="2051300" y="1642750"/>
                <a:ext cx="0" cy="312300"/>
              </a:xfrm>
              <a:prstGeom prst="straightConnector1">
                <a:avLst/>
              </a:prstGeom>
              <a:noFill/>
              <a:ln cap="flat" cmpd="sng" w="9525">
                <a:solidFill>
                  <a:srgbClr val="445D73"/>
                </a:solidFill>
                <a:prstDash val="solid"/>
                <a:round/>
                <a:headEnd len="med" w="med" type="none"/>
                <a:tailEnd len="med" w="med" type="none"/>
              </a:ln>
            </p:spPr>
          </p:cxnSp>
          <p:sp>
            <p:nvSpPr>
              <p:cNvPr id="7965" name="Google Shape;7965;p84"/>
              <p:cNvSpPr/>
              <p:nvPr/>
            </p:nvSpPr>
            <p:spPr>
              <a:xfrm>
                <a:off x="1820100" y="1225475"/>
                <a:ext cx="416400" cy="416400"/>
              </a:xfrm>
              <a:prstGeom prst="ellipse">
                <a:avLst/>
              </a:prstGeom>
              <a:noFill/>
              <a:ln cap="flat" cmpd="sng" w="9525">
                <a:solidFill>
                  <a:srgbClr val="445D7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6" name="Google Shape;7966;p84"/>
            <p:cNvGrpSpPr/>
            <p:nvPr/>
          </p:nvGrpSpPr>
          <p:grpSpPr>
            <a:xfrm>
              <a:off x="1874250" y="1278825"/>
              <a:ext cx="308100" cy="605275"/>
              <a:chOff x="1874250" y="1278825"/>
              <a:chExt cx="308100" cy="605275"/>
            </a:xfrm>
          </p:grpSpPr>
          <p:cxnSp>
            <p:nvCxnSpPr>
              <p:cNvPr id="7967" name="Google Shape;7967;p84"/>
              <p:cNvCxnSpPr/>
              <p:nvPr/>
            </p:nvCxnSpPr>
            <p:spPr>
              <a:xfrm>
                <a:off x="2099575" y="1571800"/>
                <a:ext cx="0" cy="312300"/>
              </a:xfrm>
              <a:prstGeom prst="straightConnector1">
                <a:avLst/>
              </a:prstGeom>
              <a:noFill/>
              <a:ln cap="flat" cmpd="sng" w="9525">
                <a:solidFill>
                  <a:srgbClr val="E3E9ED"/>
                </a:solidFill>
                <a:prstDash val="solid"/>
                <a:round/>
                <a:headEnd len="med" w="med" type="none"/>
                <a:tailEnd len="med" w="med" type="none"/>
              </a:ln>
            </p:spPr>
          </p:cxnSp>
          <p:sp>
            <p:nvSpPr>
              <p:cNvPr id="7968" name="Google Shape;7968;p84"/>
              <p:cNvSpPr/>
              <p:nvPr/>
            </p:nvSpPr>
            <p:spPr>
              <a:xfrm>
                <a:off x="1874250" y="1278825"/>
                <a:ext cx="308100" cy="308100"/>
              </a:xfrm>
              <a:prstGeom prst="ellipse">
                <a:avLst/>
              </a:pr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69" name="Google Shape;7969;p84"/>
            <p:cNvSpPr/>
            <p:nvPr/>
          </p:nvSpPr>
          <p:spPr>
            <a:xfrm>
              <a:off x="1920625" y="1326000"/>
              <a:ext cx="215400" cy="215400"/>
            </a:xfrm>
            <a:prstGeom prst="ellipse">
              <a:avLst/>
            </a:prstGeom>
            <a:noFill/>
            <a:ln cap="flat" cmpd="sng" w="9525">
              <a:solidFill>
                <a:srgbClr val="F2F2F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0" name="Google Shape;7970;p84"/>
          <p:cNvGrpSpPr/>
          <p:nvPr/>
        </p:nvGrpSpPr>
        <p:grpSpPr>
          <a:xfrm>
            <a:off x="1574012" y="1857260"/>
            <a:ext cx="739072" cy="714152"/>
            <a:chOff x="4334725" y="1355875"/>
            <a:chExt cx="3106650" cy="3001900"/>
          </a:xfrm>
        </p:grpSpPr>
        <p:grpSp>
          <p:nvGrpSpPr>
            <p:cNvPr id="7971" name="Google Shape;7971;p84"/>
            <p:cNvGrpSpPr/>
            <p:nvPr/>
          </p:nvGrpSpPr>
          <p:grpSpPr>
            <a:xfrm>
              <a:off x="4516050" y="1724875"/>
              <a:ext cx="2693725" cy="2632900"/>
              <a:chOff x="4516050" y="1724875"/>
              <a:chExt cx="2693725" cy="2632900"/>
            </a:xfrm>
          </p:grpSpPr>
          <p:sp>
            <p:nvSpPr>
              <p:cNvPr id="7972" name="Google Shape;7972;p84"/>
              <p:cNvSpPr/>
              <p:nvPr/>
            </p:nvSpPr>
            <p:spPr>
              <a:xfrm>
                <a:off x="6227525" y="1737400"/>
                <a:ext cx="982250" cy="1548550"/>
              </a:xfrm>
              <a:custGeom>
                <a:rect b="b" l="l" r="r" t="t"/>
                <a:pathLst>
                  <a:path extrusionOk="0" h="61942" w="3929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84"/>
              <p:cNvSpPr/>
              <p:nvPr/>
            </p:nvSpPr>
            <p:spPr>
              <a:xfrm>
                <a:off x="4516050" y="1724875"/>
                <a:ext cx="1010900" cy="1581800"/>
              </a:xfrm>
              <a:custGeom>
                <a:rect b="b" l="l" r="r" t="t"/>
                <a:pathLst>
                  <a:path extrusionOk="0" h="63272" w="40436">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84"/>
              <p:cNvSpPr/>
              <p:nvPr/>
            </p:nvSpPr>
            <p:spPr>
              <a:xfrm>
                <a:off x="4977525" y="3800325"/>
                <a:ext cx="1782050" cy="557450"/>
              </a:xfrm>
              <a:custGeom>
                <a:rect b="b" l="l" r="r" t="t"/>
                <a:pathLst>
                  <a:path extrusionOk="0" h="22298" w="71282">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75" name="Google Shape;7975;p84"/>
            <p:cNvGrpSpPr/>
            <p:nvPr/>
          </p:nvGrpSpPr>
          <p:grpSpPr>
            <a:xfrm>
              <a:off x="4334725" y="1355875"/>
              <a:ext cx="3106650" cy="2709650"/>
              <a:chOff x="4334725" y="1355875"/>
              <a:chExt cx="3106650" cy="2709650"/>
            </a:xfrm>
          </p:grpSpPr>
          <p:sp>
            <p:nvSpPr>
              <p:cNvPr id="7976" name="Google Shape;7976;p84"/>
              <p:cNvSpPr/>
              <p:nvPr/>
            </p:nvSpPr>
            <p:spPr>
              <a:xfrm>
                <a:off x="5427950" y="1355875"/>
                <a:ext cx="904575" cy="1665925"/>
              </a:xfrm>
              <a:custGeom>
                <a:rect b="b" l="l" r="r" t="t"/>
                <a:pathLst>
                  <a:path extrusionOk="0" fill="none" h="66637" w="36183">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cap="flat" cmpd="sng" w="9525">
                <a:solidFill>
                  <a:srgbClr val="5F7D9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84"/>
              <p:cNvSpPr/>
              <p:nvPr/>
            </p:nvSpPr>
            <p:spPr>
              <a:xfrm>
                <a:off x="4334725" y="2760325"/>
                <a:ext cx="1547125" cy="1304775"/>
              </a:xfrm>
              <a:custGeom>
                <a:rect b="b" l="l" r="r" t="t"/>
                <a:pathLst>
                  <a:path extrusionOk="0" fill="none" h="52191" w="61885">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cap="flat" cmpd="sng" w="9525">
                <a:solidFill>
                  <a:srgbClr val="435D74"/>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84"/>
              <p:cNvSpPr/>
              <p:nvPr/>
            </p:nvSpPr>
            <p:spPr>
              <a:xfrm>
                <a:off x="5881825" y="2760325"/>
                <a:ext cx="1559550" cy="1305200"/>
              </a:xfrm>
              <a:custGeom>
                <a:rect b="b" l="l" r="r" t="t"/>
                <a:pathLst>
                  <a:path extrusionOk="0" fill="none" h="52208" w="62382">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cap="flat" cmpd="sng" w="9525">
                <a:solidFill>
                  <a:srgbClr val="A5B7C5"/>
                </a:solidFill>
                <a:prstDash val="solid"/>
                <a:miter lim="245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979" name="Google Shape;7979;p84"/>
          <p:cNvGrpSpPr/>
          <p:nvPr/>
        </p:nvGrpSpPr>
        <p:grpSpPr>
          <a:xfrm>
            <a:off x="7690961" y="3488031"/>
            <a:ext cx="312074" cy="684173"/>
            <a:chOff x="7645573" y="3754300"/>
            <a:chExt cx="293855" cy="644170"/>
          </a:xfrm>
        </p:grpSpPr>
        <p:sp>
          <p:nvSpPr>
            <p:cNvPr id="7980" name="Google Shape;7980;p84"/>
            <p:cNvSpPr/>
            <p:nvPr/>
          </p:nvSpPr>
          <p:spPr>
            <a:xfrm>
              <a:off x="7645895" y="3855521"/>
              <a:ext cx="293533" cy="164134"/>
            </a:xfrm>
            <a:custGeom>
              <a:rect b="b" l="l" r="r" t="t"/>
              <a:pathLst>
                <a:path extrusionOk="0" h="10698" w="19132">
                  <a:moveTo>
                    <a:pt x="1" y="1"/>
                  </a:moveTo>
                  <a:lnTo>
                    <a:pt x="1" y="10698"/>
                  </a:lnTo>
                  <a:lnTo>
                    <a:pt x="19132" y="10698"/>
                  </a:lnTo>
                  <a:lnTo>
                    <a:pt x="19132" y="1"/>
                  </a:ln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84"/>
            <p:cNvSpPr/>
            <p:nvPr/>
          </p:nvSpPr>
          <p:spPr>
            <a:xfrm>
              <a:off x="7645573" y="3754300"/>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cap="flat" cmpd="sng" w="9525">
              <a:solidFill>
                <a:srgbClr val="5F81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84"/>
          <p:cNvGrpSpPr/>
          <p:nvPr/>
        </p:nvGrpSpPr>
        <p:grpSpPr>
          <a:xfrm>
            <a:off x="5612949" y="970938"/>
            <a:ext cx="709011" cy="739359"/>
            <a:chOff x="5830645" y="1256617"/>
            <a:chExt cx="530340" cy="553040"/>
          </a:xfrm>
        </p:grpSpPr>
        <p:grpSp>
          <p:nvGrpSpPr>
            <p:cNvPr id="7983" name="Google Shape;7983;p84"/>
            <p:cNvGrpSpPr/>
            <p:nvPr/>
          </p:nvGrpSpPr>
          <p:grpSpPr>
            <a:xfrm>
              <a:off x="5830645" y="1256617"/>
              <a:ext cx="259743" cy="269909"/>
              <a:chOff x="5830645" y="1256617"/>
              <a:chExt cx="259743" cy="269909"/>
            </a:xfrm>
          </p:grpSpPr>
          <p:sp>
            <p:nvSpPr>
              <p:cNvPr id="7984" name="Google Shape;7984;p84"/>
              <p:cNvSpPr/>
              <p:nvPr/>
            </p:nvSpPr>
            <p:spPr>
              <a:xfrm>
                <a:off x="5830645" y="1294145"/>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84"/>
              <p:cNvSpPr/>
              <p:nvPr/>
            </p:nvSpPr>
            <p:spPr>
              <a:xfrm>
                <a:off x="5922950" y="1256617"/>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6" name="Google Shape;7986;p84"/>
            <p:cNvGrpSpPr/>
            <p:nvPr/>
          </p:nvGrpSpPr>
          <p:grpSpPr>
            <a:xfrm>
              <a:off x="6101293" y="1256617"/>
              <a:ext cx="259692" cy="269909"/>
              <a:chOff x="6101293" y="1256617"/>
              <a:chExt cx="259692" cy="269909"/>
            </a:xfrm>
          </p:grpSpPr>
          <p:sp>
            <p:nvSpPr>
              <p:cNvPr id="7987" name="Google Shape;7987;p84"/>
              <p:cNvSpPr/>
              <p:nvPr/>
            </p:nvSpPr>
            <p:spPr>
              <a:xfrm>
                <a:off x="6101293" y="1294145"/>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84"/>
              <p:cNvSpPr/>
              <p:nvPr/>
            </p:nvSpPr>
            <p:spPr>
              <a:xfrm>
                <a:off x="6193623" y="1256617"/>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9" name="Google Shape;7989;p84"/>
            <p:cNvGrpSpPr/>
            <p:nvPr/>
          </p:nvGrpSpPr>
          <p:grpSpPr>
            <a:xfrm>
              <a:off x="5830645" y="1539749"/>
              <a:ext cx="259692" cy="269909"/>
              <a:chOff x="5830645" y="1539749"/>
              <a:chExt cx="259692" cy="269909"/>
            </a:xfrm>
          </p:grpSpPr>
          <p:sp>
            <p:nvSpPr>
              <p:cNvPr id="7990" name="Google Shape;7990;p84"/>
              <p:cNvSpPr/>
              <p:nvPr/>
            </p:nvSpPr>
            <p:spPr>
              <a:xfrm>
                <a:off x="5830645" y="1539749"/>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84"/>
              <p:cNvSpPr/>
              <p:nvPr/>
            </p:nvSpPr>
            <p:spPr>
              <a:xfrm>
                <a:off x="5922950" y="1734600"/>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2" name="Google Shape;7992;p84"/>
            <p:cNvGrpSpPr/>
            <p:nvPr/>
          </p:nvGrpSpPr>
          <p:grpSpPr>
            <a:xfrm>
              <a:off x="6101293" y="1539749"/>
              <a:ext cx="259692" cy="269909"/>
              <a:chOff x="6101293" y="1539749"/>
              <a:chExt cx="259692" cy="269909"/>
            </a:xfrm>
          </p:grpSpPr>
          <p:sp>
            <p:nvSpPr>
              <p:cNvPr id="7993" name="Google Shape;7993;p84"/>
              <p:cNvSpPr/>
              <p:nvPr/>
            </p:nvSpPr>
            <p:spPr>
              <a:xfrm>
                <a:off x="6101293" y="1539749"/>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84"/>
              <p:cNvSpPr/>
              <p:nvPr/>
            </p:nvSpPr>
            <p:spPr>
              <a:xfrm>
                <a:off x="6193623" y="1734600"/>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995" name="Google Shape;7995;p84"/>
            <p:cNvSpPr/>
            <p:nvPr/>
          </p:nvSpPr>
          <p:spPr>
            <a:xfrm>
              <a:off x="5999148" y="1436800"/>
              <a:ext cx="192625" cy="192690"/>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6" name="Google Shape;7996;p84"/>
          <p:cNvGrpSpPr/>
          <p:nvPr/>
        </p:nvGrpSpPr>
        <p:grpSpPr>
          <a:xfrm>
            <a:off x="714444" y="2707054"/>
            <a:ext cx="1452955" cy="621360"/>
            <a:chOff x="732422" y="2990152"/>
            <a:chExt cx="1337773" cy="572102"/>
          </a:xfrm>
        </p:grpSpPr>
        <p:sp>
          <p:nvSpPr>
            <p:cNvPr id="7997" name="Google Shape;7997;p84"/>
            <p:cNvSpPr/>
            <p:nvPr/>
          </p:nvSpPr>
          <p:spPr>
            <a:xfrm>
              <a:off x="923705" y="3182595"/>
              <a:ext cx="380762" cy="379464"/>
            </a:xfrm>
            <a:custGeom>
              <a:rect b="b" l="l" r="r" t="t"/>
              <a:pathLst>
                <a:path extrusionOk="0" h="33040" w="33153">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cap="flat" cmpd="sng" w="9525">
              <a:solidFill>
                <a:srgbClr val="D6DB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8" name="Google Shape;7998;p84"/>
            <p:cNvSpPr/>
            <p:nvPr/>
          </p:nvSpPr>
          <p:spPr>
            <a:xfrm>
              <a:off x="1309210" y="3183709"/>
              <a:ext cx="378534" cy="377248"/>
            </a:xfrm>
            <a:custGeom>
              <a:rect b="b" l="l" r="r" t="t"/>
              <a:pathLst>
                <a:path extrusionOk="0" h="32847" w="32959">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9" name="Google Shape;7999;p84"/>
            <p:cNvSpPr/>
            <p:nvPr/>
          </p:nvSpPr>
          <p:spPr>
            <a:xfrm>
              <a:off x="732422" y="2990152"/>
              <a:ext cx="380716" cy="379441"/>
            </a:xfrm>
            <a:custGeom>
              <a:rect b="b" l="l" r="r" t="t"/>
              <a:pathLst>
                <a:path extrusionOk="0" h="33038" w="33149">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cap="flat" cmpd="sng" w="9525">
              <a:solidFill>
                <a:srgbClr val="7994A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84"/>
            <p:cNvSpPr/>
            <p:nvPr/>
          </p:nvSpPr>
          <p:spPr>
            <a:xfrm>
              <a:off x="1115837" y="2990152"/>
              <a:ext cx="380728" cy="379430"/>
            </a:xfrm>
            <a:custGeom>
              <a:rect b="b" l="l" r="r" t="t"/>
              <a:pathLst>
                <a:path extrusionOk="0" h="33037" w="3315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cap="flat" cmpd="sng" w="9525">
              <a:solidFill>
                <a:srgbClr val="B3C3CE"/>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84"/>
            <p:cNvSpPr/>
            <p:nvPr/>
          </p:nvSpPr>
          <p:spPr>
            <a:xfrm>
              <a:off x="1691707" y="3184996"/>
              <a:ext cx="378488" cy="377259"/>
            </a:xfrm>
            <a:custGeom>
              <a:rect b="b" l="l" r="r" t="t"/>
              <a:pathLst>
                <a:path extrusionOk="0" h="32848" w="32955">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84"/>
            <p:cNvSpPr/>
            <p:nvPr/>
          </p:nvSpPr>
          <p:spPr>
            <a:xfrm>
              <a:off x="1499792" y="2993162"/>
              <a:ext cx="378523" cy="377213"/>
            </a:xfrm>
            <a:custGeom>
              <a:rect b="b" l="l" r="r" t="t"/>
              <a:pathLst>
                <a:path extrusionOk="0" h="32844" w="32958">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06" name="Shape 8006"/>
        <p:cNvGrpSpPr/>
        <p:nvPr/>
      </p:nvGrpSpPr>
      <p:grpSpPr>
        <a:xfrm>
          <a:off x="0" y="0"/>
          <a:ext cx="0" cy="0"/>
          <a:chOff x="0" y="0"/>
          <a:chExt cx="0" cy="0"/>
        </a:xfrm>
      </p:grpSpPr>
      <p:grpSp>
        <p:nvGrpSpPr>
          <p:cNvPr id="8007" name="Google Shape;8007;p85"/>
          <p:cNvGrpSpPr/>
          <p:nvPr/>
        </p:nvGrpSpPr>
        <p:grpSpPr>
          <a:xfrm>
            <a:off x="708579" y="965872"/>
            <a:ext cx="1636117" cy="1526144"/>
            <a:chOff x="729238" y="1179665"/>
            <a:chExt cx="1636117" cy="1526144"/>
          </a:xfrm>
        </p:grpSpPr>
        <p:grpSp>
          <p:nvGrpSpPr>
            <p:cNvPr id="8008" name="Google Shape;8008;p85"/>
            <p:cNvGrpSpPr/>
            <p:nvPr/>
          </p:nvGrpSpPr>
          <p:grpSpPr>
            <a:xfrm>
              <a:off x="729238" y="1179665"/>
              <a:ext cx="80700" cy="1526144"/>
              <a:chOff x="729238" y="1179665"/>
              <a:chExt cx="80700" cy="1526144"/>
            </a:xfrm>
          </p:grpSpPr>
          <p:sp>
            <p:nvSpPr>
              <p:cNvPr id="8009" name="Google Shape;8009;p85"/>
              <p:cNvSpPr/>
              <p:nvPr/>
            </p:nvSpPr>
            <p:spPr>
              <a:xfrm>
                <a:off x="72923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85"/>
              <p:cNvSpPr/>
              <p:nvPr/>
            </p:nvSpPr>
            <p:spPr>
              <a:xfrm>
                <a:off x="72923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85"/>
              <p:cNvSpPr/>
              <p:nvPr/>
            </p:nvSpPr>
            <p:spPr>
              <a:xfrm>
                <a:off x="72923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85"/>
              <p:cNvSpPr/>
              <p:nvPr/>
            </p:nvSpPr>
            <p:spPr>
              <a:xfrm>
                <a:off x="72923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85"/>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85"/>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85"/>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85"/>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85"/>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85"/>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19" name="Google Shape;8019;p85"/>
            <p:cNvGrpSpPr/>
            <p:nvPr/>
          </p:nvGrpSpPr>
          <p:grpSpPr>
            <a:xfrm>
              <a:off x="903098" y="1179665"/>
              <a:ext cx="80700" cy="1526144"/>
              <a:chOff x="903098" y="1179665"/>
              <a:chExt cx="80700" cy="1526144"/>
            </a:xfrm>
          </p:grpSpPr>
          <p:sp>
            <p:nvSpPr>
              <p:cNvPr id="8020" name="Google Shape;8020;p85"/>
              <p:cNvSpPr/>
              <p:nvPr/>
            </p:nvSpPr>
            <p:spPr>
              <a:xfrm>
                <a:off x="90309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85"/>
              <p:cNvSpPr/>
              <p:nvPr/>
            </p:nvSpPr>
            <p:spPr>
              <a:xfrm>
                <a:off x="90309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85"/>
              <p:cNvSpPr/>
              <p:nvPr/>
            </p:nvSpPr>
            <p:spPr>
              <a:xfrm>
                <a:off x="90309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3" name="Google Shape;8023;p85"/>
              <p:cNvSpPr/>
              <p:nvPr/>
            </p:nvSpPr>
            <p:spPr>
              <a:xfrm>
                <a:off x="90309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4" name="Google Shape;8024;p85"/>
              <p:cNvSpPr/>
              <p:nvPr/>
            </p:nvSpPr>
            <p:spPr>
              <a:xfrm>
                <a:off x="90309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85"/>
              <p:cNvSpPr/>
              <p:nvPr/>
            </p:nvSpPr>
            <p:spPr>
              <a:xfrm>
                <a:off x="90309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6" name="Google Shape;8026;p85"/>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7" name="Google Shape;8027;p85"/>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85"/>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85"/>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0" name="Google Shape;8030;p85"/>
            <p:cNvGrpSpPr/>
            <p:nvPr/>
          </p:nvGrpSpPr>
          <p:grpSpPr>
            <a:xfrm>
              <a:off x="1076958" y="1179665"/>
              <a:ext cx="80700" cy="1526144"/>
              <a:chOff x="1076958" y="1179665"/>
              <a:chExt cx="80700" cy="1526144"/>
            </a:xfrm>
          </p:grpSpPr>
          <p:sp>
            <p:nvSpPr>
              <p:cNvPr id="8031" name="Google Shape;8031;p85"/>
              <p:cNvSpPr/>
              <p:nvPr/>
            </p:nvSpPr>
            <p:spPr>
              <a:xfrm>
                <a:off x="1076958"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85"/>
              <p:cNvSpPr/>
              <p:nvPr/>
            </p:nvSpPr>
            <p:spPr>
              <a:xfrm>
                <a:off x="1076958"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85"/>
              <p:cNvSpPr/>
              <p:nvPr/>
            </p:nvSpPr>
            <p:spPr>
              <a:xfrm>
                <a:off x="1076958"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4" name="Google Shape;8034;p85"/>
              <p:cNvSpPr/>
              <p:nvPr/>
            </p:nvSpPr>
            <p:spPr>
              <a:xfrm>
                <a:off x="1076958"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5" name="Google Shape;8035;p85"/>
              <p:cNvSpPr/>
              <p:nvPr/>
            </p:nvSpPr>
            <p:spPr>
              <a:xfrm>
                <a:off x="1076958"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85"/>
              <p:cNvSpPr/>
              <p:nvPr/>
            </p:nvSpPr>
            <p:spPr>
              <a:xfrm>
                <a:off x="1076958"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85"/>
              <p:cNvSpPr/>
              <p:nvPr/>
            </p:nvSpPr>
            <p:spPr>
              <a:xfrm>
                <a:off x="1076958"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85"/>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85"/>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85"/>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41" name="Google Shape;8041;p85"/>
            <p:cNvGrpSpPr/>
            <p:nvPr/>
          </p:nvGrpSpPr>
          <p:grpSpPr>
            <a:xfrm>
              <a:off x="1247707" y="1179665"/>
              <a:ext cx="80700" cy="1526144"/>
              <a:chOff x="1247707" y="1179665"/>
              <a:chExt cx="80700" cy="1526144"/>
            </a:xfrm>
          </p:grpSpPr>
          <p:sp>
            <p:nvSpPr>
              <p:cNvPr id="8042" name="Google Shape;8042;p85"/>
              <p:cNvSpPr/>
              <p:nvPr/>
            </p:nvSpPr>
            <p:spPr>
              <a:xfrm>
                <a:off x="124770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85"/>
              <p:cNvSpPr/>
              <p:nvPr/>
            </p:nvSpPr>
            <p:spPr>
              <a:xfrm>
                <a:off x="124770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85"/>
              <p:cNvSpPr/>
              <p:nvPr/>
            </p:nvSpPr>
            <p:spPr>
              <a:xfrm>
                <a:off x="124770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85"/>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85"/>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85"/>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85"/>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85"/>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85"/>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85"/>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2" name="Google Shape;8052;p85"/>
            <p:cNvGrpSpPr/>
            <p:nvPr/>
          </p:nvGrpSpPr>
          <p:grpSpPr>
            <a:xfrm>
              <a:off x="1421567" y="1179665"/>
              <a:ext cx="80700" cy="1526144"/>
              <a:chOff x="1421567" y="1179665"/>
              <a:chExt cx="80700" cy="1526144"/>
            </a:xfrm>
          </p:grpSpPr>
          <p:sp>
            <p:nvSpPr>
              <p:cNvPr id="8053" name="Google Shape;8053;p85"/>
              <p:cNvSpPr/>
              <p:nvPr/>
            </p:nvSpPr>
            <p:spPr>
              <a:xfrm>
                <a:off x="142156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85"/>
              <p:cNvSpPr/>
              <p:nvPr/>
            </p:nvSpPr>
            <p:spPr>
              <a:xfrm>
                <a:off x="142156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85"/>
              <p:cNvSpPr/>
              <p:nvPr/>
            </p:nvSpPr>
            <p:spPr>
              <a:xfrm>
                <a:off x="142156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6" name="Google Shape;8056;p85"/>
              <p:cNvSpPr/>
              <p:nvPr/>
            </p:nvSpPr>
            <p:spPr>
              <a:xfrm>
                <a:off x="142156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7" name="Google Shape;8057;p85"/>
              <p:cNvSpPr/>
              <p:nvPr/>
            </p:nvSpPr>
            <p:spPr>
              <a:xfrm>
                <a:off x="142156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85"/>
              <p:cNvSpPr/>
              <p:nvPr/>
            </p:nvSpPr>
            <p:spPr>
              <a:xfrm>
                <a:off x="142156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85"/>
              <p:cNvSpPr/>
              <p:nvPr/>
            </p:nvSpPr>
            <p:spPr>
              <a:xfrm>
                <a:off x="142156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85"/>
              <p:cNvSpPr/>
              <p:nvPr/>
            </p:nvSpPr>
            <p:spPr>
              <a:xfrm>
                <a:off x="142156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85"/>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85"/>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63" name="Google Shape;8063;p85"/>
            <p:cNvGrpSpPr/>
            <p:nvPr/>
          </p:nvGrpSpPr>
          <p:grpSpPr>
            <a:xfrm>
              <a:off x="1592327" y="1179665"/>
              <a:ext cx="80700" cy="1526144"/>
              <a:chOff x="1592327" y="1179665"/>
              <a:chExt cx="80700" cy="1526144"/>
            </a:xfrm>
          </p:grpSpPr>
          <p:sp>
            <p:nvSpPr>
              <p:cNvPr id="8064" name="Google Shape;8064;p85"/>
              <p:cNvSpPr/>
              <p:nvPr/>
            </p:nvSpPr>
            <p:spPr>
              <a:xfrm>
                <a:off x="159232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85"/>
              <p:cNvSpPr/>
              <p:nvPr/>
            </p:nvSpPr>
            <p:spPr>
              <a:xfrm>
                <a:off x="159232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85"/>
              <p:cNvSpPr/>
              <p:nvPr/>
            </p:nvSpPr>
            <p:spPr>
              <a:xfrm>
                <a:off x="159232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85"/>
              <p:cNvSpPr/>
              <p:nvPr/>
            </p:nvSpPr>
            <p:spPr>
              <a:xfrm>
                <a:off x="159232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85"/>
              <p:cNvSpPr/>
              <p:nvPr/>
            </p:nvSpPr>
            <p:spPr>
              <a:xfrm>
                <a:off x="159232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85"/>
              <p:cNvSpPr/>
              <p:nvPr/>
            </p:nvSpPr>
            <p:spPr>
              <a:xfrm>
                <a:off x="159232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85"/>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85"/>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2" name="Google Shape;8072;p85"/>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3" name="Google Shape;8073;p85"/>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4" name="Google Shape;8074;p85"/>
            <p:cNvGrpSpPr/>
            <p:nvPr/>
          </p:nvGrpSpPr>
          <p:grpSpPr>
            <a:xfrm>
              <a:off x="1766187" y="1179665"/>
              <a:ext cx="80700" cy="1526144"/>
              <a:chOff x="1766187" y="1179665"/>
              <a:chExt cx="80700" cy="1526144"/>
            </a:xfrm>
          </p:grpSpPr>
          <p:sp>
            <p:nvSpPr>
              <p:cNvPr id="8075" name="Google Shape;8075;p85"/>
              <p:cNvSpPr/>
              <p:nvPr/>
            </p:nvSpPr>
            <p:spPr>
              <a:xfrm>
                <a:off x="1766187"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85"/>
              <p:cNvSpPr/>
              <p:nvPr/>
            </p:nvSpPr>
            <p:spPr>
              <a:xfrm>
                <a:off x="1766187"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85"/>
              <p:cNvSpPr/>
              <p:nvPr/>
            </p:nvSpPr>
            <p:spPr>
              <a:xfrm>
                <a:off x="1766187"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85"/>
              <p:cNvSpPr/>
              <p:nvPr/>
            </p:nvSpPr>
            <p:spPr>
              <a:xfrm>
                <a:off x="1766187"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9" name="Google Shape;8079;p85"/>
              <p:cNvSpPr/>
              <p:nvPr/>
            </p:nvSpPr>
            <p:spPr>
              <a:xfrm>
                <a:off x="1766187"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0" name="Google Shape;8080;p85"/>
              <p:cNvSpPr/>
              <p:nvPr/>
            </p:nvSpPr>
            <p:spPr>
              <a:xfrm>
                <a:off x="1766187"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85"/>
              <p:cNvSpPr/>
              <p:nvPr/>
            </p:nvSpPr>
            <p:spPr>
              <a:xfrm>
                <a:off x="1766187" y="214302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85"/>
              <p:cNvSpPr/>
              <p:nvPr/>
            </p:nvSpPr>
            <p:spPr>
              <a:xfrm>
                <a:off x="1766187" y="2303717"/>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85"/>
              <p:cNvSpPr/>
              <p:nvPr/>
            </p:nvSpPr>
            <p:spPr>
              <a:xfrm>
                <a:off x="1766187" y="2464413"/>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85"/>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85" name="Google Shape;8085;p85"/>
            <p:cNvGrpSpPr/>
            <p:nvPr/>
          </p:nvGrpSpPr>
          <p:grpSpPr>
            <a:xfrm>
              <a:off x="1936935" y="1179665"/>
              <a:ext cx="80700" cy="1526144"/>
              <a:chOff x="1936935" y="1179665"/>
              <a:chExt cx="80700" cy="1526144"/>
            </a:xfrm>
          </p:grpSpPr>
          <p:sp>
            <p:nvSpPr>
              <p:cNvPr id="8086" name="Google Shape;8086;p85"/>
              <p:cNvSpPr/>
              <p:nvPr/>
            </p:nvSpPr>
            <p:spPr>
              <a:xfrm>
                <a:off x="193693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85"/>
              <p:cNvSpPr/>
              <p:nvPr/>
            </p:nvSpPr>
            <p:spPr>
              <a:xfrm>
                <a:off x="193693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85"/>
              <p:cNvSpPr/>
              <p:nvPr/>
            </p:nvSpPr>
            <p:spPr>
              <a:xfrm>
                <a:off x="193693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85"/>
              <p:cNvSpPr/>
              <p:nvPr/>
            </p:nvSpPr>
            <p:spPr>
              <a:xfrm>
                <a:off x="193693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85"/>
              <p:cNvSpPr/>
              <p:nvPr/>
            </p:nvSpPr>
            <p:spPr>
              <a:xfrm>
                <a:off x="193693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85"/>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85"/>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85"/>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85"/>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85"/>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85"/>
            <p:cNvGrpSpPr/>
            <p:nvPr/>
          </p:nvGrpSpPr>
          <p:grpSpPr>
            <a:xfrm>
              <a:off x="2110795" y="1179665"/>
              <a:ext cx="80700" cy="1526144"/>
              <a:chOff x="2110795" y="1179665"/>
              <a:chExt cx="80700" cy="1526144"/>
            </a:xfrm>
          </p:grpSpPr>
          <p:sp>
            <p:nvSpPr>
              <p:cNvPr id="8097" name="Google Shape;8097;p85"/>
              <p:cNvSpPr/>
              <p:nvPr/>
            </p:nvSpPr>
            <p:spPr>
              <a:xfrm>
                <a:off x="211079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85"/>
              <p:cNvSpPr/>
              <p:nvPr/>
            </p:nvSpPr>
            <p:spPr>
              <a:xfrm>
                <a:off x="211079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85"/>
              <p:cNvSpPr/>
              <p:nvPr/>
            </p:nvSpPr>
            <p:spPr>
              <a:xfrm>
                <a:off x="211079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85"/>
              <p:cNvSpPr/>
              <p:nvPr/>
            </p:nvSpPr>
            <p:spPr>
              <a:xfrm>
                <a:off x="211079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85"/>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85"/>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3" name="Google Shape;8103;p85"/>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4" name="Google Shape;8104;p85"/>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85"/>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85"/>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7" name="Google Shape;8107;p85"/>
            <p:cNvGrpSpPr/>
            <p:nvPr/>
          </p:nvGrpSpPr>
          <p:grpSpPr>
            <a:xfrm>
              <a:off x="2284655" y="1179665"/>
              <a:ext cx="80700" cy="1526144"/>
              <a:chOff x="2284655" y="1179665"/>
              <a:chExt cx="80700" cy="1526144"/>
            </a:xfrm>
          </p:grpSpPr>
          <p:sp>
            <p:nvSpPr>
              <p:cNvPr id="8108" name="Google Shape;8108;p85"/>
              <p:cNvSpPr/>
              <p:nvPr/>
            </p:nvSpPr>
            <p:spPr>
              <a:xfrm>
                <a:off x="2284655" y="1179665"/>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85"/>
              <p:cNvSpPr/>
              <p:nvPr/>
            </p:nvSpPr>
            <p:spPr>
              <a:xfrm>
                <a:off x="2284655" y="134036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85"/>
              <p:cNvSpPr/>
              <p:nvPr/>
            </p:nvSpPr>
            <p:spPr>
              <a:xfrm>
                <a:off x="2284655" y="150105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85"/>
              <p:cNvSpPr/>
              <p:nvPr/>
            </p:nvSpPr>
            <p:spPr>
              <a:xfrm>
                <a:off x="2284655" y="1661752"/>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85"/>
              <p:cNvSpPr/>
              <p:nvPr/>
            </p:nvSpPr>
            <p:spPr>
              <a:xfrm>
                <a:off x="2284655" y="1821630"/>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3" name="Google Shape;8113;p85"/>
              <p:cNvSpPr/>
              <p:nvPr/>
            </p:nvSpPr>
            <p:spPr>
              <a:xfrm>
                <a:off x="2284655" y="1982326"/>
                <a:ext cx="80700" cy="807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4" name="Google Shape;8114;p85"/>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85"/>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85"/>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85"/>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18" name="Google Shape;8118;p85"/>
          <p:cNvGrpSpPr/>
          <p:nvPr/>
        </p:nvGrpSpPr>
        <p:grpSpPr>
          <a:xfrm>
            <a:off x="2603245" y="985011"/>
            <a:ext cx="1364248" cy="1102133"/>
            <a:chOff x="2623904" y="1198803"/>
            <a:chExt cx="1364248" cy="1102133"/>
          </a:xfrm>
        </p:grpSpPr>
        <p:grpSp>
          <p:nvGrpSpPr>
            <p:cNvPr id="8119" name="Google Shape;8119;p85"/>
            <p:cNvGrpSpPr/>
            <p:nvPr/>
          </p:nvGrpSpPr>
          <p:grpSpPr>
            <a:xfrm>
              <a:off x="2623907" y="1198803"/>
              <a:ext cx="1364245" cy="273000"/>
              <a:chOff x="2623907" y="1198803"/>
              <a:chExt cx="1364245" cy="273000"/>
            </a:xfrm>
          </p:grpSpPr>
          <p:sp>
            <p:nvSpPr>
              <p:cNvPr id="8120" name="Google Shape;8120;p85"/>
              <p:cNvSpPr/>
              <p:nvPr/>
            </p:nvSpPr>
            <p:spPr>
              <a:xfrm>
                <a:off x="3715152" y="1198803"/>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85"/>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85"/>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85"/>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85"/>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25" name="Google Shape;8125;p85"/>
            <p:cNvGrpSpPr/>
            <p:nvPr/>
          </p:nvGrpSpPr>
          <p:grpSpPr>
            <a:xfrm>
              <a:off x="2623904" y="1476964"/>
              <a:ext cx="1364245" cy="273000"/>
              <a:chOff x="2623904" y="1476964"/>
              <a:chExt cx="1364245" cy="273000"/>
            </a:xfrm>
          </p:grpSpPr>
          <p:sp>
            <p:nvSpPr>
              <p:cNvPr id="8126" name="Google Shape;8126;p85"/>
              <p:cNvSpPr/>
              <p:nvPr/>
            </p:nvSpPr>
            <p:spPr>
              <a:xfrm>
                <a:off x="3169527"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85"/>
              <p:cNvSpPr/>
              <p:nvPr/>
            </p:nvSpPr>
            <p:spPr>
              <a:xfrm>
                <a:off x="3442338"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85"/>
              <p:cNvSpPr/>
              <p:nvPr/>
            </p:nvSpPr>
            <p:spPr>
              <a:xfrm>
                <a:off x="3715149" y="1476964"/>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85"/>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85"/>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1" name="Google Shape;8131;p85"/>
            <p:cNvGrpSpPr/>
            <p:nvPr/>
          </p:nvGrpSpPr>
          <p:grpSpPr>
            <a:xfrm>
              <a:off x="2623907" y="1749775"/>
              <a:ext cx="1364245" cy="273000"/>
              <a:chOff x="2623907" y="1749775"/>
              <a:chExt cx="1364245" cy="273000"/>
            </a:xfrm>
          </p:grpSpPr>
          <p:sp>
            <p:nvSpPr>
              <p:cNvPr id="8132" name="Google Shape;8132;p85"/>
              <p:cNvSpPr/>
              <p:nvPr/>
            </p:nvSpPr>
            <p:spPr>
              <a:xfrm>
                <a:off x="3442341"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85"/>
              <p:cNvSpPr/>
              <p:nvPr/>
            </p:nvSpPr>
            <p:spPr>
              <a:xfrm>
                <a:off x="3715152" y="1749775"/>
                <a:ext cx="273000" cy="273000"/>
              </a:xfrm>
              <a:prstGeom prst="diamond">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85"/>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85"/>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6" name="Google Shape;8136;p85"/>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7" name="Google Shape;8137;p85"/>
            <p:cNvGrpSpPr/>
            <p:nvPr/>
          </p:nvGrpSpPr>
          <p:grpSpPr>
            <a:xfrm>
              <a:off x="2623904" y="2027936"/>
              <a:ext cx="1364245" cy="273000"/>
              <a:chOff x="2623904" y="2027936"/>
              <a:chExt cx="1364245" cy="273000"/>
            </a:xfrm>
          </p:grpSpPr>
          <p:sp>
            <p:nvSpPr>
              <p:cNvPr id="8138" name="Google Shape;8138;p85"/>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85"/>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85"/>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85"/>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85"/>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143" name="Google Shape;8143;p85"/>
          <p:cNvGrpSpPr/>
          <p:nvPr/>
        </p:nvGrpSpPr>
        <p:grpSpPr>
          <a:xfrm>
            <a:off x="2592706" y="2444193"/>
            <a:ext cx="1387541" cy="159124"/>
            <a:chOff x="3200660" y="2180272"/>
            <a:chExt cx="2563824" cy="378237"/>
          </a:xfrm>
        </p:grpSpPr>
        <p:sp>
          <p:nvSpPr>
            <p:cNvPr id="8144" name="Google Shape;8144;p85"/>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85"/>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85"/>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85"/>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85"/>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85"/>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85"/>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85"/>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85"/>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85"/>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85"/>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85"/>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85"/>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7" name="Google Shape;8157;p85"/>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8" name="Google Shape;8158;p85"/>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85"/>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85"/>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85"/>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2" name="Google Shape;8162;p85"/>
          <p:cNvGrpSpPr/>
          <p:nvPr/>
        </p:nvGrpSpPr>
        <p:grpSpPr>
          <a:xfrm>
            <a:off x="2589231" y="2722018"/>
            <a:ext cx="1390502" cy="159625"/>
            <a:chOff x="3530150" y="2790075"/>
            <a:chExt cx="1962600" cy="225300"/>
          </a:xfrm>
        </p:grpSpPr>
        <p:sp>
          <p:nvSpPr>
            <p:cNvPr id="8163" name="Google Shape;8163;p85"/>
            <p:cNvSpPr/>
            <p:nvPr/>
          </p:nvSpPr>
          <p:spPr>
            <a:xfrm>
              <a:off x="3530150" y="2790075"/>
              <a:ext cx="1962600" cy="225300"/>
            </a:xfrm>
            <a:prstGeom prst="rec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85"/>
            <p:cNvSpPr/>
            <p:nvPr/>
          </p:nvSpPr>
          <p:spPr>
            <a:xfrm>
              <a:off x="3535069" y="2794464"/>
              <a:ext cx="1104900" cy="216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5" name="Google Shape;8165;p85"/>
          <p:cNvGrpSpPr/>
          <p:nvPr/>
        </p:nvGrpSpPr>
        <p:grpSpPr>
          <a:xfrm>
            <a:off x="2589884" y="3000344"/>
            <a:ext cx="1411629" cy="153761"/>
            <a:chOff x="3558802" y="4011427"/>
            <a:chExt cx="1866000" cy="111300"/>
          </a:xfrm>
        </p:grpSpPr>
        <p:sp>
          <p:nvSpPr>
            <p:cNvPr id="8166" name="Google Shape;8166;p85"/>
            <p:cNvSpPr/>
            <p:nvPr/>
          </p:nvSpPr>
          <p:spPr>
            <a:xfrm flipH="1" rot="5400000">
              <a:off x="4436152" y="3134077"/>
              <a:ext cx="111300" cy="1866000"/>
            </a:xfrm>
            <a:prstGeom prst="round2SameRect">
              <a:avLst>
                <a:gd fmla="val 50000" name="adj1"/>
                <a:gd fmla="val 50000" name="adj2"/>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85"/>
            <p:cNvSpPr/>
            <p:nvPr/>
          </p:nvSpPr>
          <p:spPr>
            <a:xfrm flipH="1" rot="5400000">
              <a:off x="4162472" y="3415277"/>
              <a:ext cx="104700" cy="13047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8" name="Google Shape;8168;p85"/>
          <p:cNvGrpSpPr/>
          <p:nvPr/>
        </p:nvGrpSpPr>
        <p:grpSpPr>
          <a:xfrm>
            <a:off x="2589576" y="2205744"/>
            <a:ext cx="1383503" cy="119749"/>
            <a:chOff x="3465975" y="2270276"/>
            <a:chExt cx="1986364" cy="171929"/>
          </a:xfrm>
        </p:grpSpPr>
        <p:sp>
          <p:nvSpPr>
            <p:cNvPr id="8169" name="Google Shape;8169;p85"/>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85"/>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85"/>
            <p:cNvSpPr/>
            <p:nvPr/>
          </p:nvSpPr>
          <p:spPr>
            <a:xfrm rot="-5400000">
              <a:off x="4243603"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85"/>
            <p:cNvSpPr/>
            <p:nvPr/>
          </p:nvSpPr>
          <p:spPr>
            <a:xfrm rot="-5400000">
              <a:off x="4502812"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85"/>
            <p:cNvSpPr/>
            <p:nvPr/>
          </p:nvSpPr>
          <p:spPr>
            <a:xfrm rot="-5400000">
              <a:off x="4762021" y="2270305"/>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4" name="Google Shape;8174;p85"/>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5" name="Google Shape;8175;p85"/>
            <p:cNvSpPr/>
            <p:nvPr/>
          </p:nvSpPr>
          <p:spPr>
            <a:xfrm rot="-5400000">
              <a:off x="502123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85"/>
            <p:cNvSpPr/>
            <p:nvPr/>
          </p:nvSpPr>
          <p:spPr>
            <a:xfrm rot="-5400000">
              <a:off x="5280440" y="2270276"/>
              <a:ext cx="171900" cy="171900"/>
            </a:xfrm>
            <a:prstGeom prst="ellipse">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7" name="Google Shape;8177;p85"/>
          <p:cNvGrpSpPr/>
          <p:nvPr/>
        </p:nvGrpSpPr>
        <p:grpSpPr>
          <a:xfrm>
            <a:off x="2600584" y="3569394"/>
            <a:ext cx="1369531" cy="195460"/>
            <a:chOff x="723300" y="4253549"/>
            <a:chExt cx="2276482" cy="324900"/>
          </a:xfrm>
        </p:grpSpPr>
        <p:sp>
          <p:nvSpPr>
            <p:cNvPr id="8178" name="Google Shape;8178;p85"/>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85"/>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85"/>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85"/>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85"/>
            <p:cNvSpPr/>
            <p:nvPr/>
          </p:nvSpPr>
          <p:spPr>
            <a:xfrm>
              <a:off x="2658082" y="4253549"/>
              <a:ext cx="341700" cy="324900"/>
            </a:xfrm>
            <a:prstGeom prst="star5">
              <a:avLst>
                <a:gd fmla="val 19098" name="adj"/>
                <a:gd fmla="val 105146" name="hf"/>
                <a:gd fmla="val 110557" name="vf"/>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3" name="Google Shape;8183;p85"/>
          <p:cNvGrpSpPr/>
          <p:nvPr/>
        </p:nvGrpSpPr>
        <p:grpSpPr>
          <a:xfrm>
            <a:off x="2590145" y="3270574"/>
            <a:ext cx="1389066" cy="180119"/>
            <a:chOff x="705948" y="3788465"/>
            <a:chExt cx="2308953" cy="299400"/>
          </a:xfrm>
        </p:grpSpPr>
        <p:sp>
          <p:nvSpPr>
            <p:cNvPr id="8184" name="Google Shape;8184;p85"/>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85"/>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85"/>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85"/>
            <p:cNvSpPr/>
            <p:nvPr/>
          </p:nvSpPr>
          <p:spPr>
            <a:xfrm>
              <a:off x="2189639"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85"/>
            <p:cNvSpPr/>
            <p:nvPr/>
          </p:nvSpPr>
          <p:spPr>
            <a:xfrm>
              <a:off x="2679500" y="3788465"/>
              <a:ext cx="335400" cy="299400"/>
            </a:xfrm>
            <a:prstGeom prst="heart">
              <a:avLst/>
            </a:pr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9" name="Google Shape;8189;p85"/>
          <p:cNvGrpSpPr/>
          <p:nvPr/>
        </p:nvGrpSpPr>
        <p:grpSpPr>
          <a:xfrm>
            <a:off x="2638082" y="3883554"/>
            <a:ext cx="1304609" cy="294074"/>
            <a:chOff x="2658741" y="4097347"/>
            <a:chExt cx="1304609" cy="294074"/>
          </a:xfrm>
        </p:grpSpPr>
        <p:grpSp>
          <p:nvGrpSpPr>
            <p:cNvPr id="8190" name="Google Shape;8190;p85"/>
            <p:cNvGrpSpPr/>
            <p:nvPr/>
          </p:nvGrpSpPr>
          <p:grpSpPr>
            <a:xfrm>
              <a:off x="2658741" y="4097347"/>
              <a:ext cx="118572" cy="294074"/>
              <a:chOff x="3343310" y="4475555"/>
              <a:chExt cx="127717" cy="316753"/>
            </a:xfrm>
          </p:grpSpPr>
          <p:sp>
            <p:nvSpPr>
              <p:cNvPr id="8191" name="Google Shape;8191;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3" name="Google Shape;8193;p85"/>
            <p:cNvGrpSpPr/>
            <p:nvPr/>
          </p:nvGrpSpPr>
          <p:grpSpPr>
            <a:xfrm>
              <a:off x="3815519" y="4098388"/>
              <a:ext cx="147831" cy="291991"/>
              <a:chOff x="3527539" y="4476677"/>
              <a:chExt cx="159232" cy="314510"/>
            </a:xfrm>
          </p:grpSpPr>
          <p:sp>
            <p:nvSpPr>
              <p:cNvPr id="8194" name="Google Shape;8194;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5" name="Google Shape;8195;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6" name="Google Shape;8196;p85"/>
            <p:cNvGrpSpPr/>
            <p:nvPr/>
          </p:nvGrpSpPr>
          <p:grpSpPr>
            <a:xfrm>
              <a:off x="3511696" y="4098388"/>
              <a:ext cx="147831" cy="291991"/>
              <a:chOff x="3527539" y="4476677"/>
              <a:chExt cx="159232" cy="314510"/>
            </a:xfrm>
          </p:grpSpPr>
          <p:sp>
            <p:nvSpPr>
              <p:cNvPr id="8197" name="Google Shape;8197;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9" name="Google Shape;8199;p85"/>
            <p:cNvGrpSpPr/>
            <p:nvPr/>
          </p:nvGrpSpPr>
          <p:grpSpPr>
            <a:xfrm>
              <a:off x="3207874" y="4098388"/>
              <a:ext cx="147831" cy="291991"/>
              <a:chOff x="3527539" y="4476677"/>
              <a:chExt cx="159232" cy="314510"/>
            </a:xfrm>
          </p:grpSpPr>
          <p:sp>
            <p:nvSpPr>
              <p:cNvPr id="8200" name="Google Shape;8200;p85"/>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85"/>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02" name="Google Shape;8202;p85"/>
            <p:cNvGrpSpPr/>
            <p:nvPr/>
          </p:nvGrpSpPr>
          <p:grpSpPr>
            <a:xfrm>
              <a:off x="2933305" y="4097347"/>
              <a:ext cx="118572" cy="294074"/>
              <a:chOff x="3343310" y="4475555"/>
              <a:chExt cx="127717" cy="316753"/>
            </a:xfrm>
          </p:grpSpPr>
          <p:sp>
            <p:nvSpPr>
              <p:cNvPr id="8203" name="Google Shape;8203;p85"/>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85"/>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205" name="Google Shape;8205;p85"/>
          <p:cNvGrpSpPr/>
          <p:nvPr/>
        </p:nvGrpSpPr>
        <p:grpSpPr>
          <a:xfrm>
            <a:off x="4256912" y="1866676"/>
            <a:ext cx="1433821" cy="191501"/>
            <a:chOff x="4273350" y="2080469"/>
            <a:chExt cx="1433821" cy="191501"/>
          </a:xfrm>
        </p:grpSpPr>
        <p:grpSp>
          <p:nvGrpSpPr>
            <p:cNvPr id="8206" name="Google Shape;8206;p85"/>
            <p:cNvGrpSpPr/>
            <p:nvPr/>
          </p:nvGrpSpPr>
          <p:grpSpPr>
            <a:xfrm>
              <a:off x="4273350" y="2080469"/>
              <a:ext cx="1433821" cy="0"/>
              <a:chOff x="5224975" y="2962250"/>
              <a:chExt cx="1544400" cy="0"/>
            </a:xfrm>
          </p:grpSpPr>
          <p:cxnSp>
            <p:nvCxnSpPr>
              <p:cNvPr id="8207" name="Google Shape;8207;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08" name="Google Shape;8208;p85"/>
              <p:cNvCxnSpPr/>
              <p:nvPr/>
            </p:nvCxnSpPr>
            <p:spPr>
              <a:xfrm>
                <a:off x="5225150" y="2962250"/>
                <a:ext cx="453300" cy="0"/>
              </a:xfrm>
              <a:prstGeom prst="straightConnector1">
                <a:avLst/>
              </a:prstGeom>
              <a:noFill/>
              <a:ln cap="flat" cmpd="sng" w="9525">
                <a:solidFill>
                  <a:srgbClr val="7994A9"/>
                </a:solidFill>
                <a:prstDash val="solid"/>
                <a:round/>
                <a:headEnd len="med" w="med" type="none"/>
                <a:tailEnd len="med" w="med" type="oval"/>
              </a:ln>
            </p:spPr>
          </p:cxnSp>
        </p:grpSp>
        <p:grpSp>
          <p:nvGrpSpPr>
            <p:cNvPr id="8209" name="Google Shape;8209;p85"/>
            <p:cNvGrpSpPr/>
            <p:nvPr/>
          </p:nvGrpSpPr>
          <p:grpSpPr>
            <a:xfrm>
              <a:off x="4273350" y="2271969"/>
              <a:ext cx="1433821" cy="0"/>
              <a:chOff x="5224975" y="2962250"/>
              <a:chExt cx="1544400" cy="0"/>
            </a:xfrm>
          </p:grpSpPr>
          <p:cxnSp>
            <p:nvCxnSpPr>
              <p:cNvPr id="8210" name="Google Shape;8210;p85"/>
              <p:cNvCxnSpPr/>
              <p:nvPr/>
            </p:nvCxnSpPr>
            <p:spPr>
              <a:xfrm>
                <a:off x="5224975" y="2962250"/>
                <a:ext cx="1544400" cy="0"/>
              </a:xfrm>
              <a:prstGeom prst="straightConnector1">
                <a:avLst/>
              </a:prstGeom>
              <a:noFill/>
              <a:ln cap="flat" cmpd="sng" w="9525">
                <a:solidFill>
                  <a:srgbClr val="E3E9ED"/>
                </a:solidFill>
                <a:prstDash val="solid"/>
                <a:round/>
                <a:headEnd len="med" w="med" type="none"/>
                <a:tailEnd len="med" w="med" type="none"/>
              </a:ln>
            </p:spPr>
          </p:cxnSp>
          <p:cxnSp>
            <p:nvCxnSpPr>
              <p:cNvPr id="8211" name="Google Shape;8211;p85"/>
              <p:cNvCxnSpPr/>
              <p:nvPr/>
            </p:nvCxnSpPr>
            <p:spPr>
              <a:xfrm>
                <a:off x="5225150" y="2962250"/>
                <a:ext cx="998700" cy="0"/>
              </a:xfrm>
              <a:prstGeom prst="straightConnector1">
                <a:avLst/>
              </a:prstGeom>
              <a:noFill/>
              <a:ln cap="flat" cmpd="sng" w="9525">
                <a:solidFill>
                  <a:srgbClr val="7994A9"/>
                </a:solidFill>
                <a:prstDash val="solid"/>
                <a:round/>
                <a:headEnd len="med" w="med" type="none"/>
                <a:tailEnd len="med" w="med" type="oval"/>
              </a:ln>
            </p:spPr>
          </p:cxnSp>
        </p:grpSp>
      </p:grpSp>
      <p:grpSp>
        <p:nvGrpSpPr>
          <p:cNvPr id="8212" name="Google Shape;8212;p85"/>
          <p:cNvGrpSpPr/>
          <p:nvPr/>
        </p:nvGrpSpPr>
        <p:grpSpPr>
          <a:xfrm>
            <a:off x="4258467" y="969244"/>
            <a:ext cx="1430711" cy="743389"/>
            <a:chOff x="5159450" y="1919950"/>
            <a:chExt cx="1541050" cy="862500"/>
          </a:xfrm>
        </p:grpSpPr>
        <p:sp>
          <p:nvSpPr>
            <p:cNvPr id="8213" name="Google Shape;8213;p85"/>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8214" name="Google Shape;8214;p85"/>
            <p:cNvGrpSpPr/>
            <p:nvPr/>
          </p:nvGrpSpPr>
          <p:grpSpPr>
            <a:xfrm>
              <a:off x="5159450" y="1919950"/>
              <a:ext cx="1541050" cy="862500"/>
              <a:chOff x="5159450" y="1919950"/>
              <a:chExt cx="1541050" cy="862500"/>
            </a:xfrm>
          </p:grpSpPr>
          <p:cxnSp>
            <p:nvCxnSpPr>
              <p:cNvPr id="8215" name="Google Shape;8215;p85"/>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8216" name="Google Shape;8216;p85"/>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8217" name="Google Shape;8217;p85"/>
          <p:cNvGrpSpPr/>
          <p:nvPr/>
        </p:nvGrpSpPr>
        <p:grpSpPr>
          <a:xfrm>
            <a:off x="4248581" y="2192571"/>
            <a:ext cx="1450484" cy="1052087"/>
            <a:chOff x="5230575" y="1554475"/>
            <a:chExt cx="2137150" cy="1550150"/>
          </a:xfrm>
        </p:grpSpPr>
        <p:sp>
          <p:nvSpPr>
            <p:cNvPr id="8218" name="Google Shape;8218;p85"/>
            <p:cNvSpPr/>
            <p:nvPr/>
          </p:nvSpPr>
          <p:spPr>
            <a:xfrm>
              <a:off x="6296450" y="2863325"/>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85"/>
            <p:cNvSpPr/>
            <p:nvPr/>
          </p:nvSpPr>
          <p:spPr>
            <a:xfrm>
              <a:off x="5230575" y="2863325"/>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85"/>
            <p:cNvSpPr/>
            <p:nvPr/>
          </p:nvSpPr>
          <p:spPr>
            <a:xfrm>
              <a:off x="6296450" y="2611125"/>
              <a:ext cx="1071275" cy="157150"/>
            </a:xfrm>
            <a:custGeom>
              <a:rect b="b" l="l" r="r" t="t"/>
              <a:pathLst>
                <a:path extrusionOk="0" h="6286" w="42851">
                  <a:moveTo>
                    <a:pt x="0" y="0"/>
                  </a:moveTo>
                  <a:lnTo>
                    <a:pt x="0" y="6285"/>
                  </a:lnTo>
                  <a:lnTo>
                    <a:pt x="42851" y="6285"/>
                  </a:lnTo>
                  <a:lnTo>
                    <a:pt x="42851"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85"/>
            <p:cNvSpPr/>
            <p:nvPr/>
          </p:nvSpPr>
          <p:spPr>
            <a:xfrm>
              <a:off x="5230575" y="2611125"/>
              <a:ext cx="1071350" cy="157150"/>
            </a:xfrm>
            <a:custGeom>
              <a:rect b="b" l="l" r="r" t="t"/>
              <a:pathLst>
                <a:path extrusionOk="0" h="6286" w="42854">
                  <a:moveTo>
                    <a:pt x="0" y="0"/>
                  </a:moveTo>
                  <a:lnTo>
                    <a:pt x="0" y="6285"/>
                  </a:lnTo>
                  <a:lnTo>
                    <a:pt x="42854" y="6285"/>
                  </a:lnTo>
                  <a:lnTo>
                    <a:pt x="42854"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85"/>
            <p:cNvSpPr/>
            <p:nvPr/>
          </p:nvSpPr>
          <p:spPr>
            <a:xfrm>
              <a:off x="6296450" y="2358900"/>
              <a:ext cx="1071275" cy="157150"/>
            </a:xfrm>
            <a:custGeom>
              <a:rect b="b" l="l" r="r" t="t"/>
              <a:pathLst>
                <a:path extrusionOk="0" h="6286" w="42851">
                  <a:moveTo>
                    <a:pt x="0" y="1"/>
                  </a:moveTo>
                  <a:lnTo>
                    <a:pt x="0" y="6286"/>
                  </a:lnTo>
                  <a:lnTo>
                    <a:pt x="42851" y="6286"/>
                  </a:lnTo>
                  <a:lnTo>
                    <a:pt x="42851"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85"/>
            <p:cNvSpPr/>
            <p:nvPr/>
          </p:nvSpPr>
          <p:spPr>
            <a:xfrm>
              <a:off x="5230575" y="2358900"/>
              <a:ext cx="1071350" cy="157150"/>
            </a:xfrm>
            <a:custGeom>
              <a:rect b="b" l="l" r="r" t="t"/>
              <a:pathLst>
                <a:path extrusionOk="0" h="6286" w="42854">
                  <a:moveTo>
                    <a:pt x="0" y="1"/>
                  </a:moveTo>
                  <a:lnTo>
                    <a:pt x="0" y="6286"/>
                  </a:lnTo>
                  <a:lnTo>
                    <a:pt x="42854" y="6286"/>
                  </a:lnTo>
                  <a:lnTo>
                    <a:pt x="42854"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85"/>
            <p:cNvSpPr/>
            <p:nvPr/>
          </p:nvSpPr>
          <p:spPr>
            <a:xfrm>
              <a:off x="6296450" y="2106700"/>
              <a:ext cx="989900" cy="157150"/>
            </a:xfrm>
            <a:custGeom>
              <a:rect b="b" l="l" r="r" t="t"/>
              <a:pathLst>
                <a:path extrusionOk="0" h="6286" w="39596">
                  <a:moveTo>
                    <a:pt x="0" y="0"/>
                  </a:moveTo>
                  <a:lnTo>
                    <a:pt x="0" y="6285"/>
                  </a:lnTo>
                  <a:lnTo>
                    <a:pt x="39596" y="6285"/>
                  </a:lnTo>
                  <a:lnTo>
                    <a:pt x="3959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85"/>
            <p:cNvSpPr/>
            <p:nvPr/>
          </p:nvSpPr>
          <p:spPr>
            <a:xfrm>
              <a:off x="5474700" y="2106700"/>
              <a:ext cx="827225" cy="157150"/>
            </a:xfrm>
            <a:custGeom>
              <a:rect b="b" l="l" r="r" t="t"/>
              <a:pathLst>
                <a:path extrusionOk="0" h="6286" w="33089">
                  <a:moveTo>
                    <a:pt x="0" y="0"/>
                  </a:moveTo>
                  <a:lnTo>
                    <a:pt x="0" y="6285"/>
                  </a:lnTo>
                  <a:lnTo>
                    <a:pt x="33089" y="6285"/>
                  </a:lnTo>
                  <a:lnTo>
                    <a:pt x="33089"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85"/>
            <p:cNvSpPr/>
            <p:nvPr/>
          </p:nvSpPr>
          <p:spPr>
            <a:xfrm>
              <a:off x="6296450" y="1854475"/>
              <a:ext cx="827225" cy="157175"/>
            </a:xfrm>
            <a:custGeom>
              <a:rect b="b" l="l" r="r" t="t"/>
              <a:pathLst>
                <a:path extrusionOk="0" h="6287" w="33089">
                  <a:moveTo>
                    <a:pt x="0" y="1"/>
                  </a:moveTo>
                  <a:lnTo>
                    <a:pt x="0" y="6286"/>
                  </a:lnTo>
                  <a:lnTo>
                    <a:pt x="33089" y="6286"/>
                  </a:lnTo>
                  <a:lnTo>
                    <a:pt x="3308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7" name="Google Shape;8227;p85"/>
            <p:cNvSpPr/>
            <p:nvPr/>
          </p:nvSpPr>
          <p:spPr>
            <a:xfrm>
              <a:off x="5637425" y="1854475"/>
              <a:ext cx="664500" cy="157175"/>
            </a:xfrm>
            <a:custGeom>
              <a:rect b="b" l="l" r="r" t="t"/>
              <a:pathLst>
                <a:path extrusionOk="0" h="6287" w="26580">
                  <a:moveTo>
                    <a:pt x="1" y="1"/>
                  </a:moveTo>
                  <a:lnTo>
                    <a:pt x="1" y="6286"/>
                  </a:lnTo>
                  <a:lnTo>
                    <a:pt x="26580" y="6286"/>
                  </a:lnTo>
                  <a:lnTo>
                    <a:pt x="26580"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8" name="Google Shape;8228;p85"/>
            <p:cNvSpPr/>
            <p:nvPr/>
          </p:nvSpPr>
          <p:spPr>
            <a:xfrm>
              <a:off x="6296450" y="1602275"/>
              <a:ext cx="501750" cy="157075"/>
            </a:xfrm>
            <a:custGeom>
              <a:rect b="b" l="l" r="r" t="t"/>
              <a:pathLst>
                <a:path extrusionOk="0" h="6283" w="20070">
                  <a:moveTo>
                    <a:pt x="0" y="1"/>
                  </a:moveTo>
                  <a:lnTo>
                    <a:pt x="0" y="6283"/>
                  </a:lnTo>
                  <a:lnTo>
                    <a:pt x="20069" y="6283"/>
                  </a:lnTo>
                  <a:lnTo>
                    <a:pt x="20069" y="1"/>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85"/>
            <p:cNvSpPr/>
            <p:nvPr/>
          </p:nvSpPr>
          <p:spPr>
            <a:xfrm>
              <a:off x="5800100" y="1602275"/>
              <a:ext cx="501825" cy="157075"/>
            </a:xfrm>
            <a:custGeom>
              <a:rect b="b" l="l" r="r" t="t"/>
              <a:pathLst>
                <a:path extrusionOk="0" h="6283" w="20073">
                  <a:moveTo>
                    <a:pt x="1" y="1"/>
                  </a:moveTo>
                  <a:lnTo>
                    <a:pt x="1" y="6283"/>
                  </a:lnTo>
                  <a:lnTo>
                    <a:pt x="20073" y="6283"/>
                  </a:lnTo>
                  <a:lnTo>
                    <a:pt x="2007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85"/>
            <p:cNvSpPr/>
            <p:nvPr/>
          </p:nvSpPr>
          <p:spPr>
            <a:xfrm>
              <a:off x="6301225" y="1554475"/>
              <a:ext cx="25" cy="1550150"/>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31" name="Google Shape;8231;p85"/>
          <p:cNvGrpSpPr/>
          <p:nvPr/>
        </p:nvGrpSpPr>
        <p:grpSpPr>
          <a:xfrm rot="10800000">
            <a:off x="4265131" y="3284761"/>
            <a:ext cx="1417383" cy="887946"/>
            <a:chOff x="5645403" y="2920021"/>
            <a:chExt cx="2650800" cy="2180614"/>
          </a:xfrm>
        </p:grpSpPr>
        <p:sp>
          <p:nvSpPr>
            <p:cNvPr id="8232" name="Google Shape;8232;p85"/>
            <p:cNvSpPr/>
            <p:nvPr/>
          </p:nvSpPr>
          <p:spPr>
            <a:xfrm>
              <a:off x="5772903" y="2920021"/>
              <a:ext cx="2523300" cy="469200"/>
            </a:xfrm>
            <a:prstGeom prst="rect">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3" name="Google Shape;8233;p85"/>
            <p:cNvCxnSpPr>
              <a:stCxn id="8232" idx="1"/>
            </p:cNvCxnSpPr>
            <p:nvPr/>
          </p:nvCxnSpPr>
          <p:spPr>
            <a:xfrm rot="10800000">
              <a:off x="5645403" y="3154021"/>
              <a:ext cx="127500" cy="600"/>
            </a:xfrm>
            <a:prstGeom prst="straightConnector1">
              <a:avLst/>
            </a:prstGeom>
            <a:noFill/>
            <a:ln cap="flat" cmpd="sng" w="9525">
              <a:solidFill>
                <a:srgbClr val="435D74"/>
              </a:solidFill>
              <a:prstDash val="solid"/>
              <a:round/>
              <a:headEnd len="med" w="med" type="none"/>
              <a:tailEnd len="med" w="med" type="none"/>
            </a:ln>
          </p:spPr>
        </p:cxnSp>
        <p:sp>
          <p:nvSpPr>
            <p:cNvPr id="8234" name="Google Shape;8234;p85"/>
            <p:cNvSpPr/>
            <p:nvPr/>
          </p:nvSpPr>
          <p:spPr>
            <a:xfrm>
              <a:off x="6010040" y="3500932"/>
              <a:ext cx="2049000" cy="469200"/>
            </a:xfrm>
            <a:prstGeom prst="rect">
              <a:avLst/>
            </a:pr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5" name="Google Shape;8235;p85"/>
            <p:cNvCxnSpPr>
              <a:endCxn id="8234" idx="3"/>
            </p:cNvCxnSpPr>
            <p:nvPr/>
          </p:nvCxnSpPr>
          <p:spPr>
            <a:xfrm rot="10800000">
              <a:off x="8059040" y="3735533"/>
              <a:ext cx="135300" cy="0"/>
            </a:xfrm>
            <a:prstGeom prst="straightConnector1">
              <a:avLst/>
            </a:prstGeom>
            <a:noFill/>
            <a:ln cap="flat" cmpd="sng" w="9525">
              <a:solidFill>
                <a:srgbClr val="5F7D95"/>
              </a:solidFill>
              <a:prstDash val="solid"/>
              <a:round/>
              <a:headEnd len="med" w="med" type="none"/>
              <a:tailEnd len="med" w="med" type="none"/>
            </a:ln>
          </p:spPr>
        </p:cxnSp>
        <p:sp>
          <p:nvSpPr>
            <p:cNvPr id="8236" name="Google Shape;8236;p85"/>
            <p:cNvSpPr/>
            <p:nvPr/>
          </p:nvSpPr>
          <p:spPr>
            <a:xfrm>
              <a:off x="6299123" y="4066183"/>
              <a:ext cx="1470600" cy="469200"/>
            </a:xfrm>
            <a:prstGeom prst="rect">
              <a:avLst/>
            </a:pr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7" name="Google Shape;8237;p85"/>
            <p:cNvCxnSpPr>
              <a:stCxn id="8236" idx="1"/>
            </p:cNvCxnSpPr>
            <p:nvPr/>
          </p:nvCxnSpPr>
          <p:spPr>
            <a:xfrm rot="10800000">
              <a:off x="6175222" y="4300183"/>
              <a:ext cx="123900" cy="600"/>
            </a:xfrm>
            <a:prstGeom prst="straightConnector1">
              <a:avLst/>
            </a:prstGeom>
            <a:noFill/>
            <a:ln cap="flat" cmpd="sng" w="9525">
              <a:solidFill>
                <a:srgbClr val="869FB2"/>
              </a:solidFill>
              <a:prstDash val="solid"/>
              <a:round/>
              <a:headEnd len="med" w="med" type="none"/>
              <a:tailEnd len="med" w="med" type="none"/>
            </a:ln>
          </p:spPr>
        </p:cxnSp>
        <p:sp>
          <p:nvSpPr>
            <p:cNvPr id="8238" name="Google Shape;8238;p85"/>
            <p:cNvSpPr/>
            <p:nvPr/>
          </p:nvSpPr>
          <p:spPr>
            <a:xfrm>
              <a:off x="6629161" y="4631435"/>
              <a:ext cx="810600" cy="469200"/>
            </a:xfrm>
            <a:prstGeom prst="rect">
              <a:avLst/>
            </a:pr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39" name="Google Shape;8239;p85"/>
            <p:cNvCxnSpPr>
              <a:endCxn id="8238" idx="3"/>
            </p:cNvCxnSpPr>
            <p:nvPr/>
          </p:nvCxnSpPr>
          <p:spPr>
            <a:xfrm flipH="1">
              <a:off x="7439761" y="4864535"/>
              <a:ext cx="104400" cy="1500"/>
            </a:xfrm>
            <a:prstGeom prst="straightConnector1">
              <a:avLst/>
            </a:prstGeom>
            <a:noFill/>
            <a:ln cap="flat" cmpd="sng" w="9525">
              <a:solidFill>
                <a:srgbClr val="BAC8D3"/>
              </a:solidFill>
              <a:prstDash val="solid"/>
              <a:round/>
              <a:headEnd len="med" w="med" type="none"/>
              <a:tailEnd len="med" w="med" type="none"/>
            </a:ln>
          </p:spPr>
        </p:cxnSp>
      </p:grpSp>
      <p:grpSp>
        <p:nvGrpSpPr>
          <p:cNvPr id="8240" name="Google Shape;8240;p85"/>
          <p:cNvGrpSpPr/>
          <p:nvPr/>
        </p:nvGrpSpPr>
        <p:grpSpPr>
          <a:xfrm>
            <a:off x="7365491" y="2188116"/>
            <a:ext cx="1071743" cy="1021579"/>
            <a:chOff x="7189833" y="2022667"/>
            <a:chExt cx="1251159" cy="1192597"/>
          </a:xfrm>
        </p:grpSpPr>
        <p:sp>
          <p:nvSpPr>
            <p:cNvPr id="8241" name="Google Shape;8241;p85"/>
            <p:cNvSpPr/>
            <p:nvPr/>
          </p:nvSpPr>
          <p:spPr>
            <a:xfrm>
              <a:off x="7474366" y="2461318"/>
              <a:ext cx="682343" cy="220186"/>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85"/>
            <p:cNvSpPr/>
            <p:nvPr/>
          </p:nvSpPr>
          <p:spPr>
            <a:xfrm>
              <a:off x="7602697" y="2022667"/>
              <a:ext cx="426517" cy="402424"/>
            </a:xfrm>
            <a:custGeom>
              <a:rect b="b" l="l" r="r" t="t"/>
              <a:pathLst>
                <a:path extrusionOk="0" h="74009" w="78476">
                  <a:moveTo>
                    <a:pt x="39246" y="0"/>
                  </a:moveTo>
                  <a:lnTo>
                    <a:pt x="1" y="74009"/>
                  </a:lnTo>
                  <a:lnTo>
                    <a:pt x="78476" y="74009"/>
                  </a:lnTo>
                  <a:lnTo>
                    <a:pt x="39246" y="0"/>
                  </a:lnTo>
                  <a:close/>
                </a:path>
              </a:pathLst>
            </a:custGeom>
            <a:noFill/>
            <a:ln cap="flat" cmpd="sng" w="9525">
              <a:solidFill>
                <a:srgbClr val="667E9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85"/>
            <p:cNvSpPr/>
            <p:nvPr/>
          </p:nvSpPr>
          <p:spPr>
            <a:xfrm>
              <a:off x="7189833" y="2972969"/>
              <a:ext cx="1251159" cy="242295"/>
            </a:xfrm>
            <a:custGeom>
              <a:rect b="b" l="l" r="r" t="t"/>
              <a:pathLst>
                <a:path extrusionOk="0" h="44560" w="230204">
                  <a:moveTo>
                    <a:pt x="25737" y="1"/>
                  </a:moveTo>
                  <a:lnTo>
                    <a:pt x="0" y="44560"/>
                  </a:lnTo>
                  <a:lnTo>
                    <a:pt x="230204" y="44560"/>
                  </a:lnTo>
                  <a:lnTo>
                    <a:pt x="204467"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85"/>
            <p:cNvSpPr/>
            <p:nvPr/>
          </p:nvSpPr>
          <p:spPr>
            <a:xfrm>
              <a:off x="7340931" y="2717730"/>
              <a:ext cx="950049" cy="219012"/>
            </a:xfrm>
            <a:custGeom>
              <a:rect b="b" l="l" r="r" t="t"/>
              <a:pathLst>
                <a:path extrusionOk="0" h="40278" w="174802">
                  <a:moveTo>
                    <a:pt x="22750" y="1"/>
                  </a:moveTo>
                  <a:lnTo>
                    <a:pt x="0" y="40278"/>
                  </a:lnTo>
                  <a:lnTo>
                    <a:pt x="174802" y="40278"/>
                  </a:lnTo>
                  <a:lnTo>
                    <a:pt x="15205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5" name="Google Shape;8245;p85"/>
          <p:cNvGrpSpPr/>
          <p:nvPr/>
        </p:nvGrpSpPr>
        <p:grpSpPr>
          <a:xfrm>
            <a:off x="706762" y="2614523"/>
            <a:ext cx="1695374" cy="1560837"/>
            <a:chOff x="727421" y="2828315"/>
            <a:chExt cx="1695374" cy="1560837"/>
          </a:xfrm>
        </p:grpSpPr>
        <p:grpSp>
          <p:nvGrpSpPr>
            <p:cNvPr id="8246" name="Google Shape;8246;p85"/>
            <p:cNvGrpSpPr/>
            <p:nvPr/>
          </p:nvGrpSpPr>
          <p:grpSpPr>
            <a:xfrm>
              <a:off x="819108" y="2882501"/>
              <a:ext cx="103104" cy="1426186"/>
              <a:chOff x="4674013" y="3100904"/>
              <a:chExt cx="122758" cy="1698043"/>
            </a:xfrm>
          </p:grpSpPr>
          <p:sp>
            <p:nvSpPr>
              <p:cNvPr id="8247" name="Google Shape;8247;p85"/>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8" name="Google Shape;8248;p85"/>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9" name="Google Shape;8249;p85"/>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85"/>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85"/>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85"/>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85"/>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4" name="Google Shape;8254;p85"/>
            <p:cNvGrpSpPr/>
            <p:nvPr/>
          </p:nvGrpSpPr>
          <p:grpSpPr>
            <a:xfrm>
              <a:off x="1062475" y="2882501"/>
              <a:ext cx="103104" cy="1426186"/>
              <a:chOff x="4940438" y="3100904"/>
              <a:chExt cx="122758" cy="1698043"/>
            </a:xfrm>
          </p:grpSpPr>
          <p:sp>
            <p:nvSpPr>
              <p:cNvPr id="8255" name="Google Shape;8255;p85"/>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85"/>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85"/>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85"/>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85"/>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85"/>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85"/>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85"/>
            <p:cNvGrpSpPr/>
            <p:nvPr/>
          </p:nvGrpSpPr>
          <p:grpSpPr>
            <a:xfrm>
              <a:off x="1299324" y="2882501"/>
              <a:ext cx="103104" cy="1426186"/>
              <a:chOff x="5206863" y="3100904"/>
              <a:chExt cx="122758" cy="1698043"/>
            </a:xfrm>
          </p:grpSpPr>
          <p:sp>
            <p:nvSpPr>
              <p:cNvPr id="8263" name="Google Shape;8263;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9" name="Google Shape;8269;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0" name="Google Shape;8270;p85"/>
            <p:cNvGrpSpPr/>
            <p:nvPr/>
          </p:nvGrpSpPr>
          <p:grpSpPr>
            <a:xfrm>
              <a:off x="1786057" y="2882501"/>
              <a:ext cx="103104" cy="1426186"/>
              <a:chOff x="6006138" y="3143629"/>
              <a:chExt cx="122758" cy="1698043"/>
            </a:xfrm>
          </p:grpSpPr>
          <p:sp>
            <p:nvSpPr>
              <p:cNvPr id="8271" name="Google Shape;8271;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78" name="Google Shape;8278;p85"/>
            <p:cNvGrpSpPr/>
            <p:nvPr/>
          </p:nvGrpSpPr>
          <p:grpSpPr>
            <a:xfrm>
              <a:off x="2029422" y="2882501"/>
              <a:ext cx="103104" cy="1426186"/>
              <a:chOff x="6805413" y="3100904"/>
              <a:chExt cx="122758" cy="1698043"/>
            </a:xfrm>
          </p:grpSpPr>
          <p:sp>
            <p:nvSpPr>
              <p:cNvPr id="8279" name="Google Shape;8279;p85"/>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85"/>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85"/>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85"/>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85"/>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85"/>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5" name="Google Shape;8285;p85"/>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6" name="Google Shape;8286;p85"/>
            <p:cNvGrpSpPr/>
            <p:nvPr/>
          </p:nvGrpSpPr>
          <p:grpSpPr>
            <a:xfrm>
              <a:off x="727421" y="2828315"/>
              <a:ext cx="1695374" cy="1560837"/>
              <a:chOff x="734799" y="2782450"/>
              <a:chExt cx="1571100" cy="1577400"/>
            </a:xfrm>
          </p:grpSpPr>
          <p:cxnSp>
            <p:nvCxnSpPr>
              <p:cNvPr id="8287" name="Google Shape;8287;p85"/>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8288" name="Google Shape;8288;p85"/>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8289" name="Google Shape;8289;p85"/>
            <p:cNvGrpSpPr/>
            <p:nvPr/>
          </p:nvGrpSpPr>
          <p:grpSpPr>
            <a:xfrm>
              <a:off x="2272795" y="2882501"/>
              <a:ext cx="103104" cy="1426186"/>
              <a:chOff x="5206863" y="3100904"/>
              <a:chExt cx="122758" cy="1698043"/>
            </a:xfrm>
          </p:grpSpPr>
          <p:sp>
            <p:nvSpPr>
              <p:cNvPr id="8290" name="Google Shape;8290;p85"/>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85"/>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85"/>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85"/>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85"/>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85"/>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85"/>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97" name="Google Shape;8297;p85"/>
            <p:cNvGrpSpPr/>
            <p:nvPr/>
          </p:nvGrpSpPr>
          <p:grpSpPr>
            <a:xfrm>
              <a:off x="1542694" y="2882501"/>
              <a:ext cx="103104" cy="1426186"/>
              <a:chOff x="6006138" y="3143629"/>
              <a:chExt cx="122758" cy="1698043"/>
            </a:xfrm>
          </p:grpSpPr>
          <p:sp>
            <p:nvSpPr>
              <p:cNvPr id="8298" name="Google Shape;8298;p85"/>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85"/>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85"/>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1" name="Google Shape;8301;p85"/>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2" name="Google Shape;8302;p85"/>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85"/>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85"/>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8305" name="Google Shape;8305;p85"/>
          <p:cNvGrpSpPr/>
          <p:nvPr/>
        </p:nvGrpSpPr>
        <p:grpSpPr>
          <a:xfrm>
            <a:off x="5915341" y="2192094"/>
            <a:ext cx="1248543" cy="1025319"/>
            <a:chOff x="5183758" y="1210600"/>
            <a:chExt cx="3605380" cy="2960783"/>
          </a:xfrm>
        </p:grpSpPr>
        <p:sp>
          <p:nvSpPr>
            <p:cNvPr id="8306" name="Google Shape;8306;p85"/>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85"/>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85"/>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no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9" name="Google Shape;8309;p85"/>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10" name="Google Shape;8310;p85"/>
            <p:cNvCxnSpPr/>
            <p:nvPr/>
          </p:nvCxnSpPr>
          <p:spPr>
            <a:xfrm>
              <a:off x="5183758" y="2382654"/>
              <a:ext cx="922800" cy="0"/>
            </a:xfrm>
            <a:prstGeom prst="straightConnector1">
              <a:avLst/>
            </a:prstGeom>
            <a:noFill/>
            <a:ln cap="flat" cmpd="sng" w="9525">
              <a:solidFill>
                <a:srgbClr val="869FB2"/>
              </a:solidFill>
              <a:prstDash val="solid"/>
              <a:round/>
              <a:headEnd len="med" w="med" type="oval"/>
              <a:tailEnd len="med" w="med" type="none"/>
            </a:ln>
          </p:spPr>
        </p:cxnSp>
        <p:cxnSp>
          <p:nvCxnSpPr>
            <p:cNvPr id="8311" name="Google Shape;8311;p85"/>
            <p:cNvCxnSpPr/>
            <p:nvPr/>
          </p:nvCxnSpPr>
          <p:spPr>
            <a:xfrm rot="10800000">
              <a:off x="8225195" y="1765431"/>
              <a:ext cx="559200" cy="0"/>
            </a:xfrm>
            <a:prstGeom prst="straightConnector1">
              <a:avLst/>
            </a:prstGeom>
            <a:noFill/>
            <a:ln cap="flat" cmpd="sng" w="9525">
              <a:solidFill>
                <a:srgbClr val="BAC8D3"/>
              </a:solidFill>
              <a:prstDash val="solid"/>
              <a:round/>
              <a:headEnd len="med" w="med" type="oval"/>
              <a:tailEnd len="med" w="med" type="none"/>
            </a:ln>
          </p:spPr>
        </p:cxnSp>
        <p:cxnSp>
          <p:nvCxnSpPr>
            <p:cNvPr id="8312" name="Google Shape;8312;p85"/>
            <p:cNvCxnSpPr/>
            <p:nvPr/>
          </p:nvCxnSpPr>
          <p:spPr>
            <a:xfrm rot="10800000">
              <a:off x="7504838" y="2943528"/>
              <a:ext cx="1284300" cy="0"/>
            </a:xfrm>
            <a:prstGeom prst="straightConnector1">
              <a:avLst/>
            </a:prstGeom>
            <a:noFill/>
            <a:ln cap="flat" cmpd="sng" w="9525">
              <a:solidFill>
                <a:srgbClr val="5F7D95"/>
              </a:solidFill>
              <a:prstDash val="solid"/>
              <a:round/>
              <a:headEnd len="med" w="med" type="oval"/>
              <a:tailEnd len="med" w="med" type="none"/>
            </a:ln>
          </p:spPr>
        </p:cxnSp>
        <p:cxnSp>
          <p:nvCxnSpPr>
            <p:cNvPr id="8313" name="Google Shape;8313;p85"/>
            <p:cNvCxnSpPr/>
            <p:nvPr/>
          </p:nvCxnSpPr>
          <p:spPr>
            <a:xfrm>
              <a:off x="5759284" y="3630350"/>
              <a:ext cx="922800" cy="0"/>
            </a:xfrm>
            <a:prstGeom prst="straightConnector1">
              <a:avLst/>
            </a:prstGeom>
            <a:noFill/>
            <a:ln cap="flat" cmpd="sng" w="9525">
              <a:solidFill>
                <a:srgbClr val="435D74"/>
              </a:solidFill>
              <a:prstDash val="solid"/>
              <a:round/>
              <a:headEnd len="med" w="med" type="oval"/>
              <a:tailEnd len="med" w="med" type="none"/>
            </a:ln>
          </p:spPr>
        </p:cxnSp>
        <p:sp>
          <p:nvSpPr>
            <p:cNvPr id="8314" name="Google Shape;8314;p85"/>
            <p:cNvSpPr/>
            <p:nvPr/>
          </p:nvSpPr>
          <p:spPr>
            <a:xfrm>
              <a:off x="6601902" y="3746583"/>
              <a:ext cx="566400" cy="424800"/>
            </a:xfrm>
            <a:prstGeom prst="downArrow">
              <a:avLst>
                <a:gd fmla="val 50000" name="adj1"/>
                <a:gd fmla="val 50000" name="adj2"/>
              </a:avLst>
            </a:prstGeom>
            <a:noFill/>
            <a:ln cap="flat" cmpd="sng" w="9525">
              <a:solidFill>
                <a:srgbClr val="435D7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85"/>
          <p:cNvGrpSpPr/>
          <p:nvPr/>
        </p:nvGrpSpPr>
        <p:grpSpPr>
          <a:xfrm>
            <a:off x="5772403" y="3330411"/>
            <a:ext cx="2664831" cy="843440"/>
            <a:chOff x="5916567" y="1099697"/>
            <a:chExt cx="2556683" cy="809211"/>
          </a:xfrm>
        </p:grpSpPr>
        <p:sp>
          <p:nvSpPr>
            <p:cNvPr id="8316" name="Google Shape;8316;p85"/>
            <p:cNvSpPr/>
            <p:nvPr/>
          </p:nvSpPr>
          <p:spPr>
            <a:xfrm>
              <a:off x="5916567" y="1105515"/>
              <a:ext cx="2329202" cy="797642"/>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cap="flat" cmpd="sng" w="9525">
              <a:solidFill>
                <a:srgbClr val="E3E9E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85"/>
            <p:cNvSpPr/>
            <p:nvPr/>
          </p:nvSpPr>
          <p:spPr>
            <a:xfrm>
              <a:off x="6719328" y="1353967"/>
              <a:ext cx="156983" cy="301221"/>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85"/>
            <p:cNvSpPr/>
            <p:nvPr/>
          </p:nvSpPr>
          <p:spPr>
            <a:xfrm>
              <a:off x="7142762" y="1276612"/>
              <a:ext cx="217467" cy="455564"/>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cap="flat" cmpd="sng" w="9525">
              <a:solidFill>
                <a:srgbClr val="A5B7C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85"/>
            <p:cNvSpPr/>
            <p:nvPr/>
          </p:nvSpPr>
          <p:spPr>
            <a:xfrm>
              <a:off x="7621211" y="1188419"/>
              <a:ext cx="293739" cy="631637"/>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85"/>
            <p:cNvSpPr/>
            <p:nvPr/>
          </p:nvSpPr>
          <p:spPr>
            <a:xfrm>
              <a:off x="8279421" y="1099697"/>
              <a:ext cx="54" cy="0"/>
            </a:xfrm>
            <a:custGeom>
              <a:rect b="b" l="l" r="r" t="t"/>
              <a:pathLst>
                <a:path extrusionOk="0" h="0" w="6">
                  <a:moveTo>
                    <a:pt x="5" y="0"/>
                  </a:moveTo>
                  <a:lnTo>
                    <a:pt x="1" y="0"/>
                  </a:lnTo>
                  <a:close/>
                </a:path>
              </a:pathLst>
            </a:custGeom>
            <a:solidFill>
              <a:srgbClr val="E3E9E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85"/>
            <p:cNvSpPr/>
            <p:nvPr/>
          </p:nvSpPr>
          <p:spPr>
            <a:xfrm>
              <a:off x="8245760" y="1099697"/>
              <a:ext cx="33670" cy="5791"/>
            </a:xfrm>
            <a:custGeom>
              <a:rect b="b" l="l" r="r" t="t"/>
              <a:pathLst>
                <a:path extrusionOk="0" h="647" w="3762">
                  <a:moveTo>
                    <a:pt x="3662" y="0"/>
                  </a:moveTo>
                  <a:cubicBezTo>
                    <a:pt x="2415" y="0"/>
                    <a:pt x="1194" y="222"/>
                    <a:pt x="1" y="646"/>
                  </a:cubicBezTo>
                  <a:lnTo>
                    <a:pt x="3762" y="0"/>
                  </a:lnTo>
                  <a:close/>
                </a:path>
              </a:pathLst>
            </a:custGeom>
            <a:solidFill>
              <a:srgbClr val="CFD9E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85"/>
            <p:cNvSpPr/>
            <p:nvPr/>
          </p:nvSpPr>
          <p:spPr>
            <a:xfrm>
              <a:off x="8085689" y="1099747"/>
              <a:ext cx="387562" cy="809161"/>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85"/>
            <p:cNvSpPr/>
            <p:nvPr/>
          </p:nvSpPr>
          <p:spPr>
            <a:xfrm>
              <a:off x="6372480" y="1417485"/>
              <a:ext cx="104679" cy="173370"/>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cap="flat" cmpd="sng" w="9525">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4" name="Google Shape;8324;p85"/>
          <p:cNvGrpSpPr/>
          <p:nvPr/>
        </p:nvGrpSpPr>
        <p:grpSpPr>
          <a:xfrm>
            <a:off x="5879943" y="979270"/>
            <a:ext cx="1299851" cy="1023338"/>
            <a:chOff x="5900602" y="1193063"/>
            <a:chExt cx="1299851" cy="1023338"/>
          </a:xfrm>
        </p:grpSpPr>
        <p:grpSp>
          <p:nvGrpSpPr>
            <p:cNvPr id="8325" name="Google Shape;8325;p85"/>
            <p:cNvGrpSpPr/>
            <p:nvPr/>
          </p:nvGrpSpPr>
          <p:grpSpPr>
            <a:xfrm>
              <a:off x="6743564" y="1193063"/>
              <a:ext cx="456889" cy="700379"/>
              <a:chOff x="6743564" y="1193063"/>
              <a:chExt cx="456889" cy="700379"/>
            </a:xfrm>
          </p:grpSpPr>
          <p:grpSp>
            <p:nvGrpSpPr>
              <p:cNvPr id="8326" name="Google Shape;8326;p85"/>
              <p:cNvGrpSpPr/>
              <p:nvPr/>
            </p:nvGrpSpPr>
            <p:grpSpPr>
              <a:xfrm>
                <a:off x="6743564" y="1690731"/>
                <a:ext cx="214402" cy="202710"/>
                <a:chOff x="6743564" y="1690731"/>
                <a:chExt cx="214402" cy="202710"/>
              </a:xfrm>
            </p:grpSpPr>
            <p:sp>
              <p:nvSpPr>
                <p:cNvPr id="8327" name="Google Shape;8327;p85"/>
                <p:cNvSpPr/>
                <p:nvPr/>
              </p:nvSpPr>
              <p:spPr>
                <a:xfrm rot="-5400000">
                  <a:off x="6796932" y="1637364"/>
                  <a:ext cx="107666" cy="214402"/>
                </a:xfrm>
                <a:custGeom>
                  <a:rect b="b" l="l" r="r" t="t"/>
                  <a:pathLst>
                    <a:path extrusionOk="0" h="24651" w="12379">
                      <a:moveTo>
                        <a:pt x="727" y="0"/>
                      </a:moveTo>
                      <a:cubicBezTo>
                        <a:pt x="483" y="0"/>
                        <a:pt x="243" y="4"/>
                        <a:pt x="1" y="7"/>
                      </a:cubicBezTo>
                      <a:lnTo>
                        <a:pt x="1" y="23223"/>
                      </a:lnTo>
                      <a:lnTo>
                        <a:pt x="727" y="24650"/>
                      </a:lnTo>
                      <a:lnTo>
                        <a:pt x="12378" y="1737"/>
                      </a:lnTo>
                      <a:cubicBezTo>
                        <a:pt x="8795" y="619"/>
                        <a:pt x="4857" y="0"/>
                        <a:pt x="727"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8" name="Google Shape;8328;p85"/>
                <p:cNvSpPr/>
                <p:nvPr/>
              </p:nvSpPr>
              <p:spPr>
                <a:xfrm rot="-5400000">
                  <a:off x="6797058" y="1744962"/>
                  <a:ext cx="95046" cy="201912"/>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9" name="Google Shape;8329;p85"/>
              <p:cNvGrpSpPr/>
              <p:nvPr/>
            </p:nvGrpSpPr>
            <p:grpSpPr>
              <a:xfrm>
                <a:off x="6915505" y="1193063"/>
                <a:ext cx="284947" cy="589637"/>
                <a:chOff x="6915505" y="1193063"/>
                <a:chExt cx="284947" cy="589637"/>
              </a:xfrm>
            </p:grpSpPr>
            <p:sp>
              <p:nvSpPr>
                <p:cNvPr id="8330" name="Google Shape;8330;p85"/>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1" name="Google Shape;8331;p85"/>
                <p:cNvCxnSpPr/>
                <p:nvPr/>
              </p:nvCxnSpPr>
              <p:spPr>
                <a:xfrm rot="10800000">
                  <a:off x="6938275" y="1279600"/>
                  <a:ext cx="0" cy="503100"/>
                </a:xfrm>
                <a:prstGeom prst="straightConnector1">
                  <a:avLst/>
                </a:prstGeom>
                <a:noFill/>
                <a:ln cap="flat" cmpd="sng" w="9525">
                  <a:solidFill>
                    <a:srgbClr val="CFD9E0"/>
                  </a:solidFill>
                  <a:prstDash val="solid"/>
                  <a:round/>
                  <a:headEnd len="med" w="med" type="none"/>
                  <a:tailEnd len="med" w="med" type="oval"/>
                </a:ln>
              </p:spPr>
            </p:cxnSp>
          </p:grpSp>
        </p:grpSp>
        <p:grpSp>
          <p:nvGrpSpPr>
            <p:cNvPr id="8332" name="Google Shape;8332;p85"/>
            <p:cNvGrpSpPr/>
            <p:nvPr/>
          </p:nvGrpSpPr>
          <p:grpSpPr>
            <a:xfrm>
              <a:off x="6520337" y="1193063"/>
              <a:ext cx="341815" cy="801589"/>
              <a:chOff x="6520337" y="1193063"/>
              <a:chExt cx="341815" cy="801589"/>
            </a:xfrm>
          </p:grpSpPr>
          <p:grpSp>
            <p:nvGrpSpPr>
              <p:cNvPr id="8333" name="Google Shape;8333;p85"/>
              <p:cNvGrpSpPr/>
              <p:nvPr/>
            </p:nvGrpSpPr>
            <p:grpSpPr>
              <a:xfrm>
                <a:off x="6520337" y="1589527"/>
                <a:ext cx="213950" cy="405125"/>
                <a:chOff x="6520337" y="1589527"/>
                <a:chExt cx="213950" cy="405125"/>
              </a:xfrm>
            </p:grpSpPr>
            <p:sp>
              <p:nvSpPr>
                <p:cNvPr id="8334" name="Google Shape;8334;p85"/>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85"/>
                <p:cNvSpPr/>
                <p:nvPr/>
              </p:nvSpPr>
              <p:spPr>
                <a:xfrm rot="-5400000">
                  <a:off x="6529204" y="178956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6" name="Google Shape;8336;p85"/>
              <p:cNvGrpSpPr/>
              <p:nvPr/>
            </p:nvGrpSpPr>
            <p:grpSpPr>
              <a:xfrm>
                <a:off x="6577204" y="1193063"/>
                <a:ext cx="284947" cy="453562"/>
                <a:chOff x="6577204" y="1193063"/>
                <a:chExt cx="284947" cy="453562"/>
              </a:xfrm>
            </p:grpSpPr>
            <p:sp>
              <p:nvSpPr>
                <p:cNvPr id="8337" name="Google Shape;8337;p85"/>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38" name="Google Shape;8338;p85"/>
                <p:cNvCxnSpPr/>
                <p:nvPr/>
              </p:nvCxnSpPr>
              <p:spPr>
                <a:xfrm rot="10800000">
                  <a:off x="6677825" y="1279425"/>
                  <a:ext cx="0" cy="367200"/>
                </a:xfrm>
                <a:prstGeom prst="straightConnector1">
                  <a:avLst/>
                </a:prstGeom>
                <a:noFill/>
                <a:ln cap="flat" cmpd="sng" w="9525">
                  <a:solidFill>
                    <a:srgbClr val="A5B7C6"/>
                  </a:solidFill>
                  <a:prstDash val="solid"/>
                  <a:round/>
                  <a:headEnd len="med" w="med" type="none"/>
                  <a:tailEnd len="med" w="med" type="oval"/>
                </a:ln>
              </p:spPr>
            </p:cxnSp>
          </p:grpSp>
        </p:grpSp>
        <p:grpSp>
          <p:nvGrpSpPr>
            <p:cNvPr id="8339" name="Google Shape;8339;p85"/>
            <p:cNvGrpSpPr/>
            <p:nvPr/>
          </p:nvGrpSpPr>
          <p:grpSpPr>
            <a:xfrm>
              <a:off x="6238903" y="1193063"/>
              <a:ext cx="300475" cy="901782"/>
              <a:chOff x="6238903" y="1193063"/>
              <a:chExt cx="300475" cy="901782"/>
            </a:xfrm>
          </p:grpSpPr>
          <p:grpSp>
            <p:nvGrpSpPr>
              <p:cNvPr id="8340" name="Google Shape;8340;p85"/>
              <p:cNvGrpSpPr/>
              <p:nvPr/>
            </p:nvGrpSpPr>
            <p:grpSpPr>
              <a:xfrm>
                <a:off x="6290865" y="1489315"/>
                <a:ext cx="248514" cy="605530"/>
                <a:chOff x="6290865" y="1489315"/>
                <a:chExt cx="248514" cy="605530"/>
              </a:xfrm>
            </p:grpSpPr>
            <p:sp>
              <p:nvSpPr>
                <p:cNvPr id="8341" name="Google Shape;8341;p85"/>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85"/>
                <p:cNvSpPr/>
                <p:nvPr/>
              </p:nvSpPr>
              <p:spPr>
                <a:xfrm rot="-5400000">
                  <a:off x="6266916" y="1822383"/>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3" name="Google Shape;8343;p85"/>
              <p:cNvGrpSpPr/>
              <p:nvPr/>
            </p:nvGrpSpPr>
            <p:grpSpPr>
              <a:xfrm>
                <a:off x="6238903" y="1193063"/>
                <a:ext cx="284947" cy="327512"/>
                <a:chOff x="6238903" y="1193063"/>
                <a:chExt cx="284947" cy="327512"/>
              </a:xfrm>
            </p:grpSpPr>
            <p:sp>
              <p:nvSpPr>
                <p:cNvPr id="8344" name="Google Shape;8344;p85"/>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45" name="Google Shape;8345;p85"/>
                <p:cNvCxnSpPr/>
                <p:nvPr/>
              </p:nvCxnSpPr>
              <p:spPr>
                <a:xfrm rot="10800000">
                  <a:off x="6431250" y="1279375"/>
                  <a:ext cx="0" cy="241200"/>
                </a:xfrm>
                <a:prstGeom prst="straightConnector1">
                  <a:avLst/>
                </a:prstGeom>
                <a:noFill/>
                <a:ln cap="flat" cmpd="sng" w="9525">
                  <a:solidFill>
                    <a:srgbClr val="869FB2"/>
                  </a:solidFill>
                  <a:prstDash val="solid"/>
                  <a:round/>
                  <a:headEnd len="med" w="med" type="none"/>
                  <a:tailEnd len="med" w="med" type="oval"/>
                </a:ln>
              </p:spPr>
            </p:cxnSp>
          </p:grpSp>
        </p:grpSp>
        <p:grpSp>
          <p:nvGrpSpPr>
            <p:cNvPr id="8346" name="Google Shape;8346;p85"/>
            <p:cNvGrpSpPr/>
            <p:nvPr/>
          </p:nvGrpSpPr>
          <p:grpSpPr>
            <a:xfrm>
              <a:off x="5900602" y="1193063"/>
              <a:ext cx="444345" cy="1023338"/>
              <a:chOff x="5900602" y="1193063"/>
              <a:chExt cx="444345" cy="1023338"/>
            </a:xfrm>
          </p:grpSpPr>
          <p:grpSp>
            <p:nvGrpSpPr>
              <p:cNvPr id="8347" name="Google Shape;8347;p85"/>
              <p:cNvGrpSpPr/>
              <p:nvPr/>
            </p:nvGrpSpPr>
            <p:grpSpPr>
              <a:xfrm>
                <a:off x="6046501" y="1367785"/>
                <a:ext cx="298446" cy="848616"/>
                <a:chOff x="6046501" y="1367785"/>
                <a:chExt cx="298446" cy="848616"/>
              </a:xfrm>
            </p:grpSpPr>
            <p:sp>
              <p:nvSpPr>
                <p:cNvPr id="8348" name="Google Shape;8348;p85"/>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85"/>
                <p:cNvSpPr/>
                <p:nvPr/>
              </p:nvSpPr>
              <p:spPr>
                <a:xfrm rot="-5400000">
                  <a:off x="5986745" y="185819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0" name="Google Shape;8350;p85"/>
              <p:cNvGrpSpPr/>
              <p:nvPr/>
            </p:nvGrpSpPr>
            <p:grpSpPr>
              <a:xfrm>
                <a:off x="5900602" y="1193063"/>
                <a:ext cx="284947" cy="182312"/>
                <a:chOff x="5900602" y="1193063"/>
                <a:chExt cx="284947" cy="182312"/>
              </a:xfrm>
            </p:grpSpPr>
            <p:sp>
              <p:nvSpPr>
                <p:cNvPr id="8351" name="Google Shape;8351;p85"/>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noFill/>
                <a:ln cap="flat" cmpd="sng" w="9525">
                  <a:solidFill>
                    <a:srgbClr val="657E9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2" name="Google Shape;8352;p85"/>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grpSp>
        <p:nvGrpSpPr>
          <p:cNvPr id="8353" name="Google Shape;8353;p85"/>
          <p:cNvGrpSpPr/>
          <p:nvPr/>
        </p:nvGrpSpPr>
        <p:grpSpPr>
          <a:xfrm>
            <a:off x="7217825" y="979415"/>
            <a:ext cx="1219413" cy="1051365"/>
            <a:chOff x="7287122" y="1165658"/>
            <a:chExt cx="1219413" cy="1051365"/>
          </a:xfrm>
        </p:grpSpPr>
        <p:grpSp>
          <p:nvGrpSpPr>
            <p:cNvPr id="8354" name="Google Shape;8354;p85"/>
            <p:cNvGrpSpPr/>
            <p:nvPr/>
          </p:nvGrpSpPr>
          <p:grpSpPr>
            <a:xfrm>
              <a:off x="7287122" y="1969723"/>
              <a:ext cx="1219413" cy="247300"/>
              <a:chOff x="7287122" y="1969723"/>
              <a:chExt cx="1219413" cy="247300"/>
            </a:xfrm>
          </p:grpSpPr>
          <p:sp>
            <p:nvSpPr>
              <p:cNvPr id="8355" name="Google Shape;8355;p85"/>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56" name="Google Shape;8356;p85"/>
              <p:cNvGrpSpPr/>
              <p:nvPr/>
            </p:nvGrpSpPr>
            <p:grpSpPr>
              <a:xfrm>
                <a:off x="7287122" y="2063892"/>
                <a:ext cx="1151753" cy="73428"/>
                <a:chOff x="7287122" y="2063892"/>
                <a:chExt cx="1151753" cy="73428"/>
              </a:xfrm>
            </p:grpSpPr>
            <p:sp>
              <p:nvSpPr>
                <p:cNvPr id="8357" name="Google Shape;8357;p85"/>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58" name="Google Shape;8358;p85"/>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8359" name="Google Shape;8359;p85"/>
            <p:cNvGrpSpPr/>
            <p:nvPr/>
          </p:nvGrpSpPr>
          <p:grpSpPr>
            <a:xfrm>
              <a:off x="7287122" y="1712201"/>
              <a:ext cx="1219403" cy="246767"/>
              <a:chOff x="7287122" y="1712201"/>
              <a:chExt cx="1219403" cy="246767"/>
            </a:xfrm>
          </p:grpSpPr>
          <p:sp>
            <p:nvSpPr>
              <p:cNvPr id="8360" name="Google Shape;8360;p85"/>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1" name="Google Shape;8361;p85"/>
              <p:cNvGrpSpPr/>
              <p:nvPr/>
            </p:nvGrpSpPr>
            <p:grpSpPr>
              <a:xfrm>
                <a:off x="7287122" y="1842861"/>
                <a:ext cx="1005303" cy="73419"/>
                <a:chOff x="7287122" y="1842861"/>
                <a:chExt cx="1005303" cy="73419"/>
              </a:xfrm>
            </p:grpSpPr>
            <p:sp>
              <p:nvSpPr>
                <p:cNvPr id="8362" name="Google Shape;8362;p85"/>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A5B7C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3" name="Google Shape;8363;p85"/>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8364" name="Google Shape;8364;p85"/>
            <p:cNvGrpSpPr/>
            <p:nvPr/>
          </p:nvGrpSpPr>
          <p:grpSpPr>
            <a:xfrm>
              <a:off x="7287122" y="1447520"/>
              <a:ext cx="1219403" cy="286667"/>
              <a:chOff x="7287122" y="1447520"/>
              <a:chExt cx="1219403" cy="286667"/>
            </a:xfrm>
          </p:grpSpPr>
          <p:sp>
            <p:nvSpPr>
              <p:cNvPr id="8365" name="Google Shape;8365;p85"/>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66" name="Google Shape;8366;p85"/>
              <p:cNvGrpSpPr/>
              <p:nvPr/>
            </p:nvGrpSpPr>
            <p:grpSpPr>
              <a:xfrm>
                <a:off x="7287122" y="1581977"/>
                <a:ext cx="852803" cy="73428"/>
                <a:chOff x="7287122" y="1581977"/>
                <a:chExt cx="852803" cy="73428"/>
              </a:xfrm>
            </p:grpSpPr>
            <p:sp>
              <p:nvSpPr>
                <p:cNvPr id="8367" name="Google Shape;8367;p85"/>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no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68" name="Google Shape;8368;p85"/>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8369" name="Google Shape;8369;p85"/>
            <p:cNvGrpSpPr/>
            <p:nvPr/>
          </p:nvGrpSpPr>
          <p:grpSpPr>
            <a:xfrm>
              <a:off x="7287122" y="1165658"/>
              <a:ext cx="1219403" cy="344253"/>
              <a:chOff x="7287122" y="1165658"/>
              <a:chExt cx="1219403" cy="344253"/>
            </a:xfrm>
          </p:grpSpPr>
          <p:sp>
            <p:nvSpPr>
              <p:cNvPr id="8370" name="Google Shape;8370;p85"/>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371" name="Google Shape;8371;p85"/>
              <p:cNvGrpSpPr/>
              <p:nvPr/>
            </p:nvGrpSpPr>
            <p:grpSpPr>
              <a:xfrm>
                <a:off x="7287122" y="1341025"/>
                <a:ext cx="695703" cy="73419"/>
                <a:chOff x="7287122" y="1341025"/>
                <a:chExt cx="695703" cy="73419"/>
              </a:xfrm>
            </p:grpSpPr>
            <p:sp>
              <p:nvSpPr>
                <p:cNvPr id="8372" name="Google Shape;8372;p85"/>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noFill/>
                <a:ln cap="flat" cmpd="sng" w="9525">
                  <a:solidFill>
                    <a:srgbClr val="869FB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73" name="Google Shape;8373;p85"/>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377" name="Shape 8377"/>
        <p:cNvGrpSpPr/>
        <p:nvPr/>
      </p:nvGrpSpPr>
      <p:grpSpPr>
        <a:xfrm>
          <a:off x="0" y="0"/>
          <a:ext cx="0" cy="0"/>
          <a:chOff x="0" y="0"/>
          <a:chExt cx="0" cy="0"/>
        </a:xfrm>
      </p:grpSpPr>
      <p:sp>
        <p:nvSpPr>
          <p:cNvPr id="8378" name="Google Shape;8378;p86"/>
          <p:cNvSpPr txBox="1"/>
          <p:nvPr>
            <p:ph idx="4294967295" type="body"/>
          </p:nvPr>
        </p:nvSpPr>
        <p:spPr>
          <a:xfrm>
            <a:off x="716775" y="1188000"/>
            <a:ext cx="7710600" cy="7614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You can </a:t>
            </a:r>
            <a:r>
              <a:rPr b="1" lang="en">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b="1" lang="en">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indent="0" lvl="0" marL="0" rtl="0" algn="ctr">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b="1" lang="en">
                <a:solidFill>
                  <a:schemeClr val="dk2"/>
                </a:solidFill>
                <a:uFill>
                  <a:noFill/>
                </a:uFill>
                <a:latin typeface="Arial"/>
                <a:ea typeface="Arial"/>
                <a:cs typeface="Arial"/>
                <a:sym typeface="Arial"/>
                <a:hlinkClick r:id="rId3">
                  <a:extLst>
                    <a:ext uri="{A12FA001-AC4F-418D-AE19-62706E023703}">
                      <ahyp:hlinkCl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8379" name="Google Shape;8379;p86"/>
          <p:cNvGrpSpPr/>
          <p:nvPr/>
        </p:nvGrpSpPr>
        <p:grpSpPr>
          <a:xfrm>
            <a:off x="830341" y="2307733"/>
            <a:ext cx="340168" cy="298978"/>
            <a:chOff x="892750" y="267400"/>
            <a:chExt cx="483125" cy="424625"/>
          </a:xfrm>
        </p:grpSpPr>
        <p:sp>
          <p:nvSpPr>
            <p:cNvPr id="8380" name="Google Shape;8380;p86"/>
            <p:cNvSpPr/>
            <p:nvPr/>
          </p:nvSpPr>
          <p:spPr>
            <a:xfrm>
              <a:off x="892750" y="267400"/>
              <a:ext cx="483125" cy="424625"/>
            </a:xfrm>
            <a:custGeom>
              <a:rect b="b" l="l" r="r" t="t"/>
              <a:pathLst>
                <a:path extrusionOk="0" h="16985" w="19325">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1" name="Google Shape;8381;p86"/>
            <p:cNvSpPr/>
            <p:nvPr/>
          </p:nvSpPr>
          <p:spPr>
            <a:xfrm>
              <a:off x="1091875" y="465500"/>
              <a:ext cx="88275" cy="85000"/>
            </a:xfrm>
            <a:custGeom>
              <a:rect b="b" l="l" r="r" t="t"/>
              <a:pathLst>
                <a:path extrusionOk="0" h="3400" w="3531">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2" name="Google Shape;8382;p86"/>
            <p:cNvSpPr/>
            <p:nvPr/>
          </p:nvSpPr>
          <p:spPr>
            <a:xfrm>
              <a:off x="1005975" y="380625"/>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3" name="Google Shape;8383;p86"/>
          <p:cNvGrpSpPr/>
          <p:nvPr/>
        </p:nvGrpSpPr>
        <p:grpSpPr>
          <a:xfrm>
            <a:off x="1268776" y="2287121"/>
            <a:ext cx="298996" cy="340204"/>
            <a:chOff x="1516475" y="238075"/>
            <a:chExt cx="424650" cy="483175"/>
          </a:xfrm>
        </p:grpSpPr>
        <p:sp>
          <p:nvSpPr>
            <p:cNvPr id="8384" name="Google Shape;8384;p86"/>
            <p:cNvSpPr/>
            <p:nvPr/>
          </p:nvSpPr>
          <p:spPr>
            <a:xfrm>
              <a:off x="1516475" y="238075"/>
              <a:ext cx="424650" cy="483175"/>
            </a:xfrm>
            <a:custGeom>
              <a:rect b="b" l="l" r="r" t="t"/>
              <a:pathLst>
                <a:path extrusionOk="0" h="19327" w="16986">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5" name="Google Shape;8385;p86"/>
            <p:cNvSpPr/>
            <p:nvPr/>
          </p:nvSpPr>
          <p:spPr>
            <a:xfrm>
              <a:off x="1652425" y="324000"/>
              <a:ext cx="147150" cy="141575"/>
            </a:xfrm>
            <a:custGeom>
              <a:rect b="b" l="l" r="r" t="t"/>
              <a:pathLst>
                <a:path extrusionOk="0" h="5663" w="5886">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6" name="Google Shape;8386;p86"/>
          <p:cNvGrpSpPr/>
          <p:nvPr/>
        </p:nvGrpSpPr>
        <p:grpSpPr>
          <a:xfrm>
            <a:off x="1661867" y="2367520"/>
            <a:ext cx="341488" cy="179405"/>
            <a:chOff x="2080675" y="352325"/>
            <a:chExt cx="485000" cy="254800"/>
          </a:xfrm>
        </p:grpSpPr>
        <p:sp>
          <p:nvSpPr>
            <p:cNvPr id="8387" name="Google Shape;8387;p86"/>
            <p:cNvSpPr/>
            <p:nvPr/>
          </p:nvSpPr>
          <p:spPr>
            <a:xfrm>
              <a:off x="2080675" y="352325"/>
              <a:ext cx="485000" cy="254800"/>
            </a:xfrm>
            <a:custGeom>
              <a:rect b="b" l="l" r="r" t="t"/>
              <a:pathLst>
                <a:path extrusionOk="0" h="10192" w="1940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88" name="Google Shape;8388;p86"/>
            <p:cNvSpPr/>
            <p:nvPr/>
          </p:nvSpPr>
          <p:spPr>
            <a:xfrm>
              <a:off x="2246650" y="408900"/>
              <a:ext cx="147075" cy="141600"/>
            </a:xfrm>
            <a:custGeom>
              <a:rect b="b" l="l" r="r" t="t"/>
              <a:pathLst>
                <a:path extrusionOk="0" h="5664" w="5883">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89" name="Google Shape;8389;p86"/>
          <p:cNvGrpSpPr/>
          <p:nvPr/>
        </p:nvGrpSpPr>
        <p:grpSpPr>
          <a:xfrm>
            <a:off x="2111046" y="2287138"/>
            <a:ext cx="298996" cy="340168"/>
            <a:chOff x="2705375" y="238125"/>
            <a:chExt cx="424650" cy="483125"/>
          </a:xfrm>
        </p:grpSpPr>
        <p:sp>
          <p:nvSpPr>
            <p:cNvPr id="8390" name="Google Shape;8390;p86"/>
            <p:cNvSpPr/>
            <p:nvPr/>
          </p:nvSpPr>
          <p:spPr>
            <a:xfrm>
              <a:off x="2705375" y="238125"/>
              <a:ext cx="424650" cy="483125"/>
            </a:xfrm>
            <a:custGeom>
              <a:rect b="b" l="l" r="r" t="t"/>
              <a:pathLst>
                <a:path extrusionOk="0" h="19325" w="16986">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1" name="Google Shape;8391;p86"/>
            <p:cNvSpPr/>
            <p:nvPr/>
          </p:nvSpPr>
          <p:spPr>
            <a:xfrm>
              <a:off x="2903525" y="407950"/>
              <a:ext cx="28350" cy="228375"/>
            </a:xfrm>
            <a:custGeom>
              <a:rect b="b" l="l" r="r" t="t"/>
              <a:pathLst>
                <a:path extrusionOk="0" h="9135" w="1134">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2" name="Google Shape;8392;p86"/>
            <p:cNvSpPr/>
            <p:nvPr/>
          </p:nvSpPr>
          <p:spPr>
            <a:xfrm>
              <a:off x="2988450" y="407950"/>
              <a:ext cx="28350" cy="228375"/>
            </a:xfrm>
            <a:custGeom>
              <a:rect b="b" l="l" r="r" t="t"/>
              <a:pathLst>
                <a:path extrusionOk="0" h="9135" w="1134">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3" name="Google Shape;8393;p86"/>
            <p:cNvSpPr/>
            <p:nvPr/>
          </p:nvSpPr>
          <p:spPr>
            <a:xfrm>
              <a:off x="2818625" y="407950"/>
              <a:ext cx="28325" cy="228375"/>
            </a:xfrm>
            <a:custGeom>
              <a:rect b="b" l="l" r="r" t="t"/>
              <a:pathLst>
                <a:path extrusionOk="0" h="9135" w="1133">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394" name="Google Shape;8394;p86"/>
          <p:cNvGrpSpPr/>
          <p:nvPr/>
        </p:nvGrpSpPr>
        <p:grpSpPr>
          <a:xfrm>
            <a:off x="2527187" y="2287455"/>
            <a:ext cx="301161" cy="339535"/>
            <a:chOff x="3299850" y="238575"/>
            <a:chExt cx="427725" cy="482225"/>
          </a:xfrm>
        </p:grpSpPr>
        <p:sp>
          <p:nvSpPr>
            <p:cNvPr id="8395" name="Google Shape;8395;p86"/>
            <p:cNvSpPr/>
            <p:nvPr/>
          </p:nvSpPr>
          <p:spPr>
            <a:xfrm>
              <a:off x="3299850" y="323500"/>
              <a:ext cx="427725" cy="397300"/>
            </a:xfrm>
            <a:custGeom>
              <a:rect b="b" l="l" r="r" t="t"/>
              <a:pathLst>
                <a:path extrusionOk="0" h="15892" w="17109">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6" name="Google Shape;8396;p86"/>
            <p:cNvSpPr/>
            <p:nvPr/>
          </p:nvSpPr>
          <p:spPr>
            <a:xfrm>
              <a:off x="3467650" y="238575"/>
              <a:ext cx="46525" cy="56650"/>
            </a:xfrm>
            <a:custGeom>
              <a:rect b="b" l="l" r="r" t="t"/>
              <a:pathLst>
                <a:path extrusionOk="0" h="2266" w="1861">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7" name="Google Shape;8397;p86"/>
            <p:cNvSpPr/>
            <p:nvPr/>
          </p:nvSpPr>
          <p:spPr>
            <a:xfrm>
              <a:off x="3566675" y="238575"/>
              <a:ext cx="46525" cy="56675"/>
            </a:xfrm>
            <a:custGeom>
              <a:rect b="b" l="l" r="r" t="t"/>
              <a:pathLst>
                <a:path extrusionOk="0" h="2267" w="1861">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8" name="Google Shape;8398;p86"/>
            <p:cNvSpPr/>
            <p:nvPr/>
          </p:nvSpPr>
          <p:spPr>
            <a:xfrm>
              <a:off x="361122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399" name="Google Shape;8399;p86"/>
            <p:cNvSpPr/>
            <p:nvPr/>
          </p:nvSpPr>
          <p:spPr>
            <a:xfrm>
              <a:off x="3413075" y="323500"/>
              <a:ext cx="56550" cy="28325"/>
            </a:xfrm>
            <a:custGeom>
              <a:rect b="b" l="l" r="r" t="t"/>
              <a:pathLst>
                <a:path extrusionOk="0" h="1133" w="2262">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00" name="Google Shape;8400;p86"/>
          <p:cNvGrpSpPr/>
          <p:nvPr/>
        </p:nvGrpSpPr>
        <p:grpSpPr>
          <a:xfrm>
            <a:off x="2914108" y="2287138"/>
            <a:ext cx="352455" cy="340168"/>
            <a:chOff x="3857225" y="238125"/>
            <a:chExt cx="500575" cy="483125"/>
          </a:xfrm>
        </p:grpSpPr>
        <p:sp>
          <p:nvSpPr>
            <p:cNvPr id="8401" name="Google Shape;8401;p86"/>
            <p:cNvSpPr/>
            <p:nvPr/>
          </p:nvSpPr>
          <p:spPr>
            <a:xfrm>
              <a:off x="3857225" y="238125"/>
              <a:ext cx="500575" cy="483125"/>
            </a:xfrm>
            <a:custGeom>
              <a:rect b="b" l="l" r="r" t="t"/>
              <a:pathLst>
                <a:path extrusionOk="0" h="19325" w="20023">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2" name="Google Shape;8402;p86"/>
            <p:cNvSpPr/>
            <p:nvPr/>
          </p:nvSpPr>
          <p:spPr>
            <a:xfrm>
              <a:off x="4208775" y="588000"/>
              <a:ext cx="71125" cy="68350"/>
            </a:xfrm>
            <a:custGeom>
              <a:rect b="b" l="l" r="r" t="t"/>
              <a:pathLst>
                <a:path extrusionOk="0" h="2734" w="2845">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3" name="Google Shape;8403;p86"/>
            <p:cNvSpPr/>
            <p:nvPr/>
          </p:nvSpPr>
          <p:spPr>
            <a:xfrm>
              <a:off x="4228400" y="527925"/>
              <a:ext cx="91050" cy="48400"/>
            </a:xfrm>
            <a:custGeom>
              <a:rect b="b" l="l" r="r" t="t"/>
              <a:pathLst>
                <a:path extrusionOk="0" h="1936" w="3642">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4" name="Google Shape;8404;p86"/>
            <p:cNvSpPr/>
            <p:nvPr/>
          </p:nvSpPr>
          <p:spPr>
            <a:xfrm>
              <a:off x="4148300" y="608000"/>
              <a:ext cx="52050" cy="88600"/>
            </a:xfrm>
            <a:custGeom>
              <a:rect b="b" l="l" r="r" t="t"/>
              <a:pathLst>
                <a:path extrusionOk="0" h="3544" w="2082">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5" name="Google Shape;8405;p86"/>
            <p:cNvSpPr/>
            <p:nvPr/>
          </p:nvSpPr>
          <p:spPr>
            <a:xfrm>
              <a:off x="3928725" y="307900"/>
              <a:ext cx="71200" cy="68375"/>
            </a:xfrm>
            <a:custGeom>
              <a:rect b="b" l="l" r="r" t="t"/>
              <a:pathLst>
                <a:path extrusionOk="0" h="2735" w="2848">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6" name="Google Shape;8406;p86"/>
            <p:cNvSpPr/>
            <p:nvPr/>
          </p:nvSpPr>
          <p:spPr>
            <a:xfrm>
              <a:off x="4008200" y="267675"/>
              <a:ext cx="51875" cy="88450"/>
            </a:xfrm>
            <a:custGeom>
              <a:rect b="b" l="l" r="r" t="t"/>
              <a:pathLst>
                <a:path extrusionOk="0" h="3538" w="2075">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07" name="Google Shape;8407;p86"/>
            <p:cNvSpPr/>
            <p:nvPr/>
          </p:nvSpPr>
          <p:spPr>
            <a:xfrm>
              <a:off x="3888100" y="387825"/>
              <a:ext cx="91675" cy="48300"/>
            </a:xfrm>
            <a:custGeom>
              <a:rect b="b" l="l" r="r" t="t"/>
              <a:pathLst>
                <a:path extrusionOk="0" h="1932" w="3667">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08" name="Google Shape;8408;p86"/>
          <p:cNvSpPr/>
          <p:nvPr/>
        </p:nvSpPr>
        <p:spPr>
          <a:xfrm>
            <a:off x="3331583" y="2287135"/>
            <a:ext cx="352455" cy="340116"/>
          </a:xfrm>
          <a:custGeom>
            <a:rect b="b" l="l" r="r" t="t"/>
            <a:pathLst>
              <a:path extrusionOk="0" h="19322" w="20023">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09" name="Google Shape;8409;p86"/>
          <p:cNvGrpSpPr/>
          <p:nvPr/>
        </p:nvGrpSpPr>
        <p:grpSpPr>
          <a:xfrm>
            <a:off x="3760885" y="2287165"/>
            <a:ext cx="340186" cy="340116"/>
            <a:chOff x="5053900" y="238200"/>
            <a:chExt cx="483150" cy="483050"/>
          </a:xfrm>
        </p:grpSpPr>
        <p:sp>
          <p:nvSpPr>
            <p:cNvPr id="8410" name="Google Shape;8410;p86"/>
            <p:cNvSpPr/>
            <p:nvPr/>
          </p:nvSpPr>
          <p:spPr>
            <a:xfrm>
              <a:off x="5053900" y="238200"/>
              <a:ext cx="483150" cy="483050"/>
            </a:xfrm>
            <a:custGeom>
              <a:rect b="b" l="l" r="r" t="t"/>
              <a:pathLst>
                <a:path extrusionOk="0" h="19322" w="19326">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1" name="Google Shape;8411;p86"/>
            <p:cNvSpPr/>
            <p:nvPr/>
          </p:nvSpPr>
          <p:spPr>
            <a:xfrm>
              <a:off x="5422900" y="465550"/>
              <a:ext cx="56550" cy="28325"/>
            </a:xfrm>
            <a:custGeom>
              <a:rect b="b" l="l" r="r" t="t"/>
              <a:pathLst>
                <a:path extrusionOk="0" h="1133" w="2262">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2" name="Google Shape;8412;p86"/>
            <p:cNvSpPr/>
            <p:nvPr/>
          </p:nvSpPr>
          <p:spPr>
            <a:xfrm>
              <a:off x="5224725" y="578775"/>
              <a:ext cx="141500" cy="28350"/>
            </a:xfrm>
            <a:custGeom>
              <a:rect b="b" l="l" r="r" t="t"/>
              <a:pathLst>
                <a:path extrusionOk="0" h="1134" w="566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3" name="Google Shape;8413;p86"/>
            <p:cNvSpPr/>
            <p:nvPr/>
          </p:nvSpPr>
          <p:spPr>
            <a:xfrm>
              <a:off x="5224725" y="635400"/>
              <a:ext cx="141500" cy="28325"/>
            </a:xfrm>
            <a:custGeom>
              <a:rect b="b" l="l" r="r" t="t"/>
              <a:pathLst>
                <a:path extrusionOk="0" h="1133" w="566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14" name="Google Shape;8414;p86"/>
          <p:cNvGrpSpPr/>
          <p:nvPr/>
        </p:nvGrpSpPr>
        <p:grpSpPr>
          <a:xfrm>
            <a:off x="4174835" y="2287138"/>
            <a:ext cx="340168" cy="340168"/>
            <a:chOff x="5648375" y="238125"/>
            <a:chExt cx="483125" cy="483125"/>
          </a:xfrm>
        </p:grpSpPr>
        <p:sp>
          <p:nvSpPr>
            <p:cNvPr id="8415" name="Google Shape;8415;p86"/>
            <p:cNvSpPr/>
            <p:nvPr/>
          </p:nvSpPr>
          <p:spPr>
            <a:xfrm>
              <a:off x="5648375" y="238125"/>
              <a:ext cx="483125" cy="483125"/>
            </a:xfrm>
            <a:custGeom>
              <a:rect b="b" l="l" r="r" t="t"/>
              <a:pathLst>
                <a:path extrusionOk="0" h="19325" w="19325">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6" name="Google Shape;8416;p86"/>
            <p:cNvSpPr/>
            <p:nvPr/>
          </p:nvSpPr>
          <p:spPr>
            <a:xfrm>
              <a:off x="5705950" y="465550"/>
              <a:ext cx="84875" cy="28325"/>
            </a:xfrm>
            <a:custGeom>
              <a:rect b="b" l="l" r="r" t="t"/>
              <a:pathLst>
                <a:path extrusionOk="0" h="1133" w="3395">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7" name="Google Shape;8417;p86"/>
            <p:cNvSpPr/>
            <p:nvPr/>
          </p:nvSpPr>
          <p:spPr>
            <a:xfrm>
              <a:off x="5847500" y="465550"/>
              <a:ext cx="84875" cy="28325"/>
            </a:xfrm>
            <a:custGeom>
              <a:rect b="b" l="l" r="r" t="t"/>
              <a:pathLst>
                <a:path extrusionOk="0" h="1133" w="3395">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8" name="Google Shape;8418;p86"/>
            <p:cNvSpPr/>
            <p:nvPr/>
          </p:nvSpPr>
          <p:spPr>
            <a:xfrm>
              <a:off x="5989025" y="465550"/>
              <a:ext cx="84875" cy="28325"/>
            </a:xfrm>
            <a:custGeom>
              <a:rect b="b" l="l" r="r" t="t"/>
              <a:pathLst>
                <a:path extrusionOk="0" h="1133" w="3395">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19" name="Google Shape;8419;p86"/>
            <p:cNvSpPr/>
            <p:nvPr/>
          </p:nvSpPr>
          <p:spPr>
            <a:xfrm>
              <a:off x="5705950" y="550475"/>
              <a:ext cx="84875" cy="28325"/>
            </a:xfrm>
            <a:custGeom>
              <a:rect b="b" l="l" r="r" t="t"/>
              <a:pathLst>
                <a:path extrusionOk="0" h="1133" w="3395">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0" name="Google Shape;8420;p86"/>
            <p:cNvSpPr/>
            <p:nvPr/>
          </p:nvSpPr>
          <p:spPr>
            <a:xfrm>
              <a:off x="5847500" y="550475"/>
              <a:ext cx="84875" cy="28325"/>
            </a:xfrm>
            <a:custGeom>
              <a:rect b="b" l="l" r="r" t="t"/>
              <a:pathLst>
                <a:path extrusionOk="0" h="1133" w="3395">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1" name="Google Shape;8421;p86"/>
            <p:cNvSpPr/>
            <p:nvPr/>
          </p:nvSpPr>
          <p:spPr>
            <a:xfrm>
              <a:off x="5989025" y="550475"/>
              <a:ext cx="84875" cy="28325"/>
            </a:xfrm>
            <a:custGeom>
              <a:rect b="b" l="l" r="r" t="t"/>
              <a:pathLst>
                <a:path extrusionOk="0" h="1133" w="3395">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2" name="Google Shape;8422;p86"/>
            <p:cNvSpPr/>
            <p:nvPr/>
          </p:nvSpPr>
          <p:spPr>
            <a:xfrm>
              <a:off x="5705950" y="636300"/>
              <a:ext cx="84875" cy="28325"/>
            </a:xfrm>
            <a:custGeom>
              <a:rect b="b" l="l" r="r" t="t"/>
              <a:pathLst>
                <a:path extrusionOk="0" h="1133" w="3395">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3" name="Google Shape;8423;p86"/>
            <p:cNvSpPr/>
            <p:nvPr/>
          </p:nvSpPr>
          <p:spPr>
            <a:xfrm>
              <a:off x="5847500" y="636300"/>
              <a:ext cx="84875" cy="28325"/>
            </a:xfrm>
            <a:custGeom>
              <a:rect b="b" l="l" r="r" t="t"/>
              <a:pathLst>
                <a:path extrusionOk="0" h="1133" w="3395">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4" name="Google Shape;8424;p86"/>
            <p:cNvSpPr/>
            <p:nvPr/>
          </p:nvSpPr>
          <p:spPr>
            <a:xfrm>
              <a:off x="5989025" y="636300"/>
              <a:ext cx="84875" cy="28325"/>
            </a:xfrm>
            <a:custGeom>
              <a:rect b="b" l="l" r="r" t="t"/>
              <a:pathLst>
                <a:path extrusionOk="0" h="1133" w="3395">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5" name="Google Shape;8425;p86"/>
          <p:cNvGrpSpPr/>
          <p:nvPr/>
        </p:nvGrpSpPr>
        <p:grpSpPr>
          <a:xfrm>
            <a:off x="4591521" y="2287138"/>
            <a:ext cx="340168" cy="340168"/>
            <a:chOff x="6242825" y="238125"/>
            <a:chExt cx="483125" cy="483125"/>
          </a:xfrm>
        </p:grpSpPr>
        <p:sp>
          <p:nvSpPr>
            <p:cNvPr id="8426" name="Google Shape;8426;p86"/>
            <p:cNvSpPr/>
            <p:nvPr/>
          </p:nvSpPr>
          <p:spPr>
            <a:xfrm>
              <a:off x="6242825" y="238125"/>
              <a:ext cx="483125" cy="483125"/>
            </a:xfrm>
            <a:custGeom>
              <a:rect b="b" l="l" r="r" t="t"/>
              <a:pathLst>
                <a:path extrusionOk="0" h="19325" w="19325">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7" name="Google Shape;8427;p86"/>
            <p:cNvSpPr/>
            <p:nvPr/>
          </p:nvSpPr>
          <p:spPr>
            <a:xfrm>
              <a:off x="6328725" y="324025"/>
              <a:ext cx="311400" cy="311400"/>
            </a:xfrm>
            <a:custGeom>
              <a:rect b="b" l="l" r="r" t="t"/>
              <a:pathLst>
                <a:path extrusionOk="0" h="12456" w="12456">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28" name="Google Shape;8428;p86"/>
            <p:cNvSpPr/>
            <p:nvPr/>
          </p:nvSpPr>
          <p:spPr>
            <a:xfrm>
              <a:off x="6441950" y="380575"/>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29" name="Google Shape;8429;p86"/>
          <p:cNvGrpSpPr/>
          <p:nvPr/>
        </p:nvGrpSpPr>
        <p:grpSpPr>
          <a:xfrm>
            <a:off x="828643" y="2727362"/>
            <a:ext cx="343566" cy="298943"/>
            <a:chOff x="889275" y="861850"/>
            <a:chExt cx="487950" cy="424575"/>
          </a:xfrm>
        </p:grpSpPr>
        <p:sp>
          <p:nvSpPr>
            <p:cNvPr id="8430" name="Google Shape;8430;p86"/>
            <p:cNvSpPr/>
            <p:nvPr/>
          </p:nvSpPr>
          <p:spPr>
            <a:xfrm>
              <a:off x="1319225" y="1031700"/>
              <a:ext cx="56650" cy="28325"/>
            </a:xfrm>
            <a:custGeom>
              <a:rect b="b" l="l" r="r" t="t"/>
              <a:pathLst>
                <a:path extrusionOk="0" h="1133" w="2266">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1" name="Google Shape;8431;p86"/>
            <p:cNvSpPr/>
            <p:nvPr/>
          </p:nvSpPr>
          <p:spPr>
            <a:xfrm>
              <a:off x="1314475" y="946725"/>
              <a:ext cx="62750" cy="56700"/>
            </a:xfrm>
            <a:custGeom>
              <a:rect b="b" l="l" r="r" t="t"/>
              <a:pathLst>
                <a:path extrusionOk="0" h="2268" w="251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2" name="Google Shape;8432;p86"/>
            <p:cNvSpPr/>
            <p:nvPr/>
          </p:nvSpPr>
          <p:spPr>
            <a:xfrm>
              <a:off x="1317875" y="1088250"/>
              <a:ext cx="59350" cy="56675"/>
            </a:xfrm>
            <a:custGeom>
              <a:rect b="b" l="l" r="r" t="t"/>
              <a:pathLst>
                <a:path extrusionOk="0" h="2267" w="2374">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3" name="Google Shape;8433;p86"/>
            <p:cNvSpPr/>
            <p:nvPr/>
          </p:nvSpPr>
          <p:spPr>
            <a:xfrm>
              <a:off x="889275" y="861850"/>
              <a:ext cx="400700" cy="424575"/>
            </a:xfrm>
            <a:custGeom>
              <a:rect b="b" l="l" r="r" t="t"/>
              <a:pathLst>
                <a:path extrusionOk="0" h="16983" w="16028">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34" name="Google Shape;8434;p86"/>
          <p:cNvSpPr/>
          <p:nvPr/>
        </p:nvSpPr>
        <p:spPr>
          <a:xfrm>
            <a:off x="1266612" y="2706628"/>
            <a:ext cx="302974" cy="340204"/>
          </a:xfrm>
          <a:custGeom>
            <a:rect b="b" l="l" r="r" t="t"/>
            <a:pathLst>
              <a:path extrusionOk="0" h="19327" w="17212">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5" name="Google Shape;8435;p86"/>
          <p:cNvSpPr/>
          <p:nvPr/>
        </p:nvSpPr>
        <p:spPr>
          <a:xfrm>
            <a:off x="1661617" y="2706628"/>
            <a:ext cx="341506" cy="340204"/>
          </a:xfrm>
          <a:custGeom>
            <a:rect b="b" l="l" r="r" t="t"/>
            <a:pathLst>
              <a:path extrusionOk="0" h="19327" w="19401">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36" name="Google Shape;8436;p86"/>
          <p:cNvGrpSpPr/>
          <p:nvPr/>
        </p:nvGrpSpPr>
        <p:grpSpPr>
          <a:xfrm>
            <a:off x="2090460" y="2706749"/>
            <a:ext cx="340168" cy="340168"/>
            <a:chOff x="2676100" y="832575"/>
            <a:chExt cx="483125" cy="483125"/>
          </a:xfrm>
        </p:grpSpPr>
        <p:sp>
          <p:nvSpPr>
            <p:cNvPr id="8437" name="Google Shape;8437;p86"/>
            <p:cNvSpPr/>
            <p:nvPr/>
          </p:nvSpPr>
          <p:spPr>
            <a:xfrm>
              <a:off x="2676100" y="832575"/>
              <a:ext cx="483125" cy="483125"/>
            </a:xfrm>
            <a:custGeom>
              <a:rect b="b" l="l" r="r" t="t"/>
              <a:pathLst>
                <a:path extrusionOk="0" h="19325" w="19325">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8" name="Google Shape;8438;p86"/>
            <p:cNvSpPr/>
            <p:nvPr/>
          </p:nvSpPr>
          <p:spPr>
            <a:xfrm>
              <a:off x="2762000" y="918475"/>
              <a:ext cx="311400" cy="311400"/>
            </a:xfrm>
            <a:custGeom>
              <a:rect b="b" l="l" r="r" t="t"/>
              <a:pathLst>
                <a:path extrusionOk="0" h="12456" w="12456">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39" name="Google Shape;8439;p86"/>
            <p:cNvSpPr/>
            <p:nvPr/>
          </p:nvSpPr>
          <p:spPr>
            <a:xfrm>
              <a:off x="2810775" y="975075"/>
              <a:ext cx="206025" cy="198150"/>
            </a:xfrm>
            <a:custGeom>
              <a:rect b="b" l="l" r="r" t="t"/>
              <a:pathLst>
                <a:path extrusionOk="0" h="7926" w="8241">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0" name="Google Shape;8440;p86"/>
          <p:cNvGrpSpPr/>
          <p:nvPr/>
        </p:nvGrpSpPr>
        <p:grpSpPr>
          <a:xfrm>
            <a:off x="2501963" y="2706749"/>
            <a:ext cx="351610" cy="340168"/>
            <a:chOff x="3270550" y="832575"/>
            <a:chExt cx="499375" cy="483125"/>
          </a:xfrm>
        </p:grpSpPr>
        <p:sp>
          <p:nvSpPr>
            <p:cNvPr id="8441" name="Google Shape;8441;p86"/>
            <p:cNvSpPr/>
            <p:nvPr/>
          </p:nvSpPr>
          <p:spPr>
            <a:xfrm>
              <a:off x="3270550" y="865975"/>
              <a:ext cx="463725" cy="449725"/>
            </a:xfrm>
            <a:custGeom>
              <a:rect b="b" l="l" r="r" t="t"/>
              <a:pathLst>
                <a:path extrusionOk="0" h="17989" w="18549">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2" name="Google Shape;8442;p86"/>
            <p:cNvSpPr/>
            <p:nvPr/>
          </p:nvSpPr>
          <p:spPr>
            <a:xfrm>
              <a:off x="3562600" y="876075"/>
              <a:ext cx="207325" cy="241775"/>
            </a:xfrm>
            <a:custGeom>
              <a:rect b="b" l="l" r="r" t="t"/>
              <a:pathLst>
                <a:path extrusionOk="0" h="9671" w="8293">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3" name="Google Shape;8443;p86"/>
            <p:cNvSpPr/>
            <p:nvPr/>
          </p:nvSpPr>
          <p:spPr>
            <a:xfrm>
              <a:off x="3443500" y="832575"/>
              <a:ext cx="187300" cy="173625"/>
            </a:xfrm>
            <a:custGeom>
              <a:rect b="b" l="l" r="r" t="t"/>
              <a:pathLst>
                <a:path extrusionOk="0" h="6945" w="7492">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4" name="Google Shape;8444;p86"/>
          <p:cNvGrpSpPr/>
          <p:nvPr/>
        </p:nvGrpSpPr>
        <p:grpSpPr>
          <a:xfrm>
            <a:off x="2920243" y="2717381"/>
            <a:ext cx="340186" cy="318904"/>
            <a:chOff x="3865000" y="847675"/>
            <a:chExt cx="483150" cy="452925"/>
          </a:xfrm>
        </p:grpSpPr>
        <p:sp>
          <p:nvSpPr>
            <p:cNvPr id="8445" name="Google Shape;8445;p86"/>
            <p:cNvSpPr/>
            <p:nvPr/>
          </p:nvSpPr>
          <p:spPr>
            <a:xfrm>
              <a:off x="3865000" y="847675"/>
              <a:ext cx="483150" cy="452925"/>
            </a:xfrm>
            <a:custGeom>
              <a:rect b="b" l="l" r="r" t="t"/>
              <a:pathLst>
                <a:path extrusionOk="0" h="18117" w="19326">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6" name="Google Shape;8446;p86"/>
            <p:cNvSpPr/>
            <p:nvPr/>
          </p:nvSpPr>
          <p:spPr>
            <a:xfrm>
              <a:off x="4173600"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7" name="Google Shape;8447;p86"/>
            <p:cNvSpPr/>
            <p:nvPr/>
          </p:nvSpPr>
          <p:spPr>
            <a:xfrm>
              <a:off x="4068825" y="1029775"/>
              <a:ext cx="78450" cy="75550"/>
            </a:xfrm>
            <a:custGeom>
              <a:rect b="b" l="l" r="r" t="t"/>
              <a:pathLst>
                <a:path extrusionOk="0" h="3022" w="3138">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48" name="Google Shape;8448;p86"/>
            <p:cNvSpPr/>
            <p:nvPr/>
          </p:nvSpPr>
          <p:spPr>
            <a:xfrm>
              <a:off x="3964125" y="1029775"/>
              <a:ext cx="78450" cy="75550"/>
            </a:xfrm>
            <a:custGeom>
              <a:rect b="b" l="l" r="r" t="t"/>
              <a:pathLst>
                <a:path extrusionOk="0" h="3022" w="3138">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49" name="Google Shape;8449;p86"/>
          <p:cNvGrpSpPr/>
          <p:nvPr/>
        </p:nvGrpSpPr>
        <p:grpSpPr>
          <a:xfrm>
            <a:off x="3335925" y="2727300"/>
            <a:ext cx="344798" cy="299066"/>
            <a:chOff x="4452900" y="861750"/>
            <a:chExt cx="489700" cy="424750"/>
          </a:xfrm>
        </p:grpSpPr>
        <p:sp>
          <p:nvSpPr>
            <p:cNvPr id="8450" name="Google Shape;8450;p86"/>
            <p:cNvSpPr/>
            <p:nvPr/>
          </p:nvSpPr>
          <p:spPr>
            <a:xfrm>
              <a:off x="4452900" y="861750"/>
              <a:ext cx="489700" cy="424750"/>
            </a:xfrm>
            <a:custGeom>
              <a:rect b="b" l="l" r="r" t="t"/>
              <a:pathLst>
                <a:path extrusionOk="0" h="16990" w="19588">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1" name="Google Shape;8451;p86"/>
            <p:cNvSpPr/>
            <p:nvPr/>
          </p:nvSpPr>
          <p:spPr>
            <a:xfrm>
              <a:off x="4572675" y="1074100"/>
              <a:ext cx="115375" cy="141625"/>
            </a:xfrm>
            <a:custGeom>
              <a:rect b="b" l="l" r="r" t="t"/>
              <a:pathLst>
                <a:path extrusionOk="0" h="5665" w="4615">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2" name="Google Shape;8452;p86"/>
            <p:cNvSpPr/>
            <p:nvPr/>
          </p:nvSpPr>
          <p:spPr>
            <a:xfrm>
              <a:off x="4714225" y="1060000"/>
              <a:ext cx="28325" cy="28350"/>
            </a:xfrm>
            <a:custGeom>
              <a:rect b="b" l="l" r="r" t="t"/>
              <a:pathLst>
                <a:path extrusionOk="0" h="1134" w="1133">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53" name="Google Shape;8453;p86"/>
          <p:cNvGrpSpPr/>
          <p:nvPr/>
        </p:nvGrpSpPr>
        <p:grpSpPr>
          <a:xfrm>
            <a:off x="3753158" y="2706758"/>
            <a:ext cx="355641" cy="340151"/>
            <a:chOff x="5049750" y="832600"/>
            <a:chExt cx="505100" cy="483100"/>
          </a:xfrm>
        </p:grpSpPr>
        <p:sp>
          <p:nvSpPr>
            <p:cNvPr id="8454" name="Google Shape;8454;p86"/>
            <p:cNvSpPr/>
            <p:nvPr/>
          </p:nvSpPr>
          <p:spPr>
            <a:xfrm>
              <a:off x="5049750" y="832600"/>
              <a:ext cx="505100" cy="483100"/>
            </a:xfrm>
            <a:custGeom>
              <a:rect b="b" l="l" r="r" t="t"/>
              <a:pathLst>
                <a:path extrusionOk="0" h="19324" w="20204">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5" name="Google Shape;8455;p86"/>
            <p:cNvSpPr/>
            <p:nvPr/>
          </p:nvSpPr>
          <p:spPr>
            <a:xfrm>
              <a:off x="5216725" y="889175"/>
              <a:ext cx="276000" cy="254400"/>
            </a:xfrm>
            <a:custGeom>
              <a:rect b="b" l="l" r="r" t="t"/>
              <a:pathLst>
                <a:path extrusionOk="0" h="10176" w="1104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56" name="Google Shape;8456;p86"/>
          <p:cNvSpPr/>
          <p:nvPr/>
        </p:nvSpPr>
        <p:spPr>
          <a:xfrm>
            <a:off x="4173416" y="2731276"/>
            <a:ext cx="341700" cy="290899"/>
          </a:xfrm>
          <a:custGeom>
            <a:rect b="b" l="l" r="r" t="t"/>
            <a:pathLst>
              <a:path extrusionOk="0" h="16526" w="19412">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57" name="Google Shape;8457;p86"/>
          <p:cNvGrpSpPr/>
          <p:nvPr/>
        </p:nvGrpSpPr>
        <p:grpSpPr>
          <a:xfrm>
            <a:off x="4612107" y="2706749"/>
            <a:ext cx="298996" cy="340168"/>
            <a:chOff x="6272100" y="832575"/>
            <a:chExt cx="424650" cy="483125"/>
          </a:xfrm>
        </p:grpSpPr>
        <p:sp>
          <p:nvSpPr>
            <p:cNvPr id="8458" name="Google Shape;8458;p86"/>
            <p:cNvSpPr/>
            <p:nvPr/>
          </p:nvSpPr>
          <p:spPr>
            <a:xfrm>
              <a:off x="6272100" y="832575"/>
              <a:ext cx="424650" cy="483125"/>
            </a:xfrm>
            <a:custGeom>
              <a:rect b="b" l="l" r="r" t="t"/>
              <a:pathLst>
                <a:path extrusionOk="0" h="19325" w="16986">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59" name="Google Shape;8459;p86"/>
            <p:cNvSpPr/>
            <p:nvPr/>
          </p:nvSpPr>
          <p:spPr>
            <a:xfrm>
              <a:off x="6384200" y="889150"/>
              <a:ext cx="199300" cy="198200"/>
            </a:xfrm>
            <a:custGeom>
              <a:rect b="b" l="l" r="r" t="t"/>
              <a:pathLst>
                <a:path extrusionOk="0" h="7928" w="7972">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60" name="Google Shape;8460;p86"/>
          <p:cNvGrpSpPr/>
          <p:nvPr/>
        </p:nvGrpSpPr>
        <p:grpSpPr>
          <a:xfrm>
            <a:off x="830315" y="3125798"/>
            <a:ext cx="340221" cy="340186"/>
            <a:chOff x="893650" y="1428000"/>
            <a:chExt cx="483200" cy="483150"/>
          </a:xfrm>
        </p:grpSpPr>
        <p:sp>
          <p:nvSpPr>
            <p:cNvPr id="8461" name="Google Shape;8461;p86"/>
            <p:cNvSpPr/>
            <p:nvPr/>
          </p:nvSpPr>
          <p:spPr>
            <a:xfrm>
              <a:off x="893650" y="1428000"/>
              <a:ext cx="483200" cy="483150"/>
            </a:xfrm>
            <a:custGeom>
              <a:rect b="b" l="l" r="r" t="t"/>
              <a:pathLst>
                <a:path extrusionOk="0" h="19326" w="19328">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2" name="Google Shape;8462;p86"/>
            <p:cNvSpPr/>
            <p:nvPr/>
          </p:nvSpPr>
          <p:spPr>
            <a:xfrm>
              <a:off x="1036150" y="1514825"/>
              <a:ext cx="198175" cy="28325"/>
            </a:xfrm>
            <a:custGeom>
              <a:rect b="b" l="l" r="r" t="t"/>
              <a:pathLst>
                <a:path extrusionOk="0" h="1133" w="7927">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3" name="Google Shape;8463;p86"/>
            <p:cNvSpPr/>
            <p:nvPr/>
          </p:nvSpPr>
          <p:spPr>
            <a:xfrm>
              <a:off x="1036150" y="1571425"/>
              <a:ext cx="198175" cy="28325"/>
            </a:xfrm>
            <a:custGeom>
              <a:rect b="b" l="l" r="r" t="t"/>
              <a:pathLst>
                <a:path extrusionOk="0" h="1133" w="7927">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4" name="Google Shape;8464;p86"/>
            <p:cNvSpPr/>
            <p:nvPr/>
          </p:nvSpPr>
          <p:spPr>
            <a:xfrm>
              <a:off x="1036150" y="1628050"/>
              <a:ext cx="113275" cy="28325"/>
            </a:xfrm>
            <a:custGeom>
              <a:rect b="b" l="l" r="r" t="t"/>
              <a:pathLst>
                <a:path extrusionOk="0" h="1133" w="4531">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65" name="Google Shape;8465;p86"/>
          <p:cNvSpPr/>
          <p:nvPr/>
        </p:nvSpPr>
        <p:spPr>
          <a:xfrm>
            <a:off x="1248018" y="3186074"/>
            <a:ext cx="340168" cy="219257"/>
          </a:xfrm>
          <a:custGeom>
            <a:rect b="b" l="l" r="r" t="t"/>
            <a:pathLst>
              <a:path extrusionOk="0" h="12456" w="19325">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6" name="Google Shape;8466;p86"/>
          <p:cNvSpPr/>
          <p:nvPr/>
        </p:nvSpPr>
        <p:spPr>
          <a:xfrm>
            <a:off x="1655563" y="3125647"/>
            <a:ext cx="353617" cy="340133"/>
          </a:xfrm>
          <a:custGeom>
            <a:rect b="b" l="l" r="r" t="t"/>
            <a:pathLst>
              <a:path extrusionOk="0" h="19323" w="20089">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67" name="Google Shape;8467;p86"/>
          <p:cNvGrpSpPr/>
          <p:nvPr/>
        </p:nvGrpSpPr>
        <p:grpSpPr>
          <a:xfrm>
            <a:off x="2084132" y="3146463"/>
            <a:ext cx="352825" cy="298855"/>
            <a:chOff x="2676100" y="1456375"/>
            <a:chExt cx="501100" cy="424450"/>
          </a:xfrm>
        </p:grpSpPr>
        <p:sp>
          <p:nvSpPr>
            <p:cNvPr id="8468" name="Google Shape;8468;p86"/>
            <p:cNvSpPr/>
            <p:nvPr/>
          </p:nvSpPr>
          <p:spPr>
            <a:xfrm>
              <a:off x="3079725" y="1534750"/>
              <a:ext cx="97475" cy="268275"/>
            </a:xfrm>
            <a:custGeom>
              <a:rect b="b" l="l" r="r" t="t"/>
              <a:pathLst>
                <a:path extrusionOk="0" h="10731" w="3899">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69" name="Google Shape;8469;p86"/>
            <p:cNvSpPr/>
            <p:nvPr/>
          </p:nvSpPr>
          <p:spPr>
            <a:xfrm>
              <a:off x="3039725" y="1574925"/>
              <a:ext cx="75350" cy="188250"/>
            </a:xfrm>
            <a:custGeom>
              <a:rect b="b" l="l" r="r" t="t"/>
              <a:pathLst>
                <a:path extrusionOk="0" h="7530" w="3014">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0" name="Google Shape;8470;p86"/>
            <p:cNvSpPr/>
            <p:nvPr/>
          </p:nvSpPr>
          <p:spPr>
            <a:xfrm>
              <a:off x="2676100" y="1456375"/>
              <a:ext cx="340700" cy="424450"/>
            </a:xfrm>
            <a:custGeom>
              <a:rect b="b" l="l" r="r" t="t"/>
              <a:pathLst>
                <a:path extrusionOk="0" h="16978" w="13628">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1" name="Google Shape;8471;p86"/>
          <p:cNvGrpSpPr/>
          <p:nvPr/>
        </p:nvGrpSpPr>
        <p:grpSpPr>
          <a:xfrm>
            <a:off x="2507657" y="3125806"/>
            <a:ext cx="340221" cy="340168"/>
            <a:chOff x="3270475" y="1427025"/>
            <a:chExt cx="483200" cy="483125"/>
          </a:xfrm>
        </p:grpSpPr>
        <p:sp>
          <p:nvSpPr>
            <p:cNvPr id="8472" name="Google Shape;8472;p86"/>
            <p:cNvSpPr/>
            <p:nvPr/>
          </p:nvSpPr>
          <p:spPr>
            <a:xfrm>
              <a:off x="3270475" y="1427025"/>
              <a:ext cx="483200" cy="483125"/>
            </a:xfrm>
            <a:custGeom>
              <a:rect b="b" l="l" r="r" t="t"/>
              <a:pathLst>
                <a:path extrusionOk="0" h="19325" w="19328">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3" name="Google Shape;8473;p86"/>
            <p:cNvSpPr/>
            <p:nvPr/>
          </p:nvSpPr>
          <p:spPr>
            <a:xfrm>
              <a:off x="3497550" y="1596875"/>
              <a:ext cx="87650" cy="141525"/>
            </a:xfrm>
            <a:custGeom>
              <a:rect b="b" l="l" r="r" t="t"/>
              <a:pathLst>
                <a:path extrusionOk="0" h="5661" w="3506">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4" name="Google Shape;8474;p86"/>
            <p:cNvSpPr/>
            <p:nvPr/>
          </p:nvSpPr>
          <p:spPr>
            <a:xfrm>
              <a:off x="3327100" y="1483625"/>
              <a:ext cx="369975" cy="369925"/>
            </a:xfrm>
            <a:custGeom>
              <a:rect b="b" l="l" r="r" t="t"/>
              <a:pathLst>
                <a:path extrusionOk="0" h="14797" w="14799">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75" name="Google Shape;8475;p86"/>
          <p:cNvGrpSpPr/>
          <p:nvPr/>
        </p:nvGrpSpPr>
        <p:grpSpPr>
          <a:xfrm>
            <a:off x="2918570" y="3125780"/>
            <a:ext cx="343530" cy="340221"/>
            <a:chOff x="3860250" y="1427025"/>
            <a:chExt cx="487900" cy="483200"/>
          </a:xfrm>
        </p:grpSpPr>
        <p:sp>
          <p:nvSpPr>
            <p:cNvPr id="8476" name="Google Shape;8476;p86"/>
            <p:cNvSpPr/>
            <p:nvPr/>
          </p:nvSpPr>
          <p:spPr>
            <a:xfrm>
              <a:off x="3875800" y="1427025"/>
              <a:ext cx="472350" cy="468650"/>
            </a:xfrm>
            <a:custGeom>
              <a:rect b="b" l="l" r="r" t="t"/>
              <a:pathLst>
                <a:path extrusionOk="0" h="18746" w="18894">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7" name="Google Shape;8477;p86"/>
            <p:cNvSpPr/>
            <p:nvPr/>
          </p:nvSpPr>
          <p:spPr>
            <a:xfrm>
              <a:off x="3860250" y="1861675"/>
              <a:ext cx="54675" cy="48550"/>
            </a:xfrm>
            <a:custGeom>
              <a:rect b="b" l="l" r="r" t="t"/>
              <a:pathLst>
                <a:path extrusionOk="0" h="1942" w="2187">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78" name="Google Shape;8478;p86"/>
            <p:cNvSpPr/>
            <p:nvPr/>
          </p:nvSpPr>
          <p:spPr>
            <a:xfrm>
              <a:off x="3923425" y="1801775"/>
              <a:ext cx="51350" cy="48550"/>
            </a:xfrm>
            <a:custGeom>
              <a:rect b="b" l="l" r="r" t="t"/>
              <a:pathLst>
                <a:path extrusionOk="0" h="1942" w="2054">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79" name="Google Shape;8479;p86"/>
          <p:cNvSpPr/>
          <p:nvPr/>
        </p:nvSpPr>
        <p:spPr>
          <a:xfrm>
            <a:off x="3337690" y="3125629"/>
            <a:ext cx="340239" cy="340168"/>
          </a:xfrm>
          <a:custGeom>
            <a:rect b="b" l="l" r="r" t="t"/>
            <a:pathLst>
              <a:path extrusionOk="0" h="19325" w="19329">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0" name="Google Shape;8480;p86"/>
          <p:cNvSpPr/>
          <p:nvPr/>
        </p:nvSpPr>
        <p:spPr>
          <a:xfrm>
            <a:off x="3758629" y="3125620"/>
            <a:ext cx="343530" cy="340186"/>
          </a:xfrm>
          <a:custGeom>
            <a:rect b="b" l="l" r="r" t="t"/>
            <a:pathLst>
              <a:path extrusionOk="0" h="19326" w="19516">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1" name="Google Shape;8481;p86"/>
          <p:cNvGrpSpPr/>
          <p:nvPr/>
        </p:nvGrpSpPr>
        <p:grpSpPr>
          <a:xfrm>
            <a:off x="4174808" y="3125806"/>
            <a:ext cx="340221" cy="340168"/>
            <a:chOff x="5648375" y="1427025"/>
            <a:chExt cx="483200" cy="483125"/>
          </a:xfrm>
        </p:grpSpPr>
        <p:sp>
          <p:nvSpPr>
            <p:cNvPr id="8482" name="Google Shape;8482;p86"/>
            <p:cNvSpPr/>
            <p:nvPr/>
          </p:nvSpPr>
          <p:spPr>
            <a:xfrm>
              <a:off x="5801075" y="1484625"/>
              <a:ext cx="177725" cy="162475"/>
            </a:xfrm>
            <a:custGeom>
              <a:rect b="b" l="l" r="r" t="t"/>
              <a:pathLst>
                <a:path extrusionOk="0" h="6499" w="7109">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3" name="Google Shape;8483;p86"/>
            <p:cNvSpPr/>
            <p:nvPr/>
          </p:nvSpPr>
          <p:spPr>
            <a:xfrm>
              <a:off x="5648375" y="1427025"/>
              <a:ext cx="483200" cy="483125"/>
            </a:xfrm>
            <a:custGeom>
              <a:rect b="b" l="l" r="r" t="t"/>
              <a:pathLst>
                <a:path extrusionOk="0" h="19325" w="19328">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84" name="Google Shape;8484;p86"/>
          <p:cNvGrpSpPr/>
          <p:nvPr/>
        </p:nvGrpSpPr>
        <p:grpSpPr>
          <a:xfrm>
            <a:off x="4589294" y="3125789"/>
            <a:ext cx="344622" cy="340204"/>
            <a:chOff x="6238300" y="1426975"/>
            <a:chExt cx="489450" cy="483175"/>
          </a:xfrm>
        </p:grpSpPr>
        <p:sp>
          <p:nvSpPr>
            <p:cNvPr id="8485" name="Google Shape;8485;p86"/>
            <p:cNvSpPr/>
            <p:nvPr/>
          </p:nvSpPr>
          <p:spPr>
            <a:xfrm>
              <a:off x="6238300" y="1426975"/>
              <a:ext cx="489450" cy="483175"/>
            </a:xfrm>
            <a:custGeom>
              <a:rect b="b" l="l" r="r" t="t"/>
              <a:pathLst>
                <a:path extrusionOk="0" h="19327" w="19578">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6" name="Google Shape;8486;p86"/>
            <p:cNvSpPr/>
            <p:nvPr/>
          </p:nvSpPr>
          <p:spPr>
            <a:xfrm>
              <a:off x="6426850" y="1596875"/>
              <a:ext cx="115150" cy="113250"/>
            </a:xfrm>
            <a:custGeom>
              <a:rect b="b" l="l" r="r" t="t"/>
              <a:pathLst>
                <a:path extrusionOk="0" h="4530" w="4606">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87" name="Google Shape;8487;p86"/>
            <p:cNvSpPr/>
            <p:nvPr/>
          </p:nvSpPr>
          <p:spPr>
            <a:xfrm>
              <a:off x="6485350" y="1796900"/>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488" name="Google Shape;8488;p86"/>
          <p:cNvSpPr/>
          <p:nvPr/>
        </p:nvSpPr>
        <p:spPr>
          <a:xfrm>
            <a:off x="849923" y="3545273"/>
            <a:ext cx="300792" cy="338725"/>
          </a:xfrm>
          <a:custGeom>
            <a:rect b="b" l="l" r="r" t="t"/>
            <a:pathLst>
              <a:path extrusionOk="0" h="19243" w="17088">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489" name="Google Shape;8489;p86"/>
          <p:cNvGrpSpPr/>
          <p:nvPr/>
        </p:nvGrpSpPr>
        <p:grpSpPr>
          <a:xfrm>
            <a:off x="1248190" y="3544794"/>
            <a:ext cx="340168" cy="340186"/>
            <a:chOff x="1487200" y="2021475"/>
            <a:chExt cx="483125" cy="483150"/>
          </a:xfrm>
        </p:grpSpPr>
        <p:sp>
          <p:nvSpPr>
            <p:cNvPr id="8490" name="Google Shape;8490;p86"/>
            <p:cNvSpPr/>
            <p:nvPr/>
          </p:nvSpPr>
          <p:spPr>
            <a:xfrm>
              <a:off x="1487200" y="2021475"/>
              <a:ext cx="483125" cy="483150"/>
            </a:xfrm>
            <a:custGeom>
              <a:rect b="b" l="l" r="r" t="t"/>
              <a:pathLst>
                <a:path extrusionOk="0" h="19326" w="19325">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1" name="Google Shape;8491;p86"/>
            <p:cNvSpPr/>
            <p:nvPr/>
          </p:nvSpPr>
          <p:spPr>
            <a:xfrm>
              <a:off x="1573100" y="2078100"/>
              <a:ext cx="84875" cy="284000"/>
            </a:xfrm>
            <a:custGeom>
              <a:rect b="b" l="l" r="r" t="t"/>
              <a:pathLst>
                <a:path extrusionOk="0" h="11360" w="3395">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2" name="Google Shape;8492;p86"/>
            <p:cNvSpPr/>
            <p:nvPr/>
          </p:nvSpPr>
          <p:spPr>
            <a:xfrm>
              <a:off x="1686325" y="2078100"/>
              <a:ext cx="84875" cy="284000"/>
            </a:xfrm>
            <a:custGeom>
              <a:rect b="b" l="l" r="r" t="t"/>
              <a:pathLst>
                <a:path extrusionOk="0" h="11360" w="3395">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3" name="Google Shape;8493;p86"/>
            <p:cNvSpPr/>
            <p:nvPr/>
          </p:nvSpPr>
          <p:spPr>
            <a:xfrm>
              <a:off x="1799550" y="2078100"/>
              <a:ext cx="84875" cy="284000"/>
            </a:xfrm>
            <a:custGeom>
              <a:rect b="b" l="l" r="r" t="t"/>
              <a:pathLst>
                <a:path extrusionOk="0" h="11360" w="3395">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494" name="Google Shape;8494;p86"/>
          <p:cNvGrpSpPr/>
          <p:nvPr/>
        </p:nvGrpSpPr>
        <p:grpSpPr>
          <a:xfrm>
            <a:off x="1662527" y="3565398"/>
            <a:ext cx="340168" cy="298978"/>
            <a:chOff x="2081650" y="2050750"/>
            <a:chExt cx="483125" cy="424625"/>
          </a:xfrm>
        </p:grpSpPr>
        <p:sp>
          <p:nvSpPr>
            <p:cNvPr id="8495" name="Google Shape;8495;p86"/>
            <p:cNvSpPr/>
            <p:nvPr/>
          </p:nvSpPr>
          <p:spPr>
            <a:xfrm>
              <a:off x="2081650" y="2050750"/>
              <a:ext cx="483125" cy="424625"/>
            </a:xfrm>
            <a:custGeom>
              <a:rect b="b" l="l" r="r" t="t"/>
              <a:pathLst>
                <a:path extrusionOk="0" h="16985" w="19325">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6" name="Google Shape;8496;p86"/>
            <p:cNvSpPr/>
            <p:nvPr/>
          </p:nvSpPr>
          <p:spPr>
            <a:xfrm>
              <a:off x="2136375" y="2292025"/>
              <a:ext cx="36400" cy="41975"/>
            </a:xfrm>
            <a:custGeom>
              <a:rect b="b" l="l" r="r" t="t"/>
              <a:pathLst>
                <a:path extrusionOk="0" h="1679" w="1456">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7" name="Google Shape;8497;p86"/>
            <p:cNvSpPr/>
            <p:nvPr/>
          </p:nvSpPr>
          <p:spPr>
            <a:xfrm>
              <a:off x="2296850" y="2220800"/>
              <a:ext cx="46075" cy="51650"/>
            </a:xfrm>
            <a:custGeom>
              <a:rect b="b" l="l" r="r" t="t"/>
              <a:pathLst>
                <a:path extrusionOk="0" h="2066" w="1843">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8" name="Google Shape;8498;p86"/>
            <p:cNvSpPr/>
            <p:nvPr/>
          </p:nvSpPr>
          <p:spPr>
            <a:xfrm>
              <a:off x="2158650" y="2216775"/>
              <a:ext cx="47275" cy="51425"/>
            </a:xfrm>
            <a:custGeom>
              <a:rect b="b" l="l" r="r" t="t"/>
              <a:pathLst>
                <a:path extrusionOk="0" h="2057" w="1891">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499" name="Google Shape;8499;p86"/>
            <p:cNvSpPr/>
            <p:nvPr/>
          </p:nvSpPr>
          <p:spPr>
            <a:xfrm>
              <a:off x="2426475" y="2255725"/>
              <a:ext cx="55875" cy="46900"/>
            </a:xfrm>
            <a:custGeom>
              <a:rect b="b" l="l" r="r" t="t"/>
              <a:pathLst>
                <a:path extrusionOk="0" h="1876" w="2235">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0" name="Google Shape;8500;p86"/>
            <p:cNvSpPr/>
            <p:nvPr/>
          </p:nvSpPr>
          <p:spPr>
            <a:xfrm>
              <a:off x="2473050" y="2192325"/>
              <a:ext cx="37000" cy="41500"/>
            </a:xfrm>
            <a:custGeom>
              <a:rect b="b" l="l" r="r" t="t"/>
              <a:pathLst>
                <a:path extrusionOk="0" h="1660" w="148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1" name="Google Shape;8501;p86"/>
          <p:cNvGrpSpPr/>
          <p:nvPr/>
        </p:nvGrpSpPr>
        <p:grpSpPr>
          <a:xfrm>
            <a:off x="2090460" y="3588721"/>
            <a:ext cx="340168" cy="252332"/>
            <a:chOff x="2676100" y="2083800"/>
            <a:chExt cx="483125" cy="358375"/>
          </a:xfrm>
        </p:grpSpPr>
        <p:sp>
          <p:nvSpPr>
            <p:cNvPr id="8502" name="Google Shape;8502;p86"/>
            <p:cNvSpPr/>
            <p:nvPr/>
          </p:nvSpPr>
          <p:spPr>
            <a:xfrm>
              <a:off x="2676100" y="2083800"/>
              <a:ext cx="483125" cy="358375"/>
            </a:xfrm>
            <a:custGeom>
              <a:rect b="b" l="l" r="r" t="t"/>
              <a:pathLst>
                <a:path extrusionOk="0" h="14335" w="19325">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3" name="Google Shape;8503;p86"/>
            <p:cNvSpPr/>
            <p:nvPr/>
          </p:nvSpPr>
          <p:spPr>
            <a:xfrm>
              <a:off x="2869575" y="2214900"/>
              <a:ext cx="100050" cy="96325"/>
            </a:xfrm>
            <a:custGeom>
              <a:rect b="b" l="l" r="r" t="t"/>
              <a:pathLst>
                <a:path extrusionOk="0" h="3853" w="4002">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04" name="Google Shape;8504;p86"/>
          <p:cNvGrpSpPr/>
          <p:nvPr/>
        </p:nvGrpSpPr>
        <p:grpSpPr>
          <a:xfrm>
            <a:off x="2515974" y="3554766"/>
            <a:ext cx="323587" cy="320242"/>
            <a:chOff x="3282325" y="2035675"/>
            <a:chExt cx="459575" cy="454825"/>
          </a:xfrm>
        </p:grpSpPr>
        <p:sp>
          <p:nvSpPr>
            <p:cNvPr id="8505" name="Google Shape;8505;p86"/>
            <p:cNvSpPr/>
            <p:nvPr/>
          </p:nvSpPr>
          <p:spPr>
            <a:xfrm>
              <a:off x="3337050" y="2234125"/>
              <a:ext cx="85925" cy="206325"/>
            </a:xfrm>
            <a:custGeom>
              <a:rect b="b" l="l" r="r" t="t"/>
              <a:pathLst>
                <a:path extrusionOk="0" h="8253" w="3437">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6" name="Google Shape;8506;p86"/>
            <p:cNvSpPr/>
            <p:nvPr/>
          </p:nvSpPr>
          <p:spPr>
            <a:xfrm>
              <a:off x="3451275" y="2175475"/>
              <a:ext cx="84925" cy="264975"/>
            </a:xfrm>
            <a:custGeom>
              <a:rect b="b" l="l" r="r" t="t"/>
              <a:pathLst>
                <a:path extrusionOk="0" h="10599" w="3397">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7" name="Google Shape;8507;p86"/>
            <p:cNvSpPr/>
            <p:nvPr/>
          </p:nvSpPr>
          <p:spPr>
            <a:xfrm>
              <a:off x="3564500" y="2116825"/>
              <a:ext cx="84950" cy="323625"/>
            </a:xfrm>
            <a:custGeom>
              <a:rect b="b" l="l" r="r" t="t"/>
              <a:pathLst>
                <a:path extrusionOk="0" h="12945" w="3398">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08" name="Google Shape;8508;p86"/>
            <p:cNvSpPr/>
            <p:nvPr/>
          </p:nvSpPr>
          <p:spPr>
            <a:xfrm>
              <a:off x="3282325" y="2035675"/>
              <a:ext cx="459575" cy="454825"/>
            </a:xfrm>
            <a:custGeom>
              <a:rect b="b" l="l" r="r" t="t"/>
              <a:pathLst>
                <a:path extrusionOk="0" h="18193" w="18383">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09" name="Google Shape;8509;p86"/>
          <p:cNvSpPr/>
          <p:nvPr/>
        </p:nvSpPr>
        <p:spPr>
          <a:xfrm>
            <a:off x="2924671" y="3556291"/>
            <a:ext cx="330434" cy="316687"/>
          </a:xfrm>
          <a:custGeom>
            <a:rect b="b" l="l" r="r" t="t"/>
            <a:pathLst>
              <a:path extrusionOk="0" h="17991" w="18772">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0" name="Google Shape;8510;p86"/>
          <p:cNvSpPr/>
          <p:nvPr/>
        </p:nvSpPr>
        <p:spPr>
          <a:xfrm>
            <a:off x="3357674" y="3544543"/>
            <a:ext cx="300263" cy="340186"/>
          </a:xfrm>
          <a:custGeom>
            <a:rect b="b" l="l" r="r" t="t"/>
            <a:pathLst>
              <a:path extrusionOk="0" h="19326" w="17058">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11" name="Google Shape;8511;p86"/>
          <p:cNvGrpSpPr/>
          <p:nvPr/>
        </p:nvGrpSpPr>
        <p:grpSpPr>
          <a:xfrm>
            <a:off x="3760673" y="3544803"/>
            <a:ext cx="340608" cy="340168"/>
            <a:chOff x="5053900" y="2021500"/>
            <a:chExt cx="483750" cy="483125"/>
          </a:xfrm>
        </p:grpSpPr>
        <p:sp>
          <p:nvSpPr>
            <p:cNvPr id="8512" name="Google Shape;8512;p86"/>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3" name="Google Shape;8513;p86"/>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4" name="Google Shape;8514;p86"/>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5" name="Google Shape;8515;p86"/>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6" name="Google Shape;8516;p86"/>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7" name="Google Shape;8517;p86"/>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8" name="Google Shape;8518;p86"/>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19" name="Google Shape;8519;p86"/>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20" name="Google Shape;8520;p86"/>
          <p:cNvSpPr/>
          <p:nvPr/>
        </p:nvSpPr>
        <p:spPr>
          <a:xfrm>
            <a:off x="4234012" y="3544640"/>
            <a:ext cx="220489" cy="339992"/>
          </a:xfrm>
          <a:custGeom>
            <a:rect b="b" l="l" r="r" t="t"/>
            <a:pathLst>
              <a:path extrusionOk="0" h="19315" w="12526">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21" name="Google Shape;8521;p86"/>
          <p:cNvGrpSpPr/>
          <p:nvPr/>
        </p:nvGrpSpPr>
        <p:grpSpPr>
          <a:xfrm>
            <a:off x="4585773" y="3547971"/>
            <a:ext cx="351663" cy="333831"/>
            <a:chOff x="6222125" y="2025975"/>
            <a:chExt cx="499450" cy="474125"/>
          </a:xfrm>
        </p:grpSpPr>
        <p:sp>
          <p:nvSpPr>
            <p:cNvPr id="8522" name="Google Shape;8522;p86"/>
            <p:cNvSpPr/>
            <p:nvPr/>
          </p:nvSpPr>
          <p:spPr>
            <a:xfrm>
              <a:off x="6222125" y="2025975"/>
              <a:ext cx="499450" cy="474125"/>
            </a:xfrm>
            <a:custGeom>
              <a:rect b="b" l="l" r="r" t="t"/>
              <a:pathLst>
                <a:path extrusionOk="0" h="18965" w="19978">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3" name="Google Shape;8523;p86"/>
            <p:cNvSpPr/>
            <p:nvPr/>
          </p:nvSpPr>
          <p:spPr>
            <a:xfrm>
              <a:off x="6309175" y="2087825"/>
              <a:ext cx="350425" cy="350425"/>
            </a:xfrm>
            <a:custGeom>
              <a:rect b="b" l="l" r="r" t="t"/>
              <a:pathLst>
                <a:path extrusionOk="0" h="14017" w="14017">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4" name="Google Shape;8524;p86"/>
            <p:cNvSpPr/>
            <p:nvPr/>
          </p:nvSpPr>
          <p:spPr>
            <a:xfrm>
              <a:off x="6431600" y="2142250"/>
              <a:ext cx="105575" cy="241575"/>
            </a:xfrm>
            <a:custGeom>
              <a:rect b="b" l="l" r="r" t="t"/>
              <a:pathLst>
                <a:path extrusionOk="0" h="9663" w="4223">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25" name="Google Shape;8525;p86"/>
          <p:cNvGrpSpPr/>
          <p:nvPr/>
        </p:nvGrpSpPr>
        <p:grpSpPr>
          <a:xfrm>
            <a:off x="5043335" y="2364541"/>
            <a:ext cx="335504" cy="185953"/>
            <a:chOff x="896050" y="2725450"/>
            <a:chExt cx="476500" cy="264100"/>
          </a:xfrm>
        </p:grpSpPr>
        <p:sp>
          <p:nvSpPr>
            <p:cNvPr id="8526" name="Google Shape;8526;p86"/>
            <p:cNvSpPr/>
            <p:nvPr/>
          </p:nvSpPr>
          <p:spPr>
            <a:xfrm>
              <a:off x="896050" y="2725450"/>
              <a:ext cx="476500" cy="264100"/>
            </a:xfrm>
            <a:custGeom>
              <a:rect b="b" l="l" r="r" t="t"/>
              <a:pathLst>
                <a:path extrusionOk="0" h="10564" w="1906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7" name="Google Shape;8527;p86"/>
            <p:cNvSpPr/>
            <p:nvPr/>
          </p:nvSpPr>
          <p:spPr>
            <a:xfrm>
              <a:off x="951625" y="2774675"/>
              <a:ext cx="365450" cy="165650"/>
            </a:xfrm>
            <a:custGeom>
              <a:rect b="b" l="l" r="r" t="t"/>
              <a:pathLst>
                <a:path extrusionOk="0" h="6626" w="14618">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28" name="Google Shape;8528;p86"/>
            <p:cNvSpPr/>
            <p:nvPr/>
          </p:nvSpPr>
          <p:spPr>
            <a:xfrm>
              <a:off x="1088625" y="2815075"/>
              <a:ext cx="88200" cy="84850"/>
            </a:xfrm>
            <a:custGeom>
              <a:rect b="b" l="l" r="r" t="t"/>
              <a:pathLst>
                <a:path extrusionOk="0" h="3394" w="3528">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29" name="Google Shape;8529;p86"/>
          <p:cNvGrpSpPr/>
          <p:nvPr/>
        </p:nvGrpSpPr>
        <p:grpSpPr>
          <a:xfrm>
            <a:off x="5474075" y="2287425"/>
            <a:ext cx="340168" cy="340186"/>
            <a:chOff x="1487200" y="2615925"/>
            <a:chExt cx="483125" cy="483150"/>
          </a:xfrm>
        </p:grpSpPr>
        <p:sp>
          <p:nvSpPr>
            <p:cNvPr id="8530" name="Google Shape;8530;p86"/>
            <p:cNvSpPr/>
            <p:nvPr/>
          </p:nvSpPr>
          <p:spPr>
            <a:xfrm>
              <a:off x="1601400" y="2844275"/>
              <a:ext cx="28325" cy="28325"/>
            </a:xfrm>
            <a:custGeom>
              <a:rect b="b" l="l" r="r" t="t"/>
              <a:pathLst>
                <a:path extrusionOk="0" h="1133" w="1133">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1" name="Google Shape;8531;p86"/>
            <p:cNvSpPr/>
            <p:nvPr/>
          </p:nvSpPr>
          <p:spPr>
            <a:xfrm>
              <a:off x="1487200" y="2731050"/>
              <a:ext cx="483125" cy="368025"/>
            </a:xfrm>
            <a:custGeom>
              <a:rect b="b" l="l" r="r" t="t"/>
              <a:pathLst>
                <a:path extrusionOk="0" h="14721" w="19325">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2" name="Google Shape;8532;p86"/>
            <p:cNvSpPr/>
            <p:nvPr/>
          </p:nvSpPr>
          <p:spPr>
            <a:xfrm>
              <a:off x="1658025" y="2615925"/>
              <a:ext cx="141550" cy="143450"/>
            </a:xfrm>
            <a:custGeom>
              <a:rect b="b" l="l" r="r" t="t"/>
              <a:pathLst>
                <a:path extrusionOk="0" h="5738" w="5662">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3" name="Google Shape;8533;p86"/>
          <p:cNvGrpSpPr/>
          <p:nvPr/>
        </p:nvGrpSpPr>
        <p:grpSpPr>
          <a:xfrm>
            <a:off x="5874024" y="2287425"/>
            <a:ext cx="353564" cy="340186"/>
            <a:chOff x="2077575" y="2615925"/>
            <a:chExt cx="502150" cy="483150"/>
          </a:xfrm>
        </p:grpSpPr>
        <p:sp>
          <p:nvSpPr>
            <p:cNvPr id="8534" name="Google Shape;8534;p86"/>
            <p:cNvSpPr/>
            <p:nvPr/>
          </p:nvSpPr>
          <p:spPr>
            <a:xfrm>
              <a:off x="2213375" y="2817500"/>
              <a:ext cx="151225" cy="148400"/>
            </a:xfrm>
            <a:custGeom>
              <a:rect b="b" l="l" r="r" t="t"/>
              <a:pathLst>
                <a:path extrusionOk="0" h="5936" w="6049">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5" name="Google Shape;8535;p86"/>
            <p:cNvSpPr/>
            <p:nvPr/>
          </p:nvSpPr>
          <p:spPr>
            <a:xfrm>
              <a:off x="2333550" y="2737450"/>
              <a:ext cx="51050" cy="48325"/>
            </a:xfrm>
            <a:custGeom>
              <a:rect b="b" l="l" r="r" t="t"/>
              <a:pathLst>
                <a:path extrusionOk="0" h="1933" w="2042">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6" name="Google Shape;8536;p86"/>
            <p:cNvSpPr/>
            <p:nvPr/>
          </p:nvSpPr>
          <p:spPr>
            <a:xfrm>
              <a:off x="2393550" y="2797500"/>
              <a:ext cx="51125" cy="48375"/>
            </a:xfrm>
            <a:custGeom>
              <a:rect b="b" l="l" r="r" t="t"/>
              <a:pathLst>
                <a:path extrusionOk="0" h="1935" w="2045">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37" name="Google Shape;8537;p86"/>
            <p:cNvSpPr/>
            <p:nvPr/>
          </p:nvSpPr>
          <p:spPr>
            <a:xfrm>
              <a:off x="2077575" y="2615925"/>
              <a:ext cx="502150" cy="483150"/>
            </a:xfrm>
            <a:custGeom>
              <a:rect b="b" l="l" r="r" t="t"/>
              <a:pathLst>
                <a:path extrusionOk="0" h="19326" w="20086">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38" name="Google Shape;8538;p86"/>
          <p:cNvGrpSpPr/>
          <p:nvPr/>
        </p:nvGrpSpPr>
        <p:grpSpPr>
          <a:xfrm>
            <a:off x="6297813" y="2303452"/>
            <a:ext cx="334536" cy="308132"/>
            <a:chOff x="2680100" y="2638725"/>
            <a:chExt cx="475125" cy="437625"/>
          </a:xfrm>
        </p:grpSpPr>
        <p:sp>
          <p:nvSpPr>
            <p:cNvPr id="8539" name="Google Shape;8539;p86"/>
            <p:cNvSpPr/>
            <p:nvPr/>
          </p:nvSpPr>
          <p:spPr>
            <a:xfrm>
              <a:off x="2680100" y="2638725"/>
              <a:ext cx="475125" cy="437625"/>
            </a:xfrm>
            <a:custGeom>
              <a:rect b="b" l="l" r="r" t="t"/>
              <a:pathLst>
                <a:path extrusionOk="0" h="17505" w="19005">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0" name="Google Shape;8540;p86"/>
            <p:cNvSpPr/>
            <p:nvPr/>
          </p:nvSpPr>
          <p:spPr>
            <a:xfrm>
              <a:off x="2795000" y="2810525"/>
              <a:ext cx="237800" cy="164300"/>
            </a:xfrm>
            <a:custGeom>
              <a:rect b="b" l="l" r="r" t="t"/>
              <a:pathLst>
                <a:path extrusionOk="0" h="6572" w="9512">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1" name="Google Shape;8541;p86"/>
            <p:cNvSpPr/>
            <p:nvPr/>
          </p:nvSpPr>
          <p:spPr>
            <a:xfrm>
              <a:off x="2871900" y="2856725"/>
              <a:ext cx="91525" cy="28350"/>
            </a:xfrm>
            <a:custGeom>
              <a:rect b="b" l="l" r="r" t="t"/>
              <a:pathLst>
                <a:path extrusionOk="0" h="1134" w="3661">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2" name="Google Shape;8542;p86"/>
            <p:cNvSpPr/>
            <p:nvPr/>
          </p:nvSpPr>
          <p:spPr>
            <a:xfrm>
              <a:off x="2845500" y="2900300"/>
              <a:ext cx="144350" cy="28325"/>
            </a:xfrm>
            <a:custGeom>
              <a:rect b="b" l="l" r="r" t="t"/>
              <a:pathLst>
                <a:path extrusionOk="0" h="1133" w="5774">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43" name="Google Shape;8543;p86"/>
          <p:cNvGrpSpPr/>
          <p:nvPr/>
        </p:nvGrpSpPr>
        <p:grpSpPr>
          <a:xfrm>
            <a:off x="6763452" y="2287425"/>
            <a:ext cx="239183" cy="340186"/>
            <a:chOff x="3342275" y="2615925"/>
            <a:chExt cx="339700" cy="483150"/>
          </a:xfrm>
        </p:grpSpPr>
        <p:sp>
          <p:nvSpPr>
            <p:cNvPr id="8544" name="Google Shape;8544;p86"/>
            <p:cNvSpPr/>
            <p:nvPr/>
          </p:nvSpPr>
          <p:spPr>
            <a:xfrm>
              <a:off x="3342275" y="2615925"/>
              <a:ext cx="339700" cy="483150"/>
            </a:xfrm>
            <a:custGeom>
              <a:rect b="b" l="l" r="r" t="t"/>
              <a:pathLst>
                <a:path extrusionOk="0" h="19326" w="13588">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5" name="Google Shape;8545;p86"/>
            <p:cNvSpPr/>
            <p:nvPr/>
          </p:nvSpPr>
          <p:spPr>
            <a:xfrm>
              <a:off x="3461600" y="3030200"/>
              <a:ext cx="101025" cy="28325"/>
            </a:xfrm>
            <a:custGeom>
              <a:rect b="b" l="l" r="r" t="t"/>
              <a:pathLst>
                <a:path extrusionOk="0" h="1133" w="4041">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46" name="Google Shape;8546;p86"/>
          <p:cNvSpPr/>
          <p:nvPr/>
        </p:nvSpPr>
        <p:spPr>
          <a:xfrm>
            <a:off x="7156698" y="2287100"/>
            <a:ext cx="279052" cy="340186"/>
          </a:xfrm>
          <a:custGeom>
            <a:rect b="b" l="l" r="r" t="t"/>
            <a:pathLst>
              <a:path extrusionOk="0" h="19326" w="15853">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7" name="Google Shape;8547;p86"/>
          <p:cNvSpPr/>
          <p:nvPr/>
        </p:nvSpPr>
        <p:spPr>
          <a:xfrm>
            <a:off x="7549733" y="2297730"/>
            <a:ext cx="340186" cy="318922"/>
          </a:xfrm>
          <a:custGeom>
            <a:rect b="b" l="l" r="r" t="t"/>
            <a:pathLst>
              <a:path extrusionOk="0" h="18118" w="19326">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48" name="Google Shape;8548;p86"/>
          <p:cNvSpPr/>
          <p:nvPr/>
        </p:nvSpPr>
        <p:spPr>
          <a:xfrm>
            <a:off x="7974588" y="2297730"/>
            <a:ext cx="340186" cy="318922"/>
          </a:xfrm>
          <a:custGeom>
            <a:rect b="b" l="l" r="r" t="t"/>
            <a:pathLst>
              <a:path extrusionOk="0" h="18118" w="19326">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49" name="Google Shape;8549;p86"/>
          <p:cNvGrpSpPr/>
          <p:nvPr/>
        </p:nvGrpSpPr>
        <p:grpSpPr>
          <a:xfrm>
            <a:off x="5380655" y="3961361"/>
            <a:ext cx="339482" cy="339271"/>
            <a:chOff x="5648900" y="2616600"/>
            <a:chExt cx="482150" cy="481850"/>
          </a:xfrm>
        </p:grpSpPr>
        <p:sp>
          <p:nvSpPr>
            <p:cNvPr id="8550" name="Google Shape;8550;p86"/>
            <p:cNvSpPr/>
            <p:nvPr/>
          </p:nvSpPr>
          <p:spPr>
            <a:xfrm>
              <a:off x="5811500" y="2777025"/>
              <a:ext cx="156875" cy="148275"/>
            </a:xfrm>
            <a:custGeom>
              <a:rect b="b" l="l" r="r" t="t"/>
              <a:pathLst>
                <a:path extrusionOk="0" h="5931" w="6275">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1" name="Google Shape;8551;p86"/>
            <p:cNvSpPr/>
            <p:nvPr/>
          </p:nvSpPr>
          <p:spPr>
            <a:xfrm>
              <a:off x="5648900" y="2616600"/>
              <a:ext cx="482150" cy="481850"/>
            </a:xfrm>
            <a:custGeom>
              <a:rect b="b" l="l" r="r" t="t"/>
              <a:pathLst>
                <a:path extrusionOk="0" h="19274" w="19286">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52" name="Google Shape;8552;p86"/>
          <p:cNvGrpSpPr/>
          <p:nvPr/>
        </p:nvGrpSpPr>
        <p:grpSpPr>
          <a:xfrm>
            <a:off x="3699939" y="3968149"/>
            <a:ext cx="325626" cy="325694"/>
            <a:chOff x="6242825" y="2615925"/>
            <a:chExt cx="483125" cy="483225"/>
          </a:xfrm>
        </p:grpSpPr>
        <p:sp>
          <p:nvSpPr>
            <p:cNvPr id="8553" name="Google Shape;8553;p86"/>
            <p:cNvSpPr/>
            <p:nvPr/>
          </p:nvSpPr>
          <p:spPr>
            <a:xfrm>
              <a:off x="6242825" y="2672550"/>
              <a:ext cx="483125" cy="426600"/>
            </a:xfrm>
            <a:custGeom>
              <a:rect b="b" l="l" r="r" t="t"/>
              <a:pathLst>
                <a:path extrusionOk="0" h="17064" w="19325">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4" name="Google Shape;8554;p86"/>
            <p:cNvSpPr/>
            <p:nvPr/>
          </p:nvSpPr>
          <p:spPr>
            <a:xfrm>
              <a:off x="6413650"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5" name="Google Shape;8555;p86"/>
            <p:cNvSpPr/>
            <p:nvPr/>
          </p:nvSpPr>
          <p:spPr>
            <a:xfrm>
              <a:off x="6526875" y="2615925"/>
              <a:ext cx="28325" cy="56650"/>
            </a:xfrm>
            <a:custGeom>
              <a:rect b="b" l="l" r="r" t="t"/>
              <a:pathLst>
                <a:path extrusionOk="0" h="2266" w="1133">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6" name="Google Shape;8556;p86"/>
            <p:cNvSpPr/>
            <p:nvPr/>
          </p:nvSpPr>
          <p:spPr>
            <a:xfrm>
              <a:off x="6611800"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57" name="Google Shape;8557;p86"/>
            <p:cNvSpPr/>
            <p:nvPr/>
          </p:nvSpPr>
          <p:spPr>
            <a:xfrm>
              <a:off x="6328725" y="2644250"/>
              <a:ext cx="28325" cy="56625"/>
            </a:xfrm>
            <a:custGeom>
              <a:rect b="b" l="l" r="r" t="t"/>
              <a:pathLst>
                <a:path extrusionOk="0" h="2265" w="1133">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58" name="Google Shape;8558;p86"/>
          <p:cNvSpPr/>
          <p:nvPr/>
        </p:nvSpPr>
        <p:spPr>
          <a:xfrm>
            <a:off x="5037996" y="2716141"/>
            <a:ext cx="345977" cy="321175"/>
          </a:xfrm>
          <a:custGeom>
            <a:rect b="b" l="l" r="r" t="t"/>
            <a:pathLst>
              <a:path extrusionOk="0" h="18246" w="19655">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59" name="Google Shape;8559;p86"/>
          <p:cNvGrpSpPr/>
          <p:nvPr/>
        </p:nvGrpSpPr>
        <p:grpSpPr>
          <a:xfrm>
            <a:off x="5473116" y="2707036"/>
            <a:ext cx="342087" cy="340186"/>
            <a:chOff x="1487200" y="3210375"/>
            <a:chExt cx="485850" cy="483150"/>
          </a:xfrm>
        </p:grpSpPr>
        <p:sp>
          <p:nvSpPr>
            <p:cNvPr id="8560" name="Google Shape;8560;p86"/>
            <p:cNvSpPr/>
            <p:nvPr/>
          </p:nvSpPr>
          <p:spPr>
            <a:xfrm>
              <a:off x="1712075" y="3294975"/>
              <a:ext cx="146750" cy="141525"/>
            </a:xfrm>
            <a:custGeom>
              <a:rect b="b" l="l" r="r" t="t"/>
              <a:pathLst>
                <a:path extrusionOk="0" h="5661" w="587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1" name="Google Shape;8561;p86"/>
            <p:cNvSpPr/>
            <p:nvPr/>
          </p:nvSpPr>
          <p:spPr>
            <a:xfrm>
              <a:off x="1825300" y="3408200"/>
              <a:ext cx="147750" cy="141550"/>
            </a:xfrm>
            <a:custGeom>
              <a:rect b="b" l="l" r="r" t="t"/>
              <a:pathLst>
                <a:path extrusionOk="0" h="5662" w="591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2" name="Google Shape;8562;p86"/>
            <p:cNvSpPr/>
            <p:nvPr/>
          </p:nvSpPr>
          <p:spPr>
            <a:xfrm>
              <a:off x="1487200" y="3210375"/>
              <a:ext cx="410350" cy="483150"/>
            </a:xfrm>
            <a:custGeom>
              <a:rect b="b" l="l" r="r" t="t"/>
              <a:pathLst>
                <a:path extrusionOk="0" h="19326" w="16414">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63" name="Google Shape;8563;p86"/>
          <p:cNvSpPr/>
          <p:nvPr/>
        </p:nvSpPr>
        <p:spPr>
          <a:xfrm>
            <a:off x="5880480" y="2739750"/>
            <a:ext cx="340168" cy="273948"/>
          </a:xfrm>
          <a:custGeom>
            <a:rect b="b" l="l" r="r" t="t"/>
            <a:pathLst>
              <a:path extrusionOk="0" h="15563" w="19325">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4" name="Google Shape;8564;p86"/>
          <p:cNvSpPr/>
          <p:nvPr/>
        </p:nvSpPr>
        <p:spPr>
          <a:xfrm>
            <a:off x="6294661" y="2774289"/>
            <a:ext cx="340221" cy="204858"/>
          </a:xfrm>
          <a:custGeom>
            <a:rect b="b" l="l" r="r" t="t"/>
            <a:pathLst>
              <a:path extrusionOk="0" h="11638" w="19328">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65" name="Google Shape;8565;p86"/>
          <p:cNvGrpSpPr/>
          <p:nvPr/>
        </p:nvGrpSpPr>
        <p:grpSpPr>
          <a:xfrm>
            <a:off x="6712475" y="2707027"/>
            <a:ext cx="341136" cy="340204"/>
            <a:chOff x="3269875" y="3210400"/>
            <a:chExt cx="484500" cy="483175"/>
          </a:xfrm>
        </p:grpSpPr>
        <p:sp>
          <p:nvSpPr>
            <p:cNvPr id="8566" name="Google Shape;8566;p86"/>
            <p:cNvSpPr/>
            <p:nvPr/>
          </p:nvSpPr>
          <p:spPr>
            <a:xfrm>
              <a:off x="3364000" y="3303850"/>
              <a:ext cx="296300" cy="296300"/>
            </a:xfrm>
            <a:custGeom>
              <a:rect b="b" l="l" r="r" t="t"/>
              <a:pathLst>
                <a:path extrusionOk="0" h="11852" w="11852">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67" name="Google Shape;8567;p86"/>
            <p:cNvSpPr/>
            <p:nvPr/>
          </p:nvSpPr>
          <p:spPr>
            <a:xfrm>
              <a:off x="3269875" y="3210400"/>
              <a:ext cx="484500" cy="483175"/>
            </a:xfrm>
            <a:custGeom>
              <a:rect b="b" l="l" r="r" t="t"/>
              <a:pathLst>
                <a:path extrusionOk="0" h="19327" w="1938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68" name="Google Shape;8568;p86"/>
          <p:cNvGrpSpPr/>
          <p:nvPr/>
        </p:nvGrpSpPr>
        <p:grpSpPr>
          <a:xfrm>
            <a:off x="7211568" y="2706666"/>
            <a:ext cx="170216" cy="340925"/>
            <a:chOff x="3985700" y="3210375"/>
            <a:chExt cx="241750" cy="484200"/>
          </a:xfrm>
        </p:grpSpPr>
        <p:sp>
          <p:nvSpPr>
            <p:cNvPr id="8569" name="Google Shape;8569;p86"/>
            <p:cNvSpPr/>
            <p:nvPr/>
          </p:nvSpPr>
          <p:spPr>
            <a:xfrm>
              <a:off x="4042700" y="3294475"/>
              <a:ext cx="127750" cy="339425"/>
            </a:xfrm>
            <a:custGeom>
              <a:rect b="b" l="l" r="r" t="t"/>
              <a:pathLst>
                <a:path extrusionOk="0" h="13577" w="511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0" name="Google Shape;8570;p86"/>
            <p:cNvSpPr/>
            <p:nvPr/>
          </p:nvSpPr>
          <p:spPr>
            <a:xfrm>
              <a:off x="3985700" y="3210375"/>
              <a:ext cx="241750" cy="484200"/>
            </a:xfrm>
            <a:custGeom>
              <a:rect b="b" l="l" r="r" t="t"/>
              <a:pathLst>
                <a:path extrusionOk="0" h="19368" w="967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71" name="Google Shape;8571;p86"/>
          <p:cNvGrpSpPr/>
          <p:nvPr/>
        </p:nvGrpSpPr>
        <p:grpSpPr>
          <a:xfrm>
            <a:off x="7550838" y="2707678"/>
            <a:ext cx="339007" cy="338901"/>
            <a:chOff x="4460225" y="3211300"/>
            <a:chExt cx="481475" cy="481325"/>
          </a:xfrm>
        </p:grpSpPr>
        <p:sp>
          <p:nvSpPr>
            <p:cNvPr id="8572" name="Google Shape;8572;p86"/>
            <p:cNvSpPr/>
            <p:nvPr/>
          </p:nvSpPr>
          <p:spPr>
            <a:xfrm>
              <a:off x="4602350" y="3353250"/>
              <a:ext cx="205125" cy="197375"/>
            </a:xfrm>
            <a:custGeom>
              <a:rect b="b" l="l" r="r" t="t"/>
              <a:pathLst>
                <a:path extrusionOk="0" h="7895" w="8205">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3" name="Google Shape;8573;p86"/>
            <p:cNvSpPr/>
            <p:nvPr/>
          </p:nvSpPr>
          <p:spPr>
            <a:xfrm>
              <a:off x="4460225" y="3211300"/>
              <a:ext cx="481475" cy="481325"/>
            </a:xfrm>
            <a:custGeom>
              <a:rect b="b" l="l" r="r" t="t"/>
              <a:pathLst>
                <a:path extrusionOk="0" h="19253" w="19259">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74" name="Google Shape;8574;p86"/>
          <p:cNvSpPr/>
          <p:nvPr/>
        </p:nvSpPr>
        <p:spPr>
          <a:xfrm>
            <a:off x="7974588" y="2726454"/>
            <a:ext cx="340186" cy="300545"/>
          </a:xfrm>
          <a:custGeom>
            <a:rect b="b" l="l" r="r" t="t"/>
            <a:pathLst>
              <a:path extrusionOk="0" h="17074" w="19326">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75" name="Google Shape;8575;p86"/>
          <p:cNvGrpSpPr/>
          <p:nvPr/>
        </p:nvGrpSpPr>
        <p:grpSpPr>
          <a:xfrm>
            <a:off x="5824496" y="3990669"/>
            <a:ext cx="342034" cy="280654"/>
            <a:chOff x="5647000" y="3252650"/>
            <a:chExt cx="485775" cy="398600"/>
          </a:xfrm>
        </p:grpSpPr>
        <p:sp>
          <p:nvSpPr>
            <p:cNvPr id="8576" name="Google Shape;8576;p86"/>
            <p:cNvSpPr/>
            <p:nvPr/>
          </p:nvSpPr>
          <p:spPr>
            <a:xfrm>
              <a:off x="5762575" y="3252650"/>
              <a:ext cx="113250" cy="143825"/>
            </a:xfrm>
            <a:custGeom>
              <a:rect b="b" l="l" r="r" t="t"/>
              <a:pathLst>
                <a:path extrusionOk="0" h="5753" w="453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7" name="Google Shape;8577;p86"/>
            <p:cNvSpPr/>
            <p:nvPr/>
          </p:nvSpPr>
          <p:spPr>
            <a:xfrm>
              <a:off x="5647000" y="3371750"/>
              <a:ext cx="124425" cy="136450"/>
            </a:xfrm>
            <a:custGeom>
              <a:rect b="b" l="l" r="r" t="t"/>
              <a:pathLst>
                <a:path extrusionOk="0" h="5458" w="4977">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8" name="Google Shape;8578;p86"/>
            <p:cNvSpPr/>
            <p:nvPr/>
          </p:nvSpPr>
          <p:spPr>
            <a:xfrm>
              <a:off x="5904100" y="3252650"/>
              <a:ext cx="113275" cy="143825"/>
            </a:xfrm>
            <a:custGeom>
              <a:rect b="b" l="l" r="r" t="t"/>
              <a:pathLst>
                <a:path extrusionOk="0" h="5753" w="4531">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79" name="Google Shape;8579;p86"/>
            <p:cNvSpPr/>
            <p:nvPr/>
          </p:nvSpPr>
          <p:spPr>
            <a:xfrm>
              <a:off x="5996750" y="3371150"/>
              <a:ext cx="136025" cy="136525"/>
            </a:xfrm>
            <a:custGeom>
              <a:rect b="b" l="l" r="r" t="t"/>
              <a:pathLst>
                <a:path extrusionOk="0" h="5461" w="5441">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0" name="Google Shape;8580;p86"/>
            <p:cNvSpPr/>
            <p:nvPr/>
          </p:nvSpPr>
          <p:spPr>
            <a:xfrm>
              <a:off x="5734275" y="3424700"/>
              <a:ext cx="311325" cy="226550"/>
            </a:xfrm>
            <a:custGeom>
              <a:rect b="b" l="l" r="r" t="t"/>
              <a:pathLst>
                <a:path extrusionOk="0" h="9062" w="12453">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1" name="Google Shape;8581;p86"/>
          <p:cNvGrpSpPr/>
          <p:nvPr/>
        </p:nvGrpSpPr>
        <p:grpSpPr>
          <a:xfrm>
            <a:off x="4129937" y="3996769"/>
            <a:ext cx="326536" cy="268454"/>
            <a:chOff x="6242450" y="3252800"/>
            <a:chExt cx="484475" cy="398300"/>
          </a:xfrm>
        </p:grpSpPr>
        <p:sp>
          <p:nvSpPr>
            <p:cNvPr id="8582" name="Google Shape;8582;p86"/>
            <p:cNvSpPr/>
            <p:nvPr/>
          </p:nvSpPr>
          <p:spPr>
            <a:xfrm>
              <a:off x="6626825" y="3427175"/>
              <a:ext cx="28325" cy="28350"/>
            </a:xfrm>
            <a:custGeom>
              <a:rect b="b" l="l" r="r" t="t"/>
              <a:pathLst>
                <a:path extrusionOk="0" h="1134" w="1133">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3" name="Google Shape;8583;p86"/>
            <p:cNvSpPr/>
            <p:nvPr/>
          </p:nvSpPr>
          <p:spPr>
            <a:xfrm>
              <a:off x="6508150" y="3418300"/>
              <a:ext cx="45550" cy="68400"/>
            </a:xfrm>
            <a:custGeom>
              <a:rect b="b" l="l" r="r" t="t"/>
              <a:pathLst>
                <a:path extrusionOk="0" h="2736" w="1822">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4" name="Google Shape;8584;p86"/>
            <p:cNvSpPr/>
            <p:nvPr/>
          </p:nvSpPr>
          <p:spPr>
            <a:xfrm>
              <a:off x="6242450" y="3252800"/>
              <a:ext cx="484475" cy="398300"/>
            </a:xfrm>
            <a:custGeom>
              <a:rect b="b" l="l" r="r" t="t"/>
              <a:pathLst>
                <a:path extrusionOk="0" h="15932" w="19379">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85" name="Google Shape;8585;p86"/>
          <p:cNvGrpSpPr/>
          <p:nvPr/>
        </p:nvGrpSpPr>
        <p:grpSpPr>
          <a:xfrm>
            <a:off x="5061598" y="3126102"/>
            <a:ext cx="298978" cy="340168"/>
            <a:chOff x="922025" y="3804850"/>
            <a:chExt cx="424625" cy="483125"/>
          </a:xfrm>
        </p:grpSpPr>
        <p:sp>
          <p:nvSpPr>
            <p:cNvPr id="8586" name="Google Shape;8586;p86"/>
            <p:cNvSpPr/>
            <p:nvPr/>
          </p:nvSpPr>
          <p:spPr>
            <a:xfrm>
              <a:off x="922025" y="3804850"/>
              <a:ext cx="424625" cy="483125"/>
            </a:xfrm>
            <a:custGeom>
              <a:rect b="b" l="l" r="r" t="t"/>
              <a:pathLst>
                <a:path extrusionOk="0" h="19325" w="16985">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87" name="Google Shape;8587;p86"/>
            <p:cNvSpPr/>
            <p:nvPr/>
          </p:nvSpPr>
          <p:spPr>
            <a:xfrm>
              <a:off x="1135200" y="3869900"/>
              <a:ext cx="37850" cy="28400"/>
            </a:xfrm>
            <a:custGeom>
              <a:rect b="b" l="l" r="r" t="t"/>
              <a:pathLst>
                <a:path extrusionOk="0" h="1136" w="1514">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88" name="Google Shape;8588;p86"/>
          <p:cNvSpPr/>
          <p:nvPr/>
        </p:nvSpPr>
        <p:spPr>
          <a:xfrm>
            <a:off x="5469837" y="3125004"/>
            <a:ext cx="348301" cy="341418"/>
          </a:xfrm>
          <a:custGeom>
            <a:rect b="b" l="l" r="r" t="t"/>
            <a:pathLst>
              <a:path extrusionOk="0" h="19396" w="19787">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89" name="Google Shape;8589;p86"/>
          <p:cNvGrpSpPr/>
          <p:nvPr/>
        </p:nvGrpSpPr>
        <p:grpSpPr>
          <a:xfrm>
            <a:off x="5894327" y="3126102"/>
            <a:ext cx="312955" cy="340168"/>
            <a:chOff x="2100300" y="3804850"/>
            <a:chExt cx="444475" cy="483125"/>
          </a:xfrm>
        </p:grpSpPr>
        <p:sp>
          <p:nvSpPr>
            <p:cNvPr id="8590" name="Google Shape;8590;p86"/>
            <p:cNvSpPr/>
            <p:nvPr/>
          </p:nvSpPr>
          <p:spPr>
            <a:xfrm>
              <a:off x="2100300" y="3804850"/>
              <a:ext cx="444475" cy="483125"/>
            </a:xfrm>
            <a:custGeom>
              <a:rect b="b" l="l" r="r" t="t"/>
              <a:pathLst>
                <a:path extrusionOk="0" h="19325" w="17779">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1" name="Google Shape;8591;p86"/>
            <p:cNvSpPr/>
            <p:nvPr/>
          </p:nvSpPr>
          <p:spPr>
            <a:xfrm>
              <a:off x="2280775" y="4003900"/>
              <a:ext cx="88275" cy="85025"/>
            </a:xfrm>
            <a:custGeom>
              <a:rect b="b" l="l" r="r" t="t"/>
              <a:pathLst>
                <a:path extrusionOk="0" h="3401" w="3531">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592" name="Google Shape;8592;p86"/>
          <p:cNvGrpSpPr/>
          <p:nvPr/>
        </p:nvGrpSpPr>
        <p:grpSpPr>
          <a:xfrm>
            <a:off x="6317950" y="3126102"/>
            <a:ext cx="294261" cy="340168"/>
            <a:chOff x="2708700" y="3804850"/>
            <a:chExt cx="417925" cy="483125"/>
          </a:xfrm>
        </p:grpSpPr>
        <p:sp>
          <p:nvSpPr>
            <p:cNvPr id="8593" name="Google Shape;8593;p86"/>
            <p:cNvSpPr/>
            <p:nvPr/>
          </p:nvSpPr>
          <p:spPr>
            <a:xfrm>
              <a:off x="2708700" y="3804850"/>
              <a:ext cx="417925" cy="483125"/>
            </a:xfrm>
            <a:custGeom>
              <a:rect b="b" l="l" r="r" t="t"/>
              <a:pathLst>
                <a:path extrusionOk="0" h="19325" w="16717">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4" name="Google Shape;8594;p86"/>
            <p:cNvSpPr/>
            <p:nvPr/>
          </p:nvSpPr>
          <p:spPr>
            <a:xfrm>
              <a:off x="2875975" y="4055200"/>
              <a:ext cx="33100" cy="28350"/>
            </a:xfrm>
            <a:custGeom>
              <a:rect b="b" l="l" r="r" t="t"/>
              <a:pathLst>
                <a:path extrusionOk="0" h="1134" w="1324">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5" name="Google Shape;8595;p86"/>
            <p:cNvSpPr/>
            <p:nvPr/>
          </p:nvSpPr>
          <p:spPr>
            <a:xfrm>
              <a:off x="2931025" y="4055200"/>
              <a:ext cx="33075" cy="28350"/>
            </a:xfrm>
            <a:custGeom>
              <a:rect b="b" l="l" r="r" t="t"/>
              <a:pathLst>
                <a:path extrusionOk="0" h="1134" w="1323">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6" name="Google Shape;8596;p86"/>
            <p:cNvSpPr/>
            <p:nvPr/>
          </p:nvSpPr>
          <p:spPr>
            <a:xfrm>
              <a:off x="2903525" y="4008200"/>
              <a:ext cx="28350" cy="28325"/>
            </a:xfrm>
            <a:custGeom>
              <a:rect b="b" l="l" r="r" t="t"/>
              <a:pathLst>
                <a:path extrusionOk="0" h="1133" w="1134">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597" name="Google Shape;8597;p86"/>
          <p:cNvSpPr/>
          <p:nvPr/>
        </p:nvSpPr>
        <p:spPr>
          <a:xfrm>
            <a:off x="6712581" y="3166169"/>
            <a:ext cx="340168" cy="259074"/>
          </a:xfrm>
          <a:custGeom>
            <a:rect b="b" l="l" r="r" t="t"/>
            <a:pathLst>
              <a:path extrusionOk="0" h="14718" w="19325">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598" name="Google Shape;8598;p86"/>
          <p:cNvSpPr/>
          <p:nvPr/>
        </p:nvSpPr>
        <p:spPr>
          <a:xfrm>
            <a:off x="7139292" y="3125620"/>
            <a:ext cx="313870" cy="340186"/>
          </a:xfrm>
          <a:custGeom>
            <a:rect b="b" l="l" r="r" t="t"/>
            <a:pathLst>
              <a:path extrusionOk="0" h="19326" w="17831">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599" name="Google Shape;8599;p86"/>
          <p:cNvGrpSpPr/>
          <p:nvPr/>
        </p:nvGrpSpPr>
        <p:grpSpPr>
          <a:xfrm>
            <a:off x="7554825" y="3127378"/>
            <a:ext cx="331033" cy="337616"/>
            <a:chOff x="4467450" y="3808475"/>
            <a:chExt cx="470150" cy="479500"/>
          </a:xfrm>
        </p:grpSpPr>
        <p:sp>
          <p:nvSpPr>
            <p:cNvPr id="8600" name="Google Shape;8600;p86"/>
            <p:cNvSpPr/>
            <p:nvPr/>
          </p:nvSpPr>
          <p:spPr>
            <a:xfrm>
              <a:off x="4729325" y="3808475"/>
              <a:ext cx="56625" cy="138200"/>
            </a:xfrm>
            <a:custGeom>
              <a:rect b="b" l="l" r="r" t="t"/>
              <a:pathLst>
                <a:path extrusionOk="0" h="5528" w="2265">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1" name="Google Shape;8601;p86"/>
            <p:cNvSpPr/>
            <p:nvPr/>
          </p:nvSpPr>
          <p:spPr>
            <a:xfrm>
              <a:off x="4644400"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2" name="Google Shape;8602;p86"/>
            <p:cNvSpPr/>
            <p:nvPr/>
          </p:nvSpPr>
          <p:spPr>
            <a:xfrm>
              <a:off x="4559475" y="3808475"/>
              <a:ext cx="56650" cy="138200"/>
            </a:xfrm>
            <a:custGeom>
              <a:rect b="b" l="l" r="r" t="t"/>
              <a:pathLst>
                <a:path extrusionOk="0" h="5528" w="2266">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3" name="Google Shape;8603;p86"/>
            <p:cNvSpPr/>
            <p:nvPr/>
          </p:nvSpPr>
          <p:spPr>
            <a:xfrm>
              <a:off x="4467450" y="3975675"/>
              <a:ext cx="470150" cy="312300"/>
            </a:xfrm>
            <a:custGeom>
              <a:rect b="b" l="l" r="r" t="t"/>
              <a:pathLst>
                <a:path extrusionOk="0" h="12492" w="18806">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4" name="Google Shape;8604;p86"/>
          <p:cNvGrpSpPr/>
          <p:nvPr/>
        </p:nvGrpSpPr>
        <p:grpSpPr>
          <a:xfrm>
            <a:off x="7975172" y="3126102"/>
            <a:ext cx="340186" cy="340168"/>
            <a:chOff x="5053900" y="3804850"/>
            <a:chExt cx="483150" cy="483125"/>
          </a:xfrm>
        </p:grpSpPr>
        <p:sp>
          <p:nvSpPr>
            <p:cNvPr id="8605" name="Google Shape;8605;p86"/>
            <p:cNvSpPr/>
            <p:nvPr/>
          </p:nvSpPr>
          <p:spPr>
            <a:xfrm>
              <a:off x="5053900" y="3804850"/>
              <a:ext cx="483150" cy="483125"/>
            </a:xfrm>
            <a:custGeom>
              <a:rect b="b" l="l" r="r" t="t"/>
              <a:pathLst>
                <a:path extrusionOk="0" h="19325" w="19326">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6" name="Google Shape;8606;p86"/>
            <p:cNvSpPr/>
            <p:nvPr/>
          </p:nvSpPr>
          <p:spPr>
            <a:xfrm>
              <a:off x="516812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7" name="Google Shape;8607;p86"/>
            <p:cNvSpPr/>
            <p:nvPr/>
          </p:nvSpPr>
          <p:spPr>
            <a:xfrm>
              <a:off x="5334575" y="3947350"/>
              <a:ext cx="88325" cy="84950"/>
            </a:xfrm>
            <a:custGeom>
              <a:rect b="b" l="l" r="r" t="t"/>
              <a:pathLst>
                <a:path extrusionOk="0" h="3398" w="3533">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08" name="Google Shape;8608;p86"/>
            <p:cNvSpPr/>
            <p:nvPr/>
          </p:nvSpPr>
          <p:spPr>
            <a:xfrm>
              <a:off x="5170150" y="4060600"/>
              <a:ext cx="250650" cy="113225"/>
            </a:xfrm>
            <a:custGeom>
              <a:rect b="b" l="l" r="r" t="t"/>
              <a:pathLst>
                <a:path extrusionOk="0" h="4529" w="10026">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09" name="Google Shape;8609;p86"/>
          <p:cNvGrpSpPr/>
          <p:nvPr/>
        </p:nvGrpSpPr>
        <p:grpSpPr>
          <a:xfrm>
            <a:off x="6270890" y="3960912"/>
            <a:ext cx="340168" cy="340168"/>
            <a:chOff x="5648375" y="3804850"/>
            <a:chExt cx="483125" cy="483125"/>
          </a:xfrm>
        </p:grpSpPr>
        <p:sp>
          <p:nvSpPr>
            <p:cNvPr id="8610" name="Google Shape;8610;p86"/>
            <p:cNvSpPr/>
            <p:nvPr/>
          </p:nvSpPr>
          <p:spPr>
            <a:xfrm>
              <a:off x="5648375" y="3804850"/>
              <a:ext cx="483125" cy="483125"/>
            </a:xfrm>
            <a:custGeom>
              <a:rect b="b" l="l" r="r" t="t"/>
              <a:pathLst>
                <a:path extrusionOk="0" h="19325" w="19325">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1" name="Google Shape;8611;p86"/>
            <p:cNvSpPr/>
            <p:nvPr/>
          </p:nvSpPr>
          <p:spPr>
            <a:xfrm>
              <a:off x="5762575" y="3947300"/>
              <a:ext cx="88275" cy="85000"/>
            </a:xfrm>
            <a:custGeom>
              <a:rect b="b" l="l" r="r" t="t"/>
              <a:pathLst>
                <a:path extrusionOk="0" h="3400" w="3531">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2" name="Google Shape;8612;p86"/>
            <p:cNvSpPr/>
            <p:nvPr/>
          </p:nvSpPr>
          <p:spPr>
            <a:xfrm>
              <a:off x="5932425" y="3947300"/>
              <a:ext cx="88250" cy="85000"/>
            </a:xfrm>
            <a:custGeom>
              <a:rect b="b" l="l" r="r" t="t"/>
              <a:pathLst>
                <a:path extrusionOk="0" h="3400" w="353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3" name="Google Shape;8613;p86"/>
            <p:cNvSpPr/>
            <p:nvPr/>
          </p:nvSpPr>
          <p:spPr>
            <a:xfrm>
              <a:off x="5762575" y="4060600"/>
              <a:ext cx="254800" cy="141550"/>
            </a:xfrm>
            <a:custGeom>
              <a:rect b="b" l="l" r="r" t="t"/>
              <a:pathLst>
                <a:path extrusionOk="0" h="5662" w="10192">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4" name="Google Shape;8614;p86"/>
          <p:cNvGrpSpPr/>
          <p:nvPr/>
        </p:nvGrpSpPr>
        <p:grpSpPr>
          <a:xfrm>
            <a:off x="4560845" y="3973272"/>
            <a:ext cx="280923" cy="315449"/>
            <a:chOff x="6276025" y="3812400"/>
            <a:chExt cx="416800" cy="468025"/>
          </a:xfrm>
        </p:grpSpPr>
        <p:sp>
          <p:nvSpPr>
            <p:cNvPr id="8615" name="Google Shape;8615;p86"/>
            <p:cNvSpPr/>
            <p:nvPr/>
          </p:nvSpPr>
          <p:spPr>
            <a:xfrm>
              <a:off x="6276025" y="3812400"/>
              <a:ext cx="416800" cy="468025"/>
            </a:xfrm>
            <a:custGeom>
              <a:rect b="b" l="l" r="r" t="t"/>
              <a:pathLst>
                <a:path extrusionOk="0" h="18721" w="16672">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6" name="Google Shape;8616;p86"/>
            <p:cNvSpPr/>
            <p:nvPr/>
          </p:nvSpPr>
          <p:spPr>
            <a:xfrm>
              <a:off x="6436375" y="4078825"/>
              <a:ext cx="96025" cy="80400"/>
            </a:xfrm>
            <a:custGeom>
              <a:rect b="b" l="l" r="r" t="t"/>
              <a:pathLst>
                <a:path extrusionOk="0" h="3216" w="3841">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7" name="Google Shape;8617;p86"/>
            <p:cNvSpPr/>
            <p:nvPr/>
          </p:nvSpPr>
          <p:spPr>
            <a:xfrm>
              <a:off x="6327450" y="3974775"/>
              <a:ext cx="125550" cy="118300"/>
            </a:xfrm>
            <a:custGeom>
              <a:rect b="b" l="l" r="r" t="t"/>
              <a:pathLst>
                <a:path extrusionOk="0" h="4732" w="5022">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18" name="Google Shape;8618;p86"/>
            <p:cNvSpPr/>
            <p:nvPr/>
          </p:nvSpPr>
          <p:spPr>
            <a:xfrm>
              <a:off x="6515325" y="3974300"/>
              <a:ext cx="126000" cy="118775"/>
            </a:xfrm>
            <a:custGeom>
              <a:rect b="b" l="l" r="r" t="t"/>
              <a:pathLst>
                <a:path extrusionOk="0" h="4751" w="504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19" name="Google Shape;8619;p86"/>
          <p:cNvGrpSpPr/>
          <p:nvPr/>
        </p:nvGrpSpPr>
        <p:grpSpPr>
          <a:xfrm>
            <a:off x="5039779" y="3545089"/>
            <a:ext cx="342615" cy="340186"/>
            <a:chOff x="890400" y="4399350"/>
            <a:chExt cx="486600" cy="483150"/>
          </a:xfrm>
        </p:grpSpPr>
        <p:sp>
          <p:nvSpPr>
            <p:cNvPr id="8620" name="Google Shape;8620;p86"/>
            <p:cNvSpPr/>
            <p:nvPr/>
          </p:nvSpPr>
          <p:spPr>
            <a:xfrm>
              <a:off x="1125300" y="4503075"/>
              <a:ext cx="153800" cy="141650"/>
            </a:xfrm>
            <a:custGeom>
              <a:rect b="b" l="l" r="r" t="t"/>
              <a:pathLst>
                <a:path extrusionOk="0" h="5666" w="6152">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1" name="Google Shape;8621;p86"/>
            <p:cNvSpPr/>
            <p:nvPr/>
          </p:nvSpPr>
          <p:spPr>
            <a:xfrm>
              <a:off x="890400" y="4399350"/>
              <a:ext cx="486600" cy="483150"/>
            </a:xfrm>
            <a:custGeom>
              <a:rect b="b" l="l" r="r" t="t"/>
              <a:pathLst>
                <a:path extrusionOk="0" h="19326" w="19464">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2" name="Google Shape;8622;p86"/>
            <p:cNvSpPr/>
            <p:nvPr/>
          </p:nvSpPr>
          <p:spPr>
            <a:xfrm>
              <a:off x="1106975" y="4639875"/>
              <a:ext cx="28325" cy="28325"/>
            </a:xfrm>
            <a:custGeom>
              <a:rect b="b" l="l" r="r" t="t"/>
              <a:pathLst>
                <a:path extrusionOk="0" h="1133" w="1133">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3" name="Google Shape;8623;p86"/>
          <p:cNvGrpSpPr/>
          <p:nvPr/>
        </p:nvGrpSpPr>
        <p:grpSpPr>
          <a:xfrm>
            <a:off x="5474075" y="3560368"/>
            <a:ext cx="340168" cy="309628"/>
            <a:chOff x="1487200" y="4421025"/>
            <a:chExt cx="483125" cy="439750"/>
          </a:xfrm>
        </p:grpSpPr>
        <p:sp>
          <p:nvSpPr>
            <p:cNvPr id="8624" name="Google Shape;8624;p86"/>
            <p:cNvSpPr/>
            <p:nvPr/>
          </p:nvSpPr>
          <p:spPr>
            <a:xfrm>
              <a:off x="1487200" y="4421025"/>
              <a:ext cx="483125" cy="439750"/>
            </a:xfrm>
            <a:custGeom>
              <a:rect b="b" l="l" r="r" t="t"/>
              <a:pathLst>
                <a:path extrusionOk="0" h="17590" w="19325">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5" name="Google Shape;8625;p86"/>
            <p:cNvSpPr/>
            <p:nvPr/>
          </p:nvSpPr>
          <p:spPr>
            <a:xfrm>
              <a:off x="1544950" y="4622200"/>
              <a:ext cx="103950" cy="100025"/>
            </a:xfrm>
            <a:custGeom>
              <a:rect b="b" l="l" r="r" t="t"/>
              <a:pathLst>
                <a:path extrusionOk="0" h="4001" w="4158">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6" name="Google Shape;8626;p86"/>
            <p:cNvSpPr/>
            <p:nvPr/>
          </p:nvSpPr>
          <p:spPr>
            <a:xfrm>
              <a:off x="1804675" y="4622200"/>
              <a:ext cx="103975" cy="100025"/>
            </a:xfrm>
            <a:custGeom>
              <a:rect b="b" l="l" r="r" t="t"/>
              <a:pathLst>
                <a:path extrusionOk="0" h="4001" w="4159">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27" name="Google Shape;8627;p86"/>
            <p:cNvSpPr/>
            <p:nvPr/>
          </p:nvSpPr>
          <p:spPr>
            <a:xfrm>
              <a:off x="1667450" y="4661825"/>
              <a:ext cx="119825" cy="28350"/>
            </a:xfrm>
            <a:custGeom>
              <a:rect b="b" l="l" r="r" t="t"/>
              <a:pathLst>
                <a:path extrusionOk="0" h="1134" w="4793">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28" name="Google Shape;8628;p86"/>
          <p:cNvGrpSpPr/>
          <p:nvPr/>
        </p:nvGrpSpPr>
        <p:grpSpPr>
          <a:xfrm>
            <a:off x="5878353" y="3545107"/>
            <a:ext cx="344903" cy="340151"/>
            <a:chOff x="2079300" y="4399325"/>
            <a:chExt cx="489850" cy="483100"/>
          </a:xfrm>
        </p:grpSpPr>
        <p:sp>
          <p:nvSpPr>
            <p:cNvPr id="8629" name="Google Shape;8629;p86"/>
            <p:cNvSpPr/>
            <p:nvPr/>
          </p:nvSpPr>
          <p:spPr>
            <a:xfrm>
              <a:off x="2079300" y="4399325"/>
              <a:ext cx="489850" cy="483100"/>
            </a:xfrm>
            <a:custGeom>
              <a:rect b="b" l="l" r="r" t="t"/>
              <a:pathLst>
                <a:path extrusionOk="0" h="19324" w="19594">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0" name="Google Shape;8630;p86"/>
            <p:cNvSpPr/>
            <p:nvPr/>
          </p:nvSpPr>
          <p:spPr>
            <a:xfrm>
              <a:off x="2348725" y="4522375"/>
              <a:ext cx="94375" cy="88150"/>
            </a:xfrm>
            <a:custGeom>
              <a:rect b="b" l="l" r="r" t="t"/>
              <a:pathLst>
                <a:path extrusionOk="0" h="3526" w="3775">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31" name="Google Shape;8631;p86"/>
          <p:cNvSpPr/>
          <p:nvPr/>
        </p:nvSpPr>
        <p:spPr>
          <a:xfrm>
            <a:off x="6315243" y="3544569"/>
            <a:ext cx="299049" cy="340133"/>
          </a:xfrm>
          <a:custGeom>
            <a:rect b="b" l="l" r="r" t="t"/>
            <a:pathLst>
              <a:path extrusionOk="0" h="19323" w="16989">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32" name="Google Shape;8632;p86"/>
          <p:cNvGrpSpPr/>
          <p:nvPr/>
        </p:nvGrpSpPr>
        <p:grpSpPr>
          <a:xfrm>
            <a:off x="6744925" y="3545107"/>
            <a:ext cx="276236" cy="340151"/>
            <a:chOff x="3316000" y="4399325"/>
            <a:chExt cx="392325" cy="483100"/>
          </a:xfrm>
        </p:grpSpPr>
        <p:sp>
          <p:nvSpPr>
            <p:cNvPr id="8633" name="Google Shape;8633;p86"/>
            <p:cNvSpPr/>
            <p:nvPr/>
          </p:nvSpPr>
          <p:spPr>
            <a:xfrm>
              <a:off x="3316000" y="4399325"/>
              <a:ext cx="392325" cy="483100"/>
            </a:xfrm>
            <a:custGeom>
              <a:rect b="b" l="l" r="r" t="t"/>
              <a:pathLst>
                <a:path extrusionOk="0" h="19324" w="15693">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4" name="Google Shape;8634;p86"/>
            <p:cNvSpPr/>
            <p:nvPr/>
          </p:nvSpPr>
          <p:spPr>
            <a:xfrm>
              <a:off x="3582300" y="4797475"/>
              <a:ext cx="56650" cy="28350"/>
            </a:xfrm>
            <a:custGeom>
              <a:rect b="b" l="l" r="r" t="t"/>
              <a:pathLst>
                <a:path extrusionOk="0" h="1134" w="2266">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35" name="Google Shape;8635;p86"/>
          <p:cNvGrpSpPr/>
          <p:nvPr/>
        </p:nvGrpSpPr>
        <p:grpSpPr>
          <a:xfrm>
            <a:off x="7169665" y="3545089"/>
            <a:ext cx="254022" cy="340186"/>
            <a:chOff x="3926225" y="4399275"/>
            <a:chExt cx="360775" cy="483150"/>
          </a:xfrm>
        </p:grpSpPr>
        <p:sp>
          <p:nvSpPr>
            <p:cNvPr id="8636" name="Google Shape;8636;p86"/>
            <p:cNvSpPr/>
            <p:nvPr/>
          </p:nvSpPr>
          <p:spPr>
            <a:xfrm>
              <a:off x="4163400" y="4797475"/>
              <a:ext cx="56650" cy="28350"/>
            </a:xfrm>
            <a:custGeom>
              <a:rect b="b" l="l" r="r" t="t"/>
              <a:pathLst>
                <a:path extrusionOk="0" h="1134" w="2266">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37" name="Google Shape;8637;p86"/>
            <p:cNvSpPr/>
            <p:nvPr/>
          </p:nvSpPr>
          <p:spPr>
            <a:xfrm>
              <a:off x="3926225" y="4399275"/>
              <a:ext cx="360775" cy="483150"/>
            </a:xfrm>
            <a:custGeom>
              <a:rect b="b" l="l" r="r" t="t"/>
              <a:pathLst>
                <a:path extrusionOk="0" h="19326" w="14431">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38" name="Google Shape;8638;p86"/>
          <p:cNvSpPr/>
          <p:nvPr/>
        </p:nvSpPr>
        <p:spPr>
          <a:xfrm>
            <a:off x="7630119" y="3544578"/>
            <a:ext cx="179387" cy="340116"/>
          </a:xfrm>
          <a:custGeom>
            <a:rect b="b" l="l" r="r" t="t"/>
            <a:pathLst>
              <a:path extrusionOk="0" h="19322" w="10191">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nvGrpSpPr>
          <p:cNvPr id="8639" name="Google Shape;8639;p86"/>
          <p:cNvGrpSpPr/>
          <p:nvPr/>
        </p:nvGrpSpPr>
        <p:grpSpPr>
          <a:xfrm>
            <a:off x="7975224" y="3545151"/>
            <a:ext cx="340080" cy="340063"/>
            <a:chOff x="5053975" y="4399375"/>
            <a:chExt cx="483000" cy="482975"/>
          </a:xfrm>
        </p:grpSpPr>
        <p:sp>
          <p:nvSpPr>
            <p:cNvPr id="8640" name="Google Shape;8640;p86"/>
            <p:cNvSpPr/>
            <p:nvPr/>
          </p:nvSpPr>
          <p:spPr>
            <a:xfrm>
              <a:off x="5053975" y="4399375"/>
              <a:ext cx="483000" cy="482975"/>
            </a:xfrm>
            <a:custGeom>
              <a:rect b="b" l="l" r="r" t="t"/>
              <a:pathLst>
                <a:path extrusionOk="0" h="19319" w="1932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1" name="Google Shape;8641;p86"/>
            <p:cNvSpPr/>
            <p:nvPr/>
          </p:nvSpPr>
          <p:spPr>
            <a:xfrm>
              <a:off x="5100725" y="4528375"/>
              <a:ext cx="309350" cy="296450"/>
            </a:xfrm>
            <a:custGeom>
              <a:rect b="b" l="l" r="r" t="t"/>
              <a:pathLst>
                <a:path extrusionOk="0" h="11858" w="12374">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2" name="Google Shape;8642;p86"/>
            <p:cNvSpPr/>
            <p:nvPr/>
          </p:nvSpPr>
          <p:spPr>
            <a:xfrm>
              <a:off x="5180875" y="4456850"/>
              <a:ext cx="316625" cy="296575"/>
            </a:xfrm>
            <a:custGeom>
              <a:rect b="b" l="l" r="r" t="t"/>
              <a:pathLst>
                <a:path extrusionOk="0" h="11863" w="12665">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43" name="Google Shape;8643;p86"/>
          <p:cNvGrpSpPr/>
          <p:nvPr/>
        </p:nvGrpSpPr>
        <p:grpSpPr>
          <a:xfrm>
            <a:off x="6715417" y="3960912"/>
            <a:ext cx="340168" cy="340168"/>
            <a:chOff x="5648375" y="4399300"/>
            <a:chExt cx="483125" cy="483125"/>
          </a:xfrm>
        </p:grpSpPr>
        <p:sp>
          <p:nvSpPr>
            <p:cNvPr id="8644" name="Google Shape;8644;p86"/>
            <p:cNvSpPr/>
            <p:nvPr/>
          </p:nvSpPr>
          <p:spPr>
            <a:xfrm>
              <a:off x="5648375" y="4399300"/>
              <a:ext cx="483125" cy="483125"/>
            </a:xfrm>
            <a:custGeom>
              <a:rect b="b" l="l" r="r" t="t"/>
              <a:pathLst>
                <a:path extrusionOk="0" h="19325" w="19325">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5" name="Google Shape;8645;p86"/>
            <p:cNvSpPr/>
            <p:nvPr/>
          </p:nvSpPr>
          <p:spPr>
            <a:xfrm>
              <a:off x="5734275" y="4598425"/>
              <a:ext cx="311400" cy="84950"/>
            </a:xfrm>
            <a:custGeom>
              <a:rect b="b" l="l" r="r" t="t"/>
              <a:pathLst>
                <a:path extrusionOk="0" h="3398" w="12456">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46" name="Google Shape;8646;p86"/>
          <p:cNvGrpSpPr/>
          <p:nvPr/>
        </p:nvGrpSpPr>
        <p:grpSpPr>
          <a:xfrm>
            <a:off x="4946140" y="3979624"/>
            <a:ext cx="330007" cy="302744"/>
            <a:chOff x="6239575" y="4416275"/>
            <a:chExt cx="489625" cy="449175"/>
          </a:xfrm>
        </p:grpSpPr>
        <p:sp>
          <p:nvSpPr>
            <p:cNvPr id="8647" name="Google Shape;8647;p86"/>
            <p:cNvSpPr/>
            <p:nvPr/>
          </p:nvSpPr>
          <p:spPr>
            <a:xfrm>
              <a:off x="6239575" y="4416275"/>
              <a:ext cx="489625" cy="449175"/>
            </a:xfrm>
            <a:custGeom>
              <a:rect b="b" l="l" r="r" t="t"/>
              <a:pathLst>
                <a:path extrusionOk="0" h="17967" w="19585">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8" name="Google Shape;8648;p86"/>
            <p:cNvSpPr/>
            <p:nvPr/>
          </p:nvSpPr>
          <p:spPr>
            <a:xfrm>
              <a:off x="6438550" y="4723875"/>
              <a:ext cx="88350" cy="84950"/>
            </a:xfrm>
            <a:custGeom>
              <a:rect b="b" l="l" r="r" t="t"/>
              <a:pathLst>
                <a:path extrusionOk="0" h="3398" w="3534">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49" name="Google Shape;8649;p86"/>
            <p:cNvSpPr/>
            <p:nvPr/>
          </p:nvSpPr>
          <p:spPr>
            <a:xfrm>
              <a:off x="6441950" y="4497425"/>
              <a:ext cx="84950" cy="198250"/>
            </a:xfrm>
            <a:custGeom>
              <a:rect b="b" l="l" r="r" t="t"/>
              <a:pathLst>
                <a:path extrusionOk="0" h="7930" w="3398">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0" name="Google Shape;8650;p86"/>
          <p:cNvGrpSpPr/>
          <p:nvPr/>
        </p:nvGrpSpPr>
        <p:grpSpPr>
          <a:xfrm>
            <a:off x="2049419" y="3976879"/>
            <a:ext cx="308234" cy="308234"/>
            <a:chOff x="892750" y="4993750"/>
            <a:chExt cx="483125" cy="483125"/>
          </a:xfrm>
        </p:grpSpPr>
        <p:sp>
          <p:nvSpPr>
            <p:cNvPr id="8651" name="Google Shape;8651;p86"/>
            <p:cNvSpPr/>
            <p:nvPr/>
          </p:nvSpPr>
          <p:spPr>
            <a:xfrm>
              <a:off x="89275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2" name="Google Shape;8652;p86"/>
            <p:cNvSpPr/>
            <p:nvPr/>
          </p:nvSpPr>
          <p:spPr>
            <a:xfrm>
              <a:off x="1021000" y="5052250"/>
              <a:ext cx="230775" cy="253450"/>
            </a:xfrm>
            <a:custGeom>
              <a:rect b="b" l="l" r="r" t="t"/>
              <a:pathLst>
                <a:path extrusionOk="0" h="10138" w="9231">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3" name="Google Shape;8653;p86"/>
            <p:cNvSpPr/>
            <p:nvPr/>
          </p:nvSpPr>
          <p:spPr>
            <a:xfrm>
              <a:off x="1088475" y="5334425"/>
              <a:ext cx="88350" cy="84925"/>
            </a:xfrm>
            <a:custGeom>
              <a:rect b="b" l="l" r="r" t="t"/>
              <a:pathLst>
                <a:path extrusionOk="0" h="3397" w="3534">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4" name="Google Shape;8654;p86"/>
          <p:cNvGrpSpPr/>
          <p:nvPr/>
        </p:nvGrpSpPr>
        <p:grpSpPr>
          <a:xfrm>
            <a:off x="853427" y="3984006"/>
            <a:ext cx="293982" cy="293982"/>
            <a:chOff x="2676100" y="4993750"/>
            <a:chExt cx="483125" cy="483125"/>
          </a:xfrm>
        </p:grpSpPr>
        <p:sp>
          <p:nvSpPr>
            <p:cNvPr id="8655" name="Google Shape;8655;p86"/>
            <p:cNvSpPr/>
            <p:nvPr/>
          </p:nvSpPr>
          <p:spPr>
            <a:xfrm>
              <a:off x="267610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6" name="Google Shape;8656;p86"/>
            <p:cNvSpPr/>
            <p:nvPr/>
          </p:nvSpPr>
          <p:spPr>
            <a:xfrm>
              <a:off x="2776125" y="5051350"/>
              <a:ext cx="141550" cy="367950"/>
            </a:xfrm>
            <a:custGeom>
              <a:rect b="b" l="l" r="r" t="t"/>
              <a:pathLst>
                <a:path extrusionOk="0" h="14718" w="5662">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57" name="Google Shape;8657;p86"/>
            <p:cNvSpPr/>
            <p:nvPr/>
          </p:nvSpPr>
          <p:spPr>
            <a:xfrm>
              <a:off x="2945950" y="5051350"/>
              <a:ext cx="113275" cy="367950"/>
            </a:xfrm>
            <a:custGeom>
              <a:rect b="b" l="l" r="r" t="t"/>
              <a:pathLst>
                <a:path extrusionOk="0" h="14718" w="4531">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58" name="Google Shape;8658;p86"/>
          <p:cNvGrpSpPr/>
          <p:nvPr/>
        </p:nvGrpSpPr>
        <p:grpSpPr>
          <a:xfrm>
            <a:off x="3287244" y="3976879"/>
            <a:ext cx="308234" cy="308234"/>
            <a:chOff x="3270550" y="4993750"/>
            <a:chExt cx="483125" cy="483125"/>
          </a:xfrm>
        </p:grpSpPr>
        <p:sp>
          <p:nvSpPr>
            <p:cNvPr id="8659" name="Google Shape;8659;p86"/>
            <p:cNvSpPr/>
            <p:nvPr/>
          </p:nvSpPr>
          <p:spPr>
            <a:xfrm>
              <a:off x="3270550" y="4993750"/>
              <a:ext cx="483125" cy="483125"/>
            </a:xfrm>
            <a:custGeom>
              <a:rect b="b" l="l" r="r" t="t"/>
              <a:pathLst>
                <a:path extrusionOk="0" h="19325" w="19325">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0" name="Google Shape;8660;p86"/>
            <p:cNvSpPr/>
            <p:nvPr/>
          </p:nvSpPr>
          <p:spPr>
            <a:xfrm>
              <a:off x="3469675" y="5079600"/>
              <a:ext cx="88275" cy="85000"/>
            </a:xfrm>
            <a:custGeom>
              <a:rect b="b" l="l" r="r" t="t"/>
              <a:pathLst>
                <a:path extrusionOk="0" h="3400" w="3531">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1" name="Google Shape;8661;p86"/>
            <p:cNvSpPr/>
            <p:nvPr/>
          </p:nvSpPr>
          <p:spPr>
            <a:xfrm>
              <a:off x="3441375" y="5192875"/>
              <a:ext cx="141475" cy="198175"/>
            </a:xfrm>
            <a:custGeom>
              <a:rect b="b" l="l" r="r" t="t"/>
              <a:pathLst>
                <a:path extrusionOk="0" h="7927" w="5659">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2" name="Google Shape;8662;p86"/>
          <p:cNvGrpSpPr/>
          <p:nvPr/>
        </p:nvGrpSpPr>
        <p:grpSpPr>
          <a:xfrm>
            <a:off x="1271279" y="3983960"/>
            <a:ext cx="293997" cy="294073"/>
            <a:chOff x="4459450" y="4993700"/>
            <a:chExt cx="483150" cy="483275"/>
          </a:xfrm>
        </p:grpSpPr>
        <p:sp>
          <p:nvSpPr>
            <p:cNvPr id="8663" name="Google Shape;8663;p86"/>
            <p:cNvSpPr/>
            <p:nvPr/>
          </p:nvSpPr>
          <p:spPr>
            <a:xfrm>
              <a:off x="445945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4" name="Google Shape;8664;p86"/>
            <p:cNvSpPr/>
            <p:nvPr/>
          </p:nvSpPr>
          <p:spPr>
            <a:xfrm>
              <a:off x="4530800" y="5235675"/>
              <a:ext cx="99650" cy="118650"/>
            </a:xfrm>
            <a:custGeom>
              <a:rect b="b" l="l" r="r" t="t"/>
              <a:pathLst>
                <a:path extrusionOk="0" h="4746" w="3986">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5" name="Google Shape;8665;p86"/>
          <p:cNvGrpSpPr/>
          <p:nvPr/>
        </p:nvGrpSpPr>
        <p:grpSpPr>
          <a:xfrm>
            <a:off x="2462028" y="3976879"/>
            <a:ext cx="308234" cy="308234"/>
            <a:chOff x="1487200" y="4993750"/>
            <a:chExt cx="483125" cy="483125"/>
          </a:xfrm>
        </p:grpSpPr>
        <p:sp>
          <p:nvSpPr>
            <p:cNvPr id="8666" name="Google Shape;8666;p86"/>
            <p:cNvSpPr/>
            <p:nvPr/>
          </p:nvSpPr>
          <p:spPr>
            <a:xfrm>
              <a:off x="1487200" y="4993750"/>
              <a:ext cx="483125" cy="483125"/>
            </a:xfrm>
            <a:custGeom>
              <a:rect b="b" l="l" r="r" t="t"/>
              <a:pathLst>
                <a:path extrusionOk="0" h="19325" w="19325">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67" name="Google Shape;8667;p86"/>
            <p:cNvSpPr/>
            <p:nvPr/>
          </p:nvSpPr>
          <p:spPr>
            <a:xfrm>
              <a:off x="1602600" y="5143950"/>
              <a:ext cx="250350" cy="182725"/>
            </a:xfrm>
            <a:custGeom>
              <a:rect b="b" l="l" r="r" t="t"/>
              <a:pathLst>
                <a:path extrusionOk="0" h="7309" w="10014">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68" name="Google Shape;8668;p86"/>
          <p:cNvGrpSpPr/>
          <p:nvPr/>
        </p:nvGrpSpPr>
        <p:grpSpPr>
          <a:xfrm>
            <a:off x="2874638" y="3976879"/>
            <a:ext cx="308234" cy="308234"/>
            <a:chOff x="2081650" y="4993750"/>
            <a:chExt cx="483125" cy="483125"/>
          </a:xfrm>
        </p:grpSpPr>
        <p:sp>
          <p:nvSpPr>
            <p:cNvPr id="8669" name="Google Shape;8669;p86"/>
            <p:cNvSpPr/>
            <p:nvPr/>
          </p:nvSpPr>
          <p:spPr>
            <a:xfrm>
              <a:off x="2081650" y="4993750"/>
              <a:ext cx="483125" cy="483125"/>
            </a:xfrm>
            <a:custGeom>
              <a:rect b="b" l="l" r="r" t="t"/>
              <a:pathLst>
                <a:path extrusionOk="0" h="19325" w="19325">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0" name="Google Shape;8670;p86"/>
            <p:cNvSpPr/>
            <p:nvPr/>
          </p:nvSpPr>
          <p:spPr>
            <a:xfrm>
              <a:off x="2209375" y="5125625"/>
              <a:ext cx="227600" cy="219350"/>
            </a:xfrm>
            <a:custGeom>
              <a:rect b="b" l="l" r="r" t="t"/>
              <a:pathLst>
                <a:path extrusionOk="0" h="8774" w="9104">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671" name="Google Shape;8671;p86"/>
          <p:cNvGrpSpPr/>
          <p:nvPr/>
        </p:nvGrpSpPr>
        <p:grpSpPr>
          <a:xfrm>
            <a:off x="1651280" y="3983960"/>
            <a:ext cx="293997" cy="294073"/>
            <a:chOff x="5053900" y="4993700"/>
            <a:chExt cx="483150" cy="483275"/>
          </a:xfrm>
        </p:grpSpPr>
        <p:sp>
          <p:nvSpPr>
            <p:cNvPr id="8672" name="Google Shape;8672;p86"/>
            <p:cNvSpPr/>
            <p:nvPr/>
          </p:nvSpPr>
          <p:spPr>
            <a:xfrm>
              <a:off x="5053900" y="4993700"/>
              <a:ext cx="483150" cy="483275"/>
            </a:xfrm>
            <a:custGeom>
              <a:rect b="b" l="l" r="r" t="t"/>
              <a:pathLst>
                <a:path extrusionOk="0" h="19331" w="19326">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73" name="Google Shape;8673;p86"/>
            <p:cNvSpPr/>
            <p:nvPr/>
          </p:nvSpPr>
          <p:spPr>
            <a:xfrm>
              <a:off x="5123725" y="5264025"/>
              <a:ext cx="105200" cy="61775"/>
            </a:xfrm>
            <a:custGeom>
              <a:rect b="b" l="l" r="r" t="t"/>
              <a:pathLst>
                <a:path extrusionOk="0" h="2471" w="4208">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8674" name="Google Shape;8674;p86"/>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solidFill>
                <a:schemeClr val="lt1"/>
              </a:solidFill>
            </a:endParaRPr>
          </a:p>
        </p:txBody>
      </p:sp>
      <p:grpSp>
        <p:nvGrpSpPr>
          <p:cNvPr id="8675" name="Google Shape;8675;p86"/>
          <p:cNvGrpSpPr/>
          <p:nvPr/>
        </p:nvGrpSpPr>
        <p:grpSpPr>
          <a:xfrm>
            <a:off x="7159962" y="3960299"/>
            <a:ext cx="195401" cy="341395"/>
            <a:chOff x="1426400" y="1814750"/>
            <a:chExt cx="407850" cy="712575"/>
          </a:xfrm>
        </p:grpSpPr>
        <p:sp>
          <p:nvSpPr>
            <p:cNvPr id="8676" name="Google Shape;8676;p86"/>
            <p:cNvSpPr/>
            <p:nvPr/>
          </p:nvSpPr>
          <p:spPr>
            <a:xfrm>
              <a:off x="1426400" y="1814750"/>
              <a:ext cx="407850" cy="407925"/>
            </a:xfrm>
            <a:custGeom>
              <a:rect b="b" l="l" r="r" t="t"/>
              <a:pathLst>
                <a:path extrusionOk="0" fill="none" h="16317" w="16314">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86"/>
            <p:cNvSpPr/>
            <p:nvPr/>
          </p:nvSpPr>
          <p:spPr>
            <a:xfrm>
              <a:off x="1631125" y="2222650"/>
              <a:ext cx="25" cy="304675"/>
            </a:xfrm>
            <a:custGeom>
              <a:rect b="b" l="l" r="r" t="t"/>
              <a:pathLst>
                <a:path extrusionOk="0" fill="none" h="12187" w="1">
                  <a:moveTo>
                    <a:pt x="1" y="1"/>
                  </a:moveTo>
                  <a:lnTo>
                    <a:pt x="1" y="12187"/>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86"/>
            <p:cNvSpPr/>
            <p:nvPr/>
          </p:nvSpPr>
          <p:spPr>
            <a:xfrm>
              <a:off x="1529575" y="2425750"/>
              <a:ext cx="203125" cy="25"/>
            </a:xfrm>
            <a:custGeom>
              <a:rect b="b" l="l" r="r" t="t"/>
              <a:pathLst>
                <a:path extrusionOk="0" fill="none" h="1" w="8125">
                  <a:moveTo>
                    <a:pt x="1" y="1"/>
                  </a:moveTo>
                  <a:lnTo>
                    <a:pt x="8125"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9" name="Google Shape;8679;p86"/>
          <p:cNvGrpSpPr/>
          <p:nvPr/>
        </p:nvGrpSpPr>
        <p:grpSpPr>
          <a:xfrm>
            <a:off x="7494377" y="3991261"/>
            <a:ext cx="279423" cy="279471"/>
            <a:chOff x="1910075" y="2021700"/>
            <a:chExt cx="583225" cy="583325"/>
          </a:xfrm>
        </p:grpSpPr>
        <p:sp>
          <p:nvSpPr>
            <p:cNvPr id="8680" name="Google Shape;8680;p86"/>
            <p:cNvSpPr/>
            <p:nvPr/>
          </p:nvSpPr>
          <p:spPr>
            <a:xfrm>
              <a:off x="1910075" y="2157875"/>
              <a:ext cx="448375" cy="447150"/>
            </a:xfrm>
            <a:custGeom>
              <a:rect b="b" l="l" r="r" t="t"/>
              <a:pathLst>
                <a:path extrusionOk="0" fill="none" h="17886" w="17935">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86"/>
            <p:cNvSpPr/>
            <p:nvPr/>
          </p:nvSpPr>
          <p:spPr>
            <a:xfrm>
              <a:off x="2277975" y="2026475"/>
              <a:ext cx="210650" cy="210625"/>
            </a:xfrm>
            <a:custGeom>
              <a:rect b="b" l="l" r="r" t="t"/>
              <a:pathLst>
                <a:path extrusionOk="0" fill="none" h="8425" w="8426">
                  <a:moveTo>
                    <a:pt x="8425" y="0"/>
                  </a:moveTo>
                  <a:lnTo>
                    <a:pt x="1" y="8425"/>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86"/>
            <p:cNvSpPr/>
            <p:nvPr/>
          </p:nvSpPr>
          <p:spPr>
            <a:xfrm>
              <a:off x="2349675" y="2021700"/>
              <a:ext cx="143625" cy="143500"/>
            </a:xfrm>
            <a:custGeom>
              <a:rect b="b" l="l" r="r" t="t"/>
              <a:pathLst>
                <a:path extrusionOk="0" fill="none" h="5740" w="5745">
                  <a:moveTo>
                    <a:pt x="1" y="0"/>
                  </a:moveTo>
                  <a:lnTo>
                    <a:pt x="5744" y="0"/>
                  </a:lnTo>
                  <a:lnTo>
                    <a:pt x="5744" y="5740"/>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3" name="Google Shape;8683;p86"/>
          <p:cNvGrpSpPr/>
          <p:nvPr/>
        </p:nvGrpSpPr>
        <p:grpSpPr>
          <a:xfrm>
            <a:off x="7912814" y="4026678"/>
            <a:ext cx="392874" cy="208636"/>
            <a:chOff x="2749275" y="2099575"/>
            <a:chExt cx="820025" cy="435475"/>
          </a:xfrm>
        </p:grpSpPr>
        <p:sp>
          <p:nvSpPr>
            <p:cNvPr id="8684" name="Google Shape;8684;p86"/>
            <p:cNvSpPr/>
            <p:nvPr/>
          </p:nvSpPr>
          <p:spPr>
            <a:xfrm>
              <a:off x="3163375" y="2317300"/>
              <a:ext cx="389050" cy="25"/>
            </a:xfrm>
            <a:custGeom>
              <a:rect b="b" l="l" r="r" t="t"/>
              <a:pathLst>
                <a:path extrusionOk="0" fill="none" h="1" w="15562">
                  <a:moveTo>
                    <a:pt x="15562" y="1"/>
                  </a:moveTo>
                  <a:lnTo>
                    <a:pt x="1" y="1"/>
                  </a:lnTo>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86"/>
            <p:cNvSpPr/>
            <p:nvPr/>
          </p:nvSpPr>
          <p:spPr>
            <a:xfrm>
              <a:off x="3299975" y="2175125"/>
              <a:ext cx="25" cy="284375"/>
            </a:xfrm>
            <a:custGeom>
              <a:rect b="b" l="l" r="r" t="t"/>
              <a:pathLst>
                <a:path extrusionOk="0" fill="none" h="11375" w="1">
                  <a:moveTo>
                    <a:pt x="0" y="1"/>
                  </a:moveTo>
                  <a:lnTo>
                    <a:pt x="0" y="11374"/>
                  </a:lnTo>
                </a:path>
              </a:pathLst>
            </a:custGeom>
            <a:solidFill>
              <a:schemeClr val="dk2"/>
            </a:solidFill>
            <a:ln cap="rnd"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86"/>
            <p:cNvSpPr/>
            <p:nvPr/>
          </p:nvSpPr>
          <p:spPr>
            <a:xfrm>
              <a:off x="3438275" y="2186300"/>
              <a:ext cx="131025" cy="261925"/>
            </a:xfrm>
            <a:custGeom>
              <a:rect b="b" l="l" r="r" t="t"/>
              <a:pathLst>
                <a:path extrusionOk="0" fill="none" h="10477" w="5241">
                  <a:moveTo>
                    <a:pt x="0" y="10476"/>
                  </a:moveTo>
                  <a:lnTo>
                    <a:pt x="5240" y="5241"/>
                  </a:lnTo>
                  <a:lnTo>
                    <a:pt x="0" y="1"/>
                  </a:lnTo>
                </a:path>
              </a:pathLst>
            </a:custGeom>
            <a:solidFill>
              <a:schemeClr val="dk2"/>
            </a:solidFill>
            <a:ln cap="rnd"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86"/>
            <p:cNvSpPr/>
            <p:nvPr/>
          </p:nvSpPr>
          <p:spPr>
            <a:xfrm>
              <a:off x="2749275" y="2099575"/>
              <a:ext cx="435450" cy="435475"/>
            </a:xfrm>
            <a:custGeom>
              <a:rect b="b" l="l" r="r" t="t"/>
              <a:pathLst>
                <a:path extrusionOk="0" fill="none" h="17419" w="17418">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cap="sq" cmpd="sng" w="19050">
              <a:solidFill>
                <a:schemeClr val="dk2"/>
              </a:solidFill>
              <a:prstDash val="solid"/>
              <a:miter lim="4061"/>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691" name="Shape 8691"/>
        <p:cNvGrpSpPr/>
        <p:nvPr/>
      </p:nvGrpSpPr>
      <p:grpSpPr>
        <a:xfrm>
          <a:off x="0" y="0"/>
          <a:ext cx="0" cy="0"/>
          <a:chOff x="0" y="0"/>
          <a:chExt cx="0" cy="0"/>
        </a:xfrm>
      </p:grpSpPr>
      <p:sp>
        <p:nvSpPr>
          <p:cNvPr id="8692" name="Google Shape;8692;p87"/>
          <p:cNvSpPr/>
          <p:nvPr/>
        </p:nvSpPr>
        <p:spPr>
          <a:xfrm>
            <a:off x="844100" y="1313085"/>
            <a:ext cx="323667" cy="373560"/>
          </a:xfrm>
          <a:custGeom>
            <a:rect b="b" l="l" r="r" t="t"/>
            <a:pathLst>
              <a:path extrusionOk="0" h="12691" w="10996">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87"/>
          <p:cNvSpPr/>
          <p:nvPr/>
        </p:nvSpPr>
        <p:spPr>
          <a:xfrm>
            <a:off x="844104" y="1777691"/>
            <a:ext cx="383008" cy="338738"/>
          </a:xfrm>
          <a:custGeom>
            <a:rect b="b" l="l" r="r" t="t"/>
            <a:pathLst>
              <a:path extrusionOk="0" h="11508" w="13012">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87"/>
          <p:cNvSpPr/>
          <p:nvPr/>
        </p:nvSpPr>
        <p:spPr>
          <a:xfrm>
            <a:off x="852434" y="2207474"/>
            <a:ext cx="366348" cy="373412"/>
          </a:xfrm>
          <a:custGeom>
            <a:rect b="b" l="l" r="r" t="t"/>
            <a:pathLst>
              <a:path extrusionOk="0" h="12686" w="12446">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95" name="Google Shape;8695;p87"/>
          <p:cNvGrpSpPr/>
          <p:nvPr/>
        </p:nvGrpSpPr>
        <p:grpSpPr>
          <a:xfrm>
            <a:off x="2987728" y="1340982"/>
            <a:ext cx="371882" cy="373766"/>
            <a:chOff x="-41270450" y="1973375"/>
            <a:chExt cx="315850" cy="317450"/>
          </a:xfrm>
        </p:grpSpPr>
        <p:sp>
          <p:nvSpPr>
            <p:cNvPr id="8696" name="Google Shape;8696;p87"/>
            <p:cNvSpPr/>
            <p:nvPr/>
          </p:nvSpPr>
          <p:spPr>
            <a:xfrm>
              <a:off x="-41270450" y="1973375"/>
              <a:ext cx="315850" cy="317450"/>
            </a:xfrm>
            <a:custGeom>
              <a:rect b="b" l="l" r="r" t="t"/>
              <a:pathLst>
                <a:path extrusionOk="0" h="12698" w="12634">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87"/>
            <p:cNvSpPr/>
            <p:nvPr/>
          </p:nvSpPr>
          <p:spPr>
            <a:xfrm>
              <a:off x="-41230300" y="2015125"/>
              <a:ext cx="235525" cy="192200"/>
            </a:xfrm>
            <a:custGeom>
              <a:rect b="b" l="l" r="r" t="t"/>
              <a:pathLst>
                <a:path extrusionOk="0" h="7688" w="9421">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87"/>
            <p:cNvSpPr/>
            <p:nvPr/>
          </p:nvSpPr>
          <p:spPr>
            <a:xfrm>
              <a:off x="-41139725" y="2061750"/>
              <a:ext cx="83525" cy="103675"/>
            </a:xfrm>
            <a:custGeom>
              <a:rect b="b" l="l" r="r" t="t"/>
              <a:pathLst>
                <a:path extrusionOk="0" h="4147" w="3341">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87"/>
            <p:cNvSpPr/>
            <p:nvPr/>
          </p:nvSpPr>
          <p:spPr>
            <a:xfrm>
              <a:off x="-41230300" y="2227000"/>
              <a:ext cx="235525" cy="21300"/>
            </a:xfrm>
            <a:custGeom>
              <a:rect b="b" l="l" r="r" t="t"/>
              <a:pathLst>
                <a:path extrusionOk="0" h="852" w="9421">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0" name="Google Shape;8700;p87"/>
          <p:cNvGrpSpPr/>
          <p:nvPr/>
        </p:nvGrpSpPr>
        <p:grpSpPr>
          <a:xfrm>
            <a:off x="3005407" y="1787939"/>
            <a:ext cx="395871" cy="372088"/>
            <a:chOff x="-41291625" y="2339025"/>
            <a:chExt cx="336225" cy="316025"/>
          </a:xfrm>
        </p:grpSpPr>
        <p:sp>
          <p:nvSpPr>
            <p:cNvPr id="8701" name="Google Shape;8701;p87"/>
            <p:cNvSpPr/>
            <p:nvPr/>
          </p:nvSpPr>
          <p:spPr>
            <a:xfrm>
              <a:off x="-41291625" y="2339025"/>
              <a:ext cx="336225" cy="316025"/>
            </a:xfrm>
            <a:custGeom>
              <a:rect b="b" l="l" r="r" t="t"/>
              <a:pathLst>
                <a:path extrusionOk="0" h="12641" w="13449">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87"/>
            <p:cNvSpPr/>
            <p:nvPr/>
          </p:nvSpPr>
          <p:spPr>
            <a:xfrm>
              <a:off x="-41234225" y="26208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03" name="Google Shape;8703;p87"/>
          <p:cNvSpPr/>
          <p:nvPr/>
        </p:nvSpPr>
        <p:spPr>
          <a:xfrm>
            <a:off x="2982027" y="1974953"/>
            <a:ext cx="0" cy="29"/>
          </a:xfrm>
          <a:custGeom>
            <a:rect b="b" l="l" r="r" t="t"/>
            <a:pathLst>
              <a:path extrusionOk="0" h="1" w="0">
                <a:moveTo>
                  <a:pt x="0"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87"/>
          <p:cNvSpPr/>
          <p:nvPr/>
        </p:nvSpPr>
        <p:spPr>
          <a:xfrm>
            <a:off x="3016426" y="2220227"/>
            <a:ext cx="376503" cy="373442"/>
          </a:xfrm>
          <a:custGeom>
            <a:rect b="b" l="l" r="r" t="t"/>
            <a:pathLst>
              <a:path extrusionOk="0" h="12687" w="12791">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87"/>
          <p:cNvSpPr/>
          <p:nvPr/>
        </p:nvSpPr>
        <p:spPr>
          <a:xfrm>
            <a:off x="1807487" y="2656925"/>
            <a:ext cx="231859" cy="372824"/>
          </a:xfrm>
          <a:custGeom>
            <a:rect b="b" l="l" r="r" t="t"/>
            <a:pathLst>
              <a:path extrusionOk="0" h="12666" w="7877">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87"/>
          <p:cNvSpPr/>
          <p:nvPr/>
        </p:nvSpPr>
        <p:spPr>
          <a:xfrm>
            <a:off x="1759274" y="3086955"/>
            <a:ext cx="328289" cy="374914"/>
          </a:xfrm>
          <a:custGeom>
            <a:rect b="b" l="l" r="r" t="t"/>
            <a:pathLst>
              <a:path extrusionOk="0" h="12737" w="11153">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7" name="Google Shape;8707;p87"/>
          <p:cNvSpPr/>
          <p:nvPr/>
        </p:nvSpPr>
        <p:spPr>
          <a:xfrm>
            <a:off x="1735189" y="3580990"/>
            <a:ext cx="372824" cy="374060"/>
          </a:xfrm>
          <a:custGeom>
            <a:rect b="b" l="l" r="r" t="t"/>
            <a:pathLst>
              <a:path extrusionOk="0" h="12708" w="12666">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8" name="Google Shape;8708;p87"/>
          <p:cNvSpPr/>
          <p:nvPr/>
        </p:nvSpPr>
        <p:spPr>
          <a:xfrm>
            <a:off x="3953247" y="2657160"/>
            <a:ext cx="374678" cy="372353"/>
          </a:xfrm>
          <a:custGeom>
            <a:rect b="b" l="l" r="r" t="t"/>
            <a:pathLst>
              <a:path extrusionOk="0" h="12650" w="12729">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09" name="Google Shape;8709;p87"/>
          <p:cNvGrpSpPr/>
          <p:nvPr/>
        </p:nvGrpSpPr>
        <p:grpSpPr>
          <a:xfrm>
            <a:off x="1229534" y="1312990"/>
            <a:ext cx="396931" cy="373147"/>
            <a:chOff x="-42804750" y="1949600"/>
            <a:chExt cx="337125" cy="316925"/>
          </a:xfrm>
        </p:grpSpPr>
        <p:sp>
          <p:nvSpPr>
            <p:cNvPr id="8710" name="Google Shape;8710;p87"/>
            <p:cNvSpPr/>
            <p:nvPr/>
          </p:nvSpPr>
          <p:spPr>
            <a:xfrm>
              <a:off x="-42731500" y="2013125"/>
              <a:ext cx="189825" cy="189900"/>
            </a:xfrm>
            <a:custGeom>
              <a:rect b="b" l="l" r="r" t="t"/>
              <a:pathLst>
                <a:path extrusionOk="0" h="7596" w="7593">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87"/>
            <p:cNvSpPr/>
            <p:nvPr/>
          </p:nvSpPr>
          <p:spPr>
            <a:xfrm>
              <a:off x="-42804750" y="1949600"/>
              <a:ext cx="337125" cy="316925"/>
            </a:xfrm>
            <a:custGeom>
              <a:rect b="b" l="l" r="r" t="t"/>
              <a:pathLst>
                <a:path extrusionOk="0" h="12677" w="13485">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87"/>
            <p:cNvSpPr/>
            <p:nvPr/>
          </p:nvSpPr>
          <p:spPr>
            <a:xfrm>
              <a:off x="-42644075" y="2060025"/>
              <a:ext cx="59100" cy="65400"/>
            </a:xfrm>
            <a:custGeom>
              <a:rect b="b" l="l" r="r" t="t"/>
              <a:pathLst>
                <a:path extrusionOk="0" h="2616" w="2364">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3" name="Google Shape;8713;p87"/>
          <p:cNvGrpSpPr/>
          <p:nvPr/>
        </p:nvGrpSpPr>
        <p:grpSpPr>
          <a:xfrm>
            <a:off x="1292211" y="1765686"/>
            <a:ext cx="335706" cy="364258"/>
            <a:chOff x="-42778750" y="2320125"/>
            <a:chExt cx="285125" cy="309375"/>
          </a:xfrm>
        </p:grpSpPr>
        <p:sp>
          <p:nvSpPr>
            <p:cNvPr id="8714" name="Google Shape;8714;p87"/>
            <p:cNvSpPr/>
            <p:nvPr/>
          </p:nvSpPr>
          <p:spPr>
            <a:xfrm>
              <a:off x="-42778750" y="2320125"/>
              <a:ext cx="285125" cy="309375"/>
            </a:xfrm>
            <a:custGeom>
              <a:rect b="b" l="l" r="r" t="t"/>
              <a:pathLst>
                <a:path extrusionOk="0" h="12375" w="11405">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87"/>
            <p:cNvSpPr/>
            <p:nvPr/>
          </p:nvSpPr>
          <p:spPr>
            <a:xfrm>
              <a:off x="-42667700" y="2443600"/>
              <a:ext cx="62250" cy="61475"/>
            </a:xfrm>
            <a:custGeom>
              <a:rect b="b" l="l" r="r" t="t"/>
              <a:pathLst>
                <a:path extrusionOk="0" h="2459" w="249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16" name="Google Shape;8716;p87"/>
          <p:cNvGrpSpPr/>
          <p:nvPr/>
        </p:nvGrpSpPr>
        <p:grpSpPr>
          <a:xfrm>
            <a:off x="1269879" y="2212691"/>
            <a:ext cx="375591" cy="374678"/>
            <a:chOff x="-42796875" y="2680675"/>
            <a:chExt cx="319000" cy="318225"/>
          </a:xfrm>
        </p:grpSpPr>
        <p:sp>
          <p:nvSpPr>
            <p:cNvPr id="8717" name="Google Shape;8717;p87"/>
            <p:cNvSpPr/>
            <p:nvPr/>
          </p:nvSpPr>
          <p:spPr>
            <a:xfrm>
              <a:off x="-42671650" y="2853950"/>
              <a:ext cx="70125" cy="21275"/>
            </a:xfrm>
            <a:custGeom>
              <a:rect b="b" l="l" r="r" t="t"/>
              <a:pathLst>
                <a:path extrusionOk="0" h="851" w="2805">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87"/>
            <p:cNvSpPr/>
            <p:nvPr/>
          </p:nvSpPr>
          <p:spPr>
            <a:xfrm>
              <a:off x="-42671650" y="2895675"/>
              <a:ext cx="70125" cy="20525"/>
            </a:xfrm>
            <a:custGeom>
              <a:rect b="b" l="l" r="r" t="t"/>
              <a:pathLst>
                <a:path extrusionOk="0" h="821" w="2805">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87"/>
            <p:cNvSpPr/>
            <p:nvPr/>
          </p:nvSpPr>
          <p:spPr>
            <a:xfrm>
              <a:off x="-42796875" y="2680675"/>
              <a:ext cx="319000" cy="318225"/>
            </a:xfrm>
            <a:custGeom>
              <a:rect b="b" l="l" r="r" t="t"/>
              <a:pathLst>
                <a:path extrusionOk="0" h="12729" w="1276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87"/>
            <p:cNvSpPr/>
            <p:nvPr/>
          </p:nvSpPr>
          <p:spPr>
            <a:xfrm>
              <a:off x="-42753550" y="2854500"/>
              <a:ext cx="63825" cy="61700"/>
            </a:xfrm>
            <a:custGeom>
              <a:rect b="b" l="l" r="r" t="t"/>
              <a:pathLst>
                <a:path extrusionOk="0" h="2468" w="2553">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87"/>
            <p:cNvSpPr/>
            <p:nvPr/>
          </p:nvSpPr>
          <p:spPr>
            <a:xfrm>
              <a:off x="-42581850" y="2853950"/>
              <a:ext cx="63025" cy="61475"/>
            </a:xfrm>
            <a:custGeom>
              <a:rect b="b" l="l" r="r" t="t"/>
              <a:pathLst>
                <a:path extrusionOk="0" h="2459" w="2521">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2" name="Google Shape;8722;p87"/>
          <p:cNvSpPr/>
          <p:nvPr/>
        </p:nvSpPr>
        <p:spPr>
          <a:xfrm>
            <a:off x="3439644" y="1338604"/>
            <a:ext cx="375591" cy="373030"/>
          </a:xfrm>
          <a:custGeom>
            <a:rect b="b" l="l" r="r" t="t"/>
            <a:pathLst>
              <a:path extrusionOk="0" h="12673" w="1276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87"/>
          <p:cNvSpPr/>
          <p:nvPr/>
        </p:nvSpPr>
        <p:spPr>
          <a:xfrm>
            <a:off x="3459773" y="1820072"/>
            <a:ext cx="380241" cy="318104"/>
          </a:xfrm>
          <a:custGeom>
            <a:rect b="b" l="l" r="r" t="t"/>
            <a:pathLst>
              <a:path extrusionOk="0" h="10807" w="12918">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87"/>
          <p:cNvSpPr/>
          <p:nvPr/>
        </p:nvSpPr>
        <p:spPr>
          <a:xfrm>
            <a:off x="3469303" y="2220227"/>
            <a:ext cx="375620" cy="372441"/>
          </a:xfrm>
          <a:custGeom>
            <a:rect b="b" l="l" r="r" t="t"/>
            <a:pathLst>
              <a:path extrusionOk="0" h="12653" w="12761">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87"/>
          <p:cNvSpPr/>
          <p:nvPr/>
        </p:nvSpPr>
        <p:spPr>
          <a:xfrm>
            <a:off x="2230466" y="2656925"/>
            <a:ext cx="268977" cy="370969"/>
          </a:xfrm>
          <a:custGeom>
            <a:rect b="b" l="l" r="r" t="t"/>
            <a:pathLst>
              <a:path extrusionOk="0" h="12603" w="9138">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26" name="Google Shape;8726;p87"/>
          <p:cNvGrpSpPr/>
          <p:nvPr/>
        </p:nvGrpSpPr>
        <p:grpSpPr>
          <a:xfrm>
            <a:off x="2168150" y="3090966"/>
            <a:ext cx="390426" cy="369586"/>
            <a:chOff x="-39055650" y="2315975"/>
            <a:chExt cx="331600" cy="313900"/>
          </a:xfrm>
        </p:grpSpPr>
        <p:sp>
          <p:nvSpPr>
            <p:cNvPr id="8727" name="Google Shape;8727;p87"/>
            <p:cNvSpPr/>
            <p:nvPr/>
          </p:nvSpPr>
          <p:spPr>
            <a:xfrm>
              <a:off x="-38976900" y="2390225"/>
              <a:ext cx="167775" cy="165825"/>
            </a:xfrm>
            <a:custGeom>
              <a:rect b="b" l="l" r="r" t="t"/>
              <a:pathLst>
                <a:path extrusionOk="0" h="6633" w="6711">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8" name="Google Shape;8728;p87"/>
            <p:cNvSpPr/>
            <p:nvPr/>
          </p:nvSpPr>
          <p:spPr>
            <a:xfrm>
              <a:off x="-39055650" y="2315975"/>
              <a:ext cx="331600" cy="313900"/>
            </a:xfrm>
            <a:custGeom>
              <a:rect b="b" l="l" r="r" t="t"/>
              <a:pathLst>
                <a:path extrusionOk="0" h="12556" w="13264">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29" name="Google Shape;8729;p87"/>
          <p:cNvSpPr/>
          <p:nvPr/>
        </p:nvSpPr>
        <p:spPr>
          <a:xfrm>
            <a:off x="2174857" y="3608968"/>
            <a:ext cx="374649" cy="318104"/>
          </a:xfrm>
          <a:custGeom>
            <a:rect b="b" l="l" r="r" t="t"/>
            <a:pathLst>
              <a:path extrusionOk="0" h="10807" w="12728">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87"/>
          <p:cNvSpPr/>
          <p:nvPr/>
        </p:nvSpPr>
        <p:spPr>
          <a:xfrm>
            <a:off x="3995440" y="3076300"/>
            <a:ext cx="290288" cy="375355"/>
          </a:xfrm>
          <a:custGeom>
            <a:rect b="b" l="l" r="r" t="t"/>
            <a:pathLst>
              <a:path extrusionOk="0" h="12752" w="9862">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31" name="Google Shape;8731;p87"/>
          <p:cNvGrpSpPr/>
          <p:nvPr/>
        </p:nvGrpSpPr>
        <p:grpSpPr>
          <a:xfrm>
            <a:off x="1659816" y="1313166"/>
            <a:ext cx="380241" cy="371793"/>
            <a:chOff x="-42430625" y="1949750"/>
            <a:chExt cx="322950" cy="315775"/>
          </a:xfrm>
        </p:grpSpPr>
        <p:sp>
          <p:nvSpPr>
            <p:cNvPr id="8732" name="Google Shape;8732;p87"/>
            <p:cNvSpPr/>
            <p:nvPr/>
          </p:nvSpPr>
          <p:spPr>
            <a:xfrm>
              <a:off x="-423534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87"/>
            <p:cNvSpPr/>
            <p:nvPr/>
          </p:nvSpPr>
          <p:spPr>
            <a:xfrm>
              <a:off x="-42289650" y="2065525"/>
              <a:ext cx="40975" cy="41000"/>
            </a:xfrm>
            <a:custGeom>
              <a:rect b="b" l="l" r="r" t="t"/>
              <a:pathLst>
                <a:path extrusionOk="0" h="1640" w="1639">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87"/>
            <p:cNvSpPr/>
            <p:nvPr/>
          </p:nvSpPr>
          <p:spPr>
            <a:xfrm>
              <a:off x="-42226625" y="2065525"/>
              <a:ext cx="40975" cy="41000"/>
            </a:xfrm>
            <a:custGeom>
              <a:rect b="b" l="l" r="r" t="t"/>
              <a:pathLst>
                <a:path extrusionOk="0" h="1640" w="1639">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87"/>
            <p:cNvSpPr/>
            <p:nvPr/>
          </p:nvSpPr>
          <p:spPr>
            <a:xfrm>
              <a:off x="-42430625" y="1949750"/>
              <a:ext cx="322950" cy="315775"/>
            </a:xfrm>
            <a:custGeom>
              <a:rect b="b" l="l" r="r" t="t"/>
              <a:pathLst>
                <a:path extrusionOk="0" h="12631" w="12918">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36" name="Google Shape;8736;p87"/>
          <p:cNvSpPr/>
          <p:nvPr/>
        </p:nvSpPr>
        <p:spPr>
          <a:xfrm>
            <a:off x="1719036" y="1760733"/>
            <a:ext cx="324609" cy="372824"/>
          </a:xfrm>
          <a:custGeom>
            <a:rect b="b" l="l" r="r" t="t"/>
            <a:pathLst>
              <a:path extrusionOk="0" h="12666" w="11028">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87"/>
          <p:cNvSpPr/>
          <p:nvPr/>
        </p:nvSpPr>
        <p:spPr>
          <a:xfrm>
            <a:off x="1696509" y="2193177"/>
            <a:ext cx="370057" cy="372647"/>
          </a:xfrm>
          <a:custGeom>
            <a:rect b="b" l="l" r="r" t="t"/>
            <a:pathLst>
              <a:path extrusionOk="0" h="12660" w="12572">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8" name="Google Shape;8738;p87"/>
          <p:cNvSpPr/>
          <p:nvPr/>
        </p:nvSpPr>
        <p:spPr>
          <a:xfrm>
            <a:off x="3917021" y="1347405"/>
            <a:ext cx="373766" cy="340357"/>
          </a:xfrm>
          <a:custGeom>
            <a:rect b="b" l="l" r="r" t="t"/>
            <a:pathLst>
              <a:path extrusionOk="0" h="11563" w="12698">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9" name="Google Shape;8739;p87"/>
          <p:cNvSpPr/>
          <p:nvPr/>
        </p:nvSpPr>
        <p:spPr>
          <a:xfrm>
            <a:off x="3936416" y="1786694"/>
            <a:ext cx="379329" cy="373766"/>
          </a:xfrm>
          <a:custGeom>
            <a:rect b="b" l="l" r="r" t="t"/>
            <a:pathLst>
              <a:path extrusionOk="0" h="12698" w="12887">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87"/>
          <p:cNvSpPr/>
          <p:nvPr/>
        </p:nvSpPr>
        <p:spPr>
          <a:xfrm>
            <a:off x="3906859" y="2219020"/>
            <a:ext cx="373766" cy="373736"/>
          </a:xfrm>
          <a:custGeom>
            <a:rect b="b" l="l" r="r" t="t"/>
            <a:pathLst>
              <a:path extrusionOk="0" h="12697" w="12698">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87"/>
          <p:cNvSpPr/>
          <p:nvPr/>
        </p:nvSpPr>
        <p:spPr>
          <a:xfrm>
            <a:off x="2616350" y="2653893"/>
            <a:ext cx="374678" cy="375620"/>
          </a:xfrm>
          <a:custGeom>
            <a:rect b="b" l="l" r="r" t="t"/>
            <a:pathLst>
              <a:path extrusionOk="0" h="12761" w="12729">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42" name="Google Shape;8742;p87"/>
          <p:cNvGrpSpPr/>
          <p:nvPr/>
        </p:nvGrpSpPr>
        <p:grpSpPr>
          <a:xfrm>
            <a:off x="2623344" y="3089112"/>
            <a:ext cx="372824" cy="372058"/>
            <a:chOff x="-38686275" y="2314400"/>
            <a:chExt cx="316650" cy="316000"/>
          </a:xfrm>
        </p:grpSpPr>
        <p:sp>
          <p:nvSpPr>
            <p:cNvPr id="8743" name="Google Shape;8743;p87"/>
            <p:cNvSpPr/>
            <p:nvPr/>
          </p:nvSpPr>
          <p:spPr>
            <a:xfrm>
              <a:off x="-38686275" y="2314400"/>
              <a:ext cx="316650" cy="316000"/>
            </a:xfrm>
            <a:custGeom>
              <a:rect b="b" l="l" r="r" t="t"/>
              <a:pathLst>
                <a:path extrusionOk="0" h="12640" w="12666">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87"/>
            <p:cNvSpPr/>
            <p:nvPr/>
          </p:nvSpPr>
          <p:spPr>
            <a:xfrm>
              <a:off x="-38583075" y="2527075"/>
              <a:ext cx="111075" cy="63050"/>
            </a:xfrm>
            <a:custGeom>
              <a:rect b="b" l="l" r="r" t="t"/>
              <a:pathLst>
                <a:path extrusionOk="0" h="2522" w="4443">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5" name="Google Shape;8745;p87"/>
          <p:cNvGrpSpPr/>
          <p:nvPr/>
        </p:nvGrpSpPr>
        <p:grpSpPr>
          <a:xfrm>
            <a:off x="2621946" y="3581152"/>
            <a:ext cx="375620" cy="373736"/>
            <a:chOff x="-38686275" y="2682250"/>
            <a:chExt cx="319025" cy="317425"/>
          </a:xfrm>
        </p:grpSpPr>
        <p:sp>
          <p:nvSpPr>
            <p:cNvPr id="8746" name="Google Shape;8746;p87"/>
            <p:cNvSpPr/>
            <p:nvPr/>
          </p:nvSpPr>
          <p:spPr>
            <a:xfrm>
              <a:off x="-38686275" y="2682250"/>
              <a:ext cx="319025" cy="317425"/>
            </a:xfrm>
            <a:custGeom>
              <a:rect b="b" l="l" r="r" t="t"/>
              <a:pathLst>
                <a:path extrusionOk="0" h="12697" w="12761">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87"/>
            <p:cNvSpPr/>
            <p:nvPr/>
          </p:nvSpPr>
          <p:spPr>
            <a:xfrm>
              <a:off x="-38591750" y="2773600"/>
              <a:ext cx="63025" cy="61350"/>
            </a:xfrm>
            <a:custGeom>
              <a:rect b="b" l="l" r="r" t="t"/>
              <a:pathLst>
                <a:path extrusionOk="0" h="2454" w="2521">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48" name="Google Shape;8748;p87"/>
          <p:cNvGrpSpPr/>
          <p:nvPr/>
        </p:nvGrpSpPr>
        <p:grpSpPr>
          <a:xfrm>
            <a:off x="3940328" y="3579695"/>
            <a:ext cx="391368" cy="376650"/>
            <a:chOff x="-37534750" y="2668075"/>
            <a:chExt cx="332400" cy="319900"/>
          </a:xfrm>
        </p:grpSpPr>
        <p:sp>
          <p:nvSpPr>
            <p:cNvPr id="8749" name="Google Shape;8749;p87"/>
            <p:cNvSpPr/>
            <p:nvPr/>
          </p:nvSpPr>
          <p:spPr>
            <a:xfrm>
              <a:off x="-37534750" y="2668075"/>
              <a:ext cx="332400" cy="319900"/>
            </a:xfrm>
            <a:custGeom>
              <a:rect b="b" l="l" r="r" t="t"/>
              <a:pathLst>
                <a:path extrusionOk="0" h="12796" w="13296">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87"/>
            <p:cNvSpPr/>
            <p:nvPr/>
          </p:nvSpPr>
          <p:spPr>
            <a:xfrm>
              <a:off x="-37487500" y="2709475"/>
              <a:ext cx="165425" cy="164450"/>
            </a:xfrm>
            <a:custGeom>
              <a:rect b="b" l="l" r="r" t="t"/>
              <a:pathLst>
                <a:path extrusionOk="0" h="6578" w="6617">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1" name="Google Shape;8751;p87"/>
          <p:cNvSpPr/>
          <p:nvPr/>
        </p:nvSpPr>
        <p:spPr>
          <a:xfrm>
            <a:off x="2106751" y="1312408"/>
            <a:ext cx="375591" cy="372588"/>
          </a:xfrm>
          <a:custGeom>
            <a:rect b="b" l="l" r="r" t="t"/>
            <a:pathLst>
              <a:path extrusionOk="0" h="12658" w="1276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2" name="Google Shape;8752;p87"/>
          <p:cNvGrpSpPr/>
          <p:nvPr/>
        </p:nvGrpSpPr>
        <p:grpSpPr>
          <a:xfrm>
            <a:off x="2131694" y="1760829"/>
            <a:ext cx="375591" cy="374060"/>
            <a:chOff x="-42062025" y="2316000"/>
            <a:chExt cx="319000" cy="317700"/>
          </a:xfrm>
        </p:grpSpPr>
        <p:sp>
          <p:nvSpPr>
            <p:cNvPr id="8753" name="Google Shape;8753;p87"/>
            <p:cNvSpPr/>
            <p:nvPr/>
          </p:nvSpPr>
          <p:spPr>
            <a:xfrm>
              <a:off x="-41965150" y="2477075"/>
              <a:ext cx="124475" cy="112675"/>
            </a:xfrm>
            <a:custGeom>
              <a:rect b="b" l="l" r="r" t="t"/>
              <a:pathLst>
                <a:path extrusionOk="0" h="4507" w="4979">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87"/>
            <p:cNvSpPr/>
            <p:nvPr/>
          </p:nvSpPr>
          <p:spPr>
            <a:xfrm>
              <a:off x="-42062025" y="2316000"/>
              <a:ext cx="319000" cy="317700"/>
            </a:xfrm>
            <a:custGeom>
              <a:rect b="b" l="l" r="r" t="t"/>
              <a:pathLst>
                <a:path extrusionOk="0" h="12708" w="1276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55" name="Google Shape;8755;p87"/>
          <p:cNvSpPr/>
          <p:nvPr/>
        </p:nvSpPr>
        <p:spPr>
          <a:xfrm>
            <a:off x="2135027" y="2192264"/>
            <a:ext cx="378387" cy="375296"/>
          </a:xfrm>
          <a:custGeom>
            <a:rect b="b" l="l" r="r" t="t"/>
            <a:pathLst>
              <a:path extrusionOk="0" h="12750" w="12855">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56" name="Google Shape;8756;p87"/>
          <p:cNvGrpSpPr/>
          <p:nvPr/>
        </p:nvGrpSpPr>
        <p:grpSpPr>
          <a:xfrm>
            <a:off x="876569" y="2671933"/>
            <a:ext cx="330143" cy="368173"/>
            <a:chOff x="-40150450" y="1977325"/>
            <a:chExt cx="280400" cy="312700"/>
          </a:xfrm>
        </p:grpSpPr>
        <p:sp>
          <p:nvSpPr>
            <p:cNvPr id="8757" name="Google Shape;8757;p87"/>
            <p:cNvSpPr/>
            <p:nvPr/>
          </p:nvSpPr>
          <p:spPr>
            <a:xfrm>
              <a:off x="-40052800" y="204112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87"/>
            <p:cNvSpPr/>
            <p:nvPr/>
          </p:nvSpPr>
          <p:spPr>
            <a:xfrm>
              <a:off x="-40150450" y="1977325"/>
              <a:ext cx="280400" cy="312700"/>
            </a:xfrm>
            <a:custGeom>
              <a:rect b="b" l="l" r="r" t="t"/>
              <a:pathLst>
                <a:path extrusionOk="0" h="12508" w="11216">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87"/>
            <p:cNvSpPr/>
            <p:nvPr/>
          </p:nvSpPr>
          <p:spPr>
            <a:xfrm>
              <a:off x="-39925200" y="2108075"/>
              <a:ext cx="25" cy="25"/>
            </a:xfrm>
            <a:custGeom>
              <a:rect b="b" l="l" r="r" t="t"/>
              <a:pathLst>
                <a:path extrusionOk="0" h="1" w="1">
                  <a:moveTo>
                    <a:pt x="1" y="0"/>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87"/>
            <p:cNvSpPr/>
            <p:nvPr/>
          </p:nvSpPr>
          <p:spPr>
            <a:xfrm>
              <a:off x="-39958275" y="2087025"/>
              <a:ext cx="44925" cy="105350"/>
            </a:xfrm>
            <a:custGeom>
              <a:rect b="b" l="l" r="r" t="t"/>
              <a:pathLst>
                <a:path extrusionOk="0" h="4214" w="1797">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87"/>
          <p:cNvGrpSpPr/>
          <p:nvPr/>
        </p:nvGrpSpPr>
        <p:grpSpPr>
          <a:xfrm>
            <a:off x="870534" y="3131151"/>
            <a:ext cx="342211" cy="372824"/>
            <a:chOff x="-40160700" y="2339625"/>
            <a:chExt cx="290650" cy="316650"/>
          </a:xfrm>
        </p:grpSpPr>
        <p:sp>
          <p:nvSpPr>
            <p:cNvPr id="8762" name="Google Shape;8762;p87"/>
            <p:cNvSpPr/>
            <p:nvPr/>
          </p:nvSpPr>
          <p:spPr>
            <a:xfrm>
              <a:off x="-40005525" y="2552600"/>
              <a:ext cx="70900" cy="62175"/>
            </a:xfrm>
            <a:custGeom>
              <a:rect b="b" l="l" r="r" t="t"/>
              <a:pathLst>
                <a:path extrusionOk="0" h="2487" w="2836">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87"/>
            <p:cNvSpPr/>
            <p:nvPr/>
          </p:nvSpPr>
          <p:spPr>
            <a:xfrm>
              <a:off x="-40039400" y="2605050"/>
              <a:ext cx="29150" cy="20500"/>
            </a:xfrm>
            <a:custGeom>
              <a:rect b="b" l="l" r="r" t="t"/>
              <a:pathLst>
                <a:path extrusionOk="0" h="820" w="1166">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87"/>
            <p:cNvSpPr/>
            <p:nvPr/>
          </p:nvSpPr>
          <p:spPr>
            <a:xfrm>
              <a:off x="-40079575" y="2584575"/>
              <a:ext cx="19725" cy="19725"/>
            </a:xfrm>
            <a:custGeom>
              <a:rect b="b" l="l" r="r" t="t"/>
              <a:pathLst>
                <a:path extrusionOk="0" h="789" w="789">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87"/>
            <p:cNvSpPr/>
            <p:nvPr/>
          </p:nvSpPr>
          <p:spPr>
            <a:xfrm>
              <a:off x="-40160700" y="2339625"/>
              <a:ext cx="290650" cy="316650"/>
            </a:xfrm>
            <a:custGeom>
              <a:rect b="b" l="l" r="r" t="t"/>
              <a:pathLst>
                <a:path extrusionOk="0" h="12666" w="11626">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6" name="Google Shape;8766;p87"/>
          <p:cNvGrpSpPr/>
          <p:nvPr/>
        </p:nvGrpSpPr>
        <p:grpSpPr>
          <a:xfrm>
            <a:off x="852359" y="3581608"/>
            <a:ext cx="375591" cy="372824"/>
            <a:chOff x="-40171725" y="2705875"/>
            <a:chExt cx="319000" cy="316650"/>
          </a:xfrm>
        </p:grpSpPr>
        <p:sp>
          <p:nvSpPr>
            <p:cNvPr id="8767" name="Google Shape;8767;p87"/>
            <p:cNvSpPr/>
            <p:nvPr/>
          </p:nvSpPr>
          <p:spPr>
            <a:xfrm>
              <a:off x="-40068550" y="2788575"/>
              <a:ext cx="48075" cy="58775"/>
            </a:xfrm>
            <a:custGeom>
              <a:rect b="b" l="l" r="r" t="t"/>
              <a:pathLst>
                <a:path extrusionOk="0" h="2351" w="1923">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87"/>
            <p:cNvSpPr/>
            <p:nvPr/>
          </p:nvSpPr>
          <p:spPr>
            <a:xfrm>
              <a:off x="-40171725" y="2705875"/>
              <a:ext cx="319000" cy="316650"/>
            </a:xfrm>
            <a:custGeom>
              <a:rect b="b" l="l" r="r" t="t"/>
              <a:pathLst>
                <a:path extrusionOk="0" h="12666" w="1276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9" name="Google Shape;8769;p87"/>
          <p:cNvGrpSpPr/>
          <p:nvPr/>
        </p:nvGrpSpPr>
        <p:grpSpPr>
          <a:xfrm>
            <a:off x="3109957" y="2656064"/>
            <a:ext cx="272686" cy="373766"/>
            <a:chOff x="-38275925" y="1946600"/>
            <a:chExt cx="231600" cy="317450"/>
          </a:xfrm>
        </p:grpSpPr>
        <p:sp>
          <p:nvSpPr>
            <p:cNvPr id="8770" name="Google Shape;8770;p87"/>
            <p:cNvSpPr/>
            <p:nvPr/>
          </p:nvSpPr>
          <p:spPr>
            <a:xfrm>
              <a:off x="-38275925" y="1946600"/>
              <a:ext cx="231600" cy="317450"/>
            </a:xfrm>
            <a:custGeom>
              <a:rect b="b" l="l" r="r" t="t"/>
              <a:pathLst>
                <a:path extrusionOk="0" h="12698" w="9264">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87"/>
            <p:cNvSpPr/>
            <p:nvPr/>
          </p:nvSpPr>
          <p:spPr>
            <a:xfrm>
              <a:off x="-38235750" y="1989125"/>
              <a:ext cx="84300" cy="83525"/>
            </a:xfrm>
            <a:custGeom>
              <a:rect b="b" l="l" r="r" t="t"/>
              <a:pathLst>
                <a:path extrusionOk="0" h="3341" w="3372">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72" name="Google Shape;8772;p87"/>
          <p:cNvSpPr/>
          <p:nvPr/>
        </p:nvSpPr>
        <p:spPr>
          <a:xfrm>
            <a:off x="3057873" y="3087779"/>
            <a:ext cx="374678" cy="374089"/>
          </a:xfrm>
          <a:custGeom>
            <a:rect b="b" l="l" r="r" t="t"/>
            <a:pathLst>
              <a:path extrusionOk="0" h="12709" w="12729">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3" name="Google Shape;8773;p87"/>
          <p:cNvSpPr/>
          <p:nvPr/>
        </p:nvSpPr>
        <p:spPr>
          <a:xfrm>
            <a:off x="3137950" y="3580681"/>
            <a:ext cx="219821" cy="374678"/>
          </a:xfrm>
          <a:custGeom>
            <a:rect b="b" l="l" r="r" t="t"/>
            <a:pathLst>
              <a:path extrusionOk="0" h="12729" w="7468">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74" name="Google Shape;8774;p87"/>
          <p:cNvGrpSpPr/>
          <p:nvPr/>
        </p:nvGrpSpPr>
        <p:grpSpPr>
          <a:xfrm>
            <a:off x="2173841" y="4053505"/>
            <a:ext cx="382096" cy="371911"/>
            <a:chOff x="-37190575" y="1951325"/>
            <a:chExt cx="324525" cy="315875"/>
          </a:xfrm>
        </p:grpSpPr>
        <p:sp>
          <p:nvSpPr>
            <p:cNvPr id="8775" name="Google Shape;8775;p87"/>
            <p:cNvSpPr/>
            <p:nvPr/>
          </p:nvSpPr>
          <p:spPr>
            <a:xfrm>
              <a:off x="-37190575" y="1951325"/>
              <a:ext cx="324525" cy="315875"/>
            </a:xfrm>
            <a:custGeom>
              <a:rect b="b" l="l" r="r" t="t"/>
              <a:pathLst>
                <a:path extrusionOk="0" h="12635" w="12981">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87"/>
            <p:cNvSpPr/>
            <p:nvPr/>
          </p:nvSpPr>
          <p:spPr>
            <a:xfrm>
              <a:off x="-37081875" y="2162600"/>
              <a:ext cx="72475" cy="63100"/>
            </a:xfrm>
            <a:custGeom>
              <a:rect b="b" l="l" r="r" t="t"/>
              <a:pathLst>
                <a:path extrusionOk="0" h="2524" w="2899">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87"/>
            <p:cNvSpPr/>
            <p:nvPr/>
          </p:nvSpPr>
          <p:spPr>
            <a:xfrm>
              <a:off x="-37144875" y="2099025"/>
              <a:ext cx="72475" cy="62875"/>
            </a:xfrm>
            <a:custGeom>
              <a:rect b="b" l="l" r="r" t="t"/>
              <a:pathLst>
                <a:path extrusionOk="0" h="2515" w="2899">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87"/>
            <p:cNvSpPr/>
            <p:nvPr/>
          </p:nvSpPr>
          <p:spPr>
            <a:xfrm>
              <a:off x="-37123625" y="2014875"/>
              <a:ext cx="71700" cy="62775"/>
            </a:xfrm>
            <a:custGeom>
              <a:rect b="b" l="l" r="r" t="t"/>
              <a:pathLst>
                <a:path extrusionOk="0" h="2511" w="2868">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87"/>
            <p:cNvSpPr/>
            <p:nvPr/>
          </p:nvSpPr>
          <p:spPr>
            <a:xfrm>
              <a:off x="-37039350" y="1993250"/>
              <a:ext cx="71700" cy="63125"/>
            </a:xfrm>
            <a:custGeom>
              <a:rect b="b" l="l" r="r" t="t"/>
              <a:pathLst>
                <a:path extrusionOk="0" h="2525" w="2868">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80" name="Google Shape;8780;p87"/>
          <p:cNvSpPr/>
          <p:nvPr/>
        </p:nvSpPr>
        <p:spPr>
          <a:xfrm>
            <a:off x="2541596" y="1310554"/>
            <a:ext cx="378387" cy="373736"/>
          </a:xfrm>
          <a:custGeom>
            <a:rect b="b" l="l" r="r" t="t"/>
            <a:pathLst>
              <a:path extrusionOk="0" h="12697" w="12855">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81" name="Google Shape;8781;p87"/>
          <p:cNvGrpSpPr/>
          <p:nvPr/>
        </p:nvGrpSpPr>
        <p:grpSpPr>
          <a:xfrm>
            <a:off x="2574144" y="1839656"/>
            <a:ext cx="373736" cy="293055"/>
            <a:chOff x="-41694200" y="2382950"/>
            <a:chExt cx="317425" cy="248900"/>
          </a:xfrm>
        </p:grpSpPr>
        <p:sp>
          <p:nvSpPr>
            <p:cNvPr id="8782" name="Google Shape;8782;p87"/>
            <p:cNvSpPr/>
            <p:nvPr/>
          </p:nvSpPr>
          <p:spPr>
            <a:xfrm>
              <a:off x="-41694200" y="2382950"/>
              <a:ext cx="317425" cy="248900"/>
            </a:xfrm>
            <a:custGeom>
              <a:rect b="b" l="l" r="r" t="t"/>
              <a:pathLst>
                <a:path extrusionOk="0" h="9956" w="12697">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87"/>
            <p:cNvSpPr/>
            <p:nvPr/>
          </p:nvSpPr>
          <p:spPr>
            <a:xfrm>
              <a:off x="-41586600" y="2425550"/>
              <a:ext cx="107450" cy="102925"/>
            </a:xfrm>
            <a:custGeom>
              <a:rect b="b" l="l" r="r" t="t"/>
              <a:pathLst>
                <a:path extrusionOk="0" h="4117" w="4298">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4" name="Google Shape;8784;p87"/>
          <p:cNvGrpSpPr/>
          <p:nvPr/>
        </p:nvGrpSpPr>
        <p:grpSpPr>
          <a:xfrm>
            <a:off x="2570967" y="2192964"/>
            <a:ext cx="375591" cy="373766"/>
            <a:chOff x="-41695775" y="2683025"/>
            <a:chExt cx="319000" cy="317450"/>
          </a:xfrm>
        </p:grpSpPr>
        <p:sp>
          <p:nvSpPr>
            <p:cNvPr id="8785" name="Google Shape;8785;p87"/>
            <p:cNvSpPr/>
            <p:nvPr/>
          </p:nvSpPr>
          <p:spPr>
            <a:xfrm>
              <a:off x="-41695775" y="2683025"/>
              <a:ext cx="319000" cy="317450"/>
            </a:xfrm>
            <a:custGeom>
              <a:rect b="b" l="l" r="r" t="t"/>
              <a:pathLst>
                <a:path extrusionOk="0" h="12698" w="1276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87"/>
            <p:cNvSpPr/>
            <p:nvPr/>
          </p:nvSpPr>
          <p:spPr>
            <a:xfrm>
              <a:off x="-41615450" y="2813750"/>
              <a:ext cx="152050" cy="144975"/>
            </a:xfrm>
            <a:custGeom>
              <a:rect b="b" l="l" r="r" t="t"/>
              <a:pathLst>
                <a:path extrusionOk="0" h="5799" w="6082">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7" name="Google Shape;8787;p87"/>
            <p:cNvSpPr/>
            <p:nvPr/>
          </p:nvSpPr>
          <p:spPr>
            <a:xfrm>
              <a:off x="-41550075" y="2853950"/>
              <a:ext cx="40200" cy="42550"/>
            </a:xfrm>
            <a:custGeom>
              <a:rect b="b" l="l" r="r" t="t"/>
              <a:pathLst>
                <a:path extrusionOk="0" h="1702" w="1608">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8" name="Google Shape;8788;p87"/>
          <p:cNvGrpSpPr/>
          <p:nvPr/>
        </p:nvGrpSpPr>
        <p:grpSpPr>
          <a:xfrm>
            <a:off x="1313266" y="2685734"/>
            <a:ext cx="342211" cy="375620"/>
            <a:chOff x="-39792875" y="1971800"/>
            <a:chExt cx="290650" cy="319025"/>
          </a:xfrm>
        </p:grpSpPr>
        <p:sp>
          <p:nvSpPr>
            <p:cNvPr id="8789" name="Google Shape;8789;p87"/>
            <p:cNvSpPr/>
            <p:nvPr/>
          </p:nvSpPr>
          <p:spPr>
            <a:xfrm>
              <a:off x="-39667650" y="2145075"/>
              <a:ext cx="40975" cy="41775"/>
            </a:xfrm>
            <a:custGeom>
              <a:rect b="b" l="l" r="r" t="t"/>
              <a:pathLst>
                <a:path extrusionOk="0" h="1671" w="1639">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87"/>
            <p:cNvSpPr/>
            <p:nvPr/>
          </p:nvSpPr>
          <p:spPr>
            <a:xfrm>
              <a:off x="-39792875" y="1971800"/>
              <a:ext cx="290650" cy="319025"/>
            </a:xfrm>
            <a:custGeom>
              <a:rect b="b" l="l" r="r" t="t"/>
              <a:pathLst>
                <a:path extrusionOk="0" h="12761" w="11626">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91" name="Google Shape;8791;p87"/>
          <p:cNvSpPr/>
          <p:nvPr/>
        </p:nvSpPr>
        <p:spPr>
          <a:xfrm>
            <a:off x="1296433" y="3581387"/>
            <a:ext cx="371911" cy="373265"/>
          </a:xfrm>
          <a:custGeom>
            <a:rect b="b" l="l" r="r" t="t"/>
            <a:pathLst>
              <a:path extrusionOk="0" h="12681" w="12635">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792" name="Google Shape;8792;p87"/>
          <p:cNvGrpSpPr/>
          <p:nvPr/>
        </p:nvGrpSpPr>
        <p:grpSpPr>
          <a:xfrm>
            <a:off x="3490328" y="2657918"/>
            <a:ext cx="383950" cy="372618"/>
            <a:chOff x="-37956150" y="1948175"/>
            <a:chExt cx="326100" cy="316475"/>
          </a:xfrm>
        </p:grpSpPr>
        <p:sp>
          <p:nvSpPr>
            <p:cNvPr id="8793" name="Google Shape;8793;p87"/>
            <p:cNvSpPr/>
            <p:nvPr/>
          </p:nvSpPr>
          <p:spPr>
            <a:xfrm>
              <a:off x="-37956150" y="1948175"/>
              <a:ext cx="326100" cy="316475"/>
            </a:xfrm>
            <a:custGeom>
              <a:rect b="b" l="l" r="r" t="t"/>
              <a:pathLst>
                <a:path extrusionOk="0" h="12659" w="13044">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87"/>
            <p:cNvSpPr/>
            <p:nvPr/>
          </p:nvSpPr>
          <p:spPr>
            <a:xfrm>
              <a:off x="-37729300" y="2054500"/>
              <a:ext cx="25" cy="25"/>
            </a:xfrm>
            <a:custGeom>
              <a:rect b="b" l="l" r="r" t="t"/>
              <a:pathLst>
                <a:path extrusionOk="0" h="1" w="1">
                  <a:moveTo>
                    <a:pt x="0" y="1"/>
                  </a:move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5" name="Google Shape;8795;p87"/>
            <p:cNvSpPr/>
            <p:nvPr/>
          </p:nvSpPr>
          <p:spPr>
            <a:xfrm>
              <a:off x="-37839575" y="2058625"/>
              <a:ext cx="81950" cy="34300"/>
            </a:xfrm>
            <a:custGeom>
              <a:rect b="b" l="l" r="r" t="t"/>
              <a:pathLst>
                <a:path extrusionOk="0" h="1372" w="3278">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6" name="Google Shape;8796;p87"/>
          <p:cNvGrpSpPr/>
          <p:nvPr/>
        </p:nvGrpSpPr>
        <p:grpSpPr>
          <a:xfrm>
            <a:off x="1323705" y="3133960"/>
            <a:ext cx="324609" cy="374825"/>
            <a:chOff x="-39783425" y="2337925"/>
            <a:chExt cx="275700" cy="318350"/>
          </a:xfrm>
        </p:grpSpPr>
        <p:sp>
          <p:nvSpPr>
            <p:cNvPr id="8797" name="Google Shape;8797;p87"/>
            <p:cNvSpPr/>
            <p:nvPr/>
          </p:nvSpPr>
          <p:spPr>
            <a:xfrm>
              <a:off x="-39739325" y="2468600"/>
              <a:ext cx="194575" cy="148500"/>
            </a:xfrm>
            <a:custGeom>
              <a:rect b="b" l="l" r="r" t="t"/>
              <a:pathLst>
                <a:path extrusionOk="0" h="5940" w="7783">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87"/>
            <p:cNvSpPr/>
            <p:nvPr/>
          </p:nvSpPr>
          <p:spPr>
            <a:xfrm>
              <a:off x="-39783425" y="2337925"/>
              <a:ext cx="275700" cy="318350"/>
            </a:xfrm>
            <a:custGeom>
              <a:rect b="b" l="l" r="r" t="t"/>
              <a:pathLst>
                <a:path extrusionOk="0" h="12734" w="11028">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9" name="Google Shape;8799;p87"/>
          <p:cNvGrpSpPr/>
          <p:nvPr/>
        </p:nvGrpSpPr>
        <p:grpSpPr>
          <a:xfrm>
            <a:off x="3497847" y="3165172"/>
            <a:ext cx="375620" cy="243015"/>
            <a:chOff x="-37953000" y="2379000"/>
            <a:chExt cx="319025" cy="206400"/>
          </a:xfrm>
        </p:grpSpPr>
        <p:sp>
          <p:nvSpPr>
            <p:cNvPr id="8800" name="Google Shape;8800;p87"/>
            <p:cNvSpPr/>
            <p:nvPr/>
          </p:nvSpPr>
          <p:spPr>
            <a:xfrm>
              <a:off x="-37953000" y="2379000"/>
              <a:ext cx="319025" cy="206400"/>
            </a:xfrm>
            <a:custGeom>
              <a:rect b="b" l="l" r="r" t="t"/>
              <a:pathLst>
                <a:path extrusionOk="0" h="8256" w="12761">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87"/>
            <p:cNvSpPr/>
            <p:nvPr/>
          </p:nvSpPr>
          <p:spPr>
            <a:xfrm>
              <a:off x="-37780500" y="2419975"/>
              <a:ext cx="110300" cy="104075"/>
            </a:xfrm>
            <a:custGeom>
              <a:rect b="b" l="l" r="r" t="t"/>
              <a:pathLst>
                <a:path extrusionOk="0" h="4163" w="4412">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87"/>
            <p:cNvSpPr/>
            <p:nvPr/>
          </p:nvSpPr>
          <p:spPr>
            <a:xfrm>
              <a:off x="-37910450" y="2419975"/>
              <a:ext cx="103200" cy="21275"/>
            </a:xfrm>
            <a:custGeom>
              <a:rect b="b" l="l" r="r" t="t"/>
              <a:pathLst>
                <a:path extrusionOk="0" h="851" w="4128">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87"/>
            <p:cNvSpPr/>
            <p:nvPr/>
          </p:nvSpPr>
          <p:spPr>
            <a:xfrm>
              <a:off x="-37910450" y="2461700"/>
              <a:ext cx="103200" cy="21300"/>
            </a:xfrm>
            <a:custGeom>
              <a:rect b="b" l="l" r="r" t="t"/>
              <a:pathLst>
                <a:path extrusionOk="0" h="852" w="4128">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87"/>
            <p:cNvSpPr/>
            <p:nvPr/>
          </p:nvSpPr>
          <p:spPr>
            <a:xfrm>
              <a:off x="-37910450" y="2502675"/>
              <a:ext cx="103200" cy="22075"/>
            </a:xfrm>
            <a:custGeom>
              <a:rect b="b" l="l" r="r" t="t"/>
              <a:pathLst>
                <a:path extrusionOk="0" h="883" w="4128">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05" name="Google Shape;8805;p87"/>
          <p:cNvSpPr/>
          <p:nvPr/>
        </p:nvSpPr>
        <p:spPr>
          <a:xfrm>
            <a:off x="3490950" y="3580681"/>
            <a:ext cx="385805" cy="374678"/>
          </a:xfrm>
          <a:custGeom>
            <a:rect b="b" l="l" r="r" t="t"/>
            <a:pathLst>
              <a:path extrusionOk="0" h="12729" w="13107">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87"/>
          <p:cNvSpPr/>
          <p:nvPr/>
        </p:nvSpPr>
        <p:spPr>
          <a:xfrm>
            <a:off x="2669201" y="4052562"/>
            <a:ext cx="268977" cy="373766"/>
          </a:xfrm>
          <a:custGeom>
            <a:rect b="b" l="l" r="r" t="t"/>
            <a:pathLst>
              <a:path extrusionOk="0" h="12698" w="9138">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87"/>
          <p:cNvSpPr txBox="1"/>
          <p:nvPr>
            <p:ph idx="4294967295" type="title"/>
          </p:nvPr>
        </p:nvSpPr>
        <p:spPr>
          <a:xfrm>
            <a:off x="849675"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8808" name="Google Shape;8808;p87"/>
          <p:cNvSpPr txBox="1"/>
          <p:nvPr>
            <p:ph idx="4294967295" type="title"/>
          </p:nvPr>
        </p:nvSpPr>
        <p:spPr>
          <a:xfrm>
            <a:off x="4858400" y="511017"/>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8809" name="Google Shape;8809;p87"/>
          <p:cNvSpPr/>
          <p:nvPr/>
        </p:nvSpPr>
        <p:spPr>
          <a:xfrm>
            <a:off x="4856545" y="1355406"/>
            <a:ext cx="353180" cy="314589"/>
          </a:xfrm>
          <a:custGeom>
            <a:rect b="b" l="l" r="r" t="t"/>
            <a:pathLst>
              <a:path extrusionOk="0" h="10524" w="11815">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10" name="Google Shape;8810;p87"/>
          <p:cNvGrpSpPr/>
          <p:nvPr/>
        </p:nvGrpSpPr>
        <p:grpSpPr>
          <a:xfrm>
            <a:off x="4855594" y="1782519"/>
            <a:ext cx="354107" cy="355063"/>
            <a:chOff x="-28467625" y="2331750"/>
            <a:chExt cx="296150" cy="296950"/>
          </a:xfrm>
        </p:grpSpPr>
        <p:sp>
          <p:nvSpPr>
            <p:cNvPr id="8811" name="Google Shape;8811;p87"/>
            <p:cNvSpPr/>
            <p:nvPr/>
          </p:nvSpPr>
          <p:spPr>
            <a:xfrm>
              <a:off x="-28467625" y="2331750"/>
              <a:ext cx="296150" cy="296950"/>
            </a:xfrm>
            <a:custGeom>
              <a:rect b="b" l="l" r="r" t="t"/>
              <a:pathLst>
                <a:path extrusionOk="0" h="11878" w="11846">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87"/>
            <p:cNvSpPr/>
            <p:nvPr/>
          </p:nvSpPr>
          <p:spPr>
            <a:xfrm>
              <a:off x="-28371550" y="2419175"/>
              <a:ext cx="121325" cy="121325"/>
            </a:xfrm>
            <a:custGeom>
              <a:rect b="b" l="l" r="r" t="t"/>
              <a:pathLst>
                <a:path extrusionOk="0" h="4853" w="4853">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3" name="Google Shape;8813;p87"/>
          <p:cNvGrpSpPr/>
          <p:nvPr/>
        </p:nvGrpSpPr>
        <p:grpSpPr>
          <a:xfrm>
            <a:off x="4869719" y="2225601"/>
            <a:ext cx="325858" cy="351327"/>
            <a:chOff x="-28461325" y="2701925"/>
            <a:chExt cx="272525" cy="293825"/>
          </a:xfrm>
        </p:grpSpPr>
        <p:sp>
          <p:nvSpPr>
            <p:cNvPr id="8814" name="Google Shape;8814;p87"/>
            <p:cNvSpPr/>
            <p:nvPr/>
          </p:nvSpPr>
          <p:spPr>
            <a:xfrm>
              <a:off x="-28427475" y="2789200"/>
              <a:ext cx="54375" cy="80525"/>
            </a:xfrm>
            <a:custGeom>
              <a:rect b="b" l="l" r="r" t="t"/>
              <a:pathLst>
                <a:path extrusionOk="0" h="3221" w="2175">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87"/>
            <p:cNvSpPr/>
            <p:nvPr/>
          </p:nvSpPr>
          <p:spPr>
            <a:xfrm>
              <a:off x="-28362875" y="2824025"/>
              <a:ext cx="124475" cy="103200"/>
            </a:xfrm>
            <a:custGeom>
              <a:rect b="b" l="l" r="r" t="t"/>
              <a:pathLst>
                <a:path extrusionOk="0" h="4128" w="4979">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6" name="Google Shape;8816;p87"/>
            <p:cNvSpPr/>
            <p:nvPr/>
          </p:nvSpPr>
          <p:spPr>
            <a:xfrm>
              <a:off x="-28461325" y="2701925"/>
              <a:ext cx="272525" cy="293825"/>
            </a:xfrm>
            <a:custGeom>
              <a:rect b="b" l="l" r="r" t="t"/>
              <a:pathLst>
                <a:path extrusionOk="0" h="11753" w="10901">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7" name="Google Shape;8817;p87"/>
          <p:cNvGrpSpPr/>
          <p:nvPr/>
        </p:nvGrpSpPr>
        <p:grpSpPr>
          <a:xfrm>
            <a:off x="7093910" y="1399238"/>
            <a:ext cx="354107" cy="226974"/>
            <a:chOff x="-26585200" y="2025375"/>
            <a:chExt cx="296150" cy="189825"/>
          </a:xfrm>
        </p:grpSpPr>
        <p:sp>
          <p:nvSpPr>
            <p:cNvPr id="8818" name="Google Shape;8818;p87"/>
            <p:cNvSpPr/>
            <p:nvPr/>
          </p:nvSpPr>
          <p:spPr>
            <a:xfrm>
              <a:off x="-26340250" y="2127750"/>
              <a:ext cx="51200" cy="70125"/>
            </a:xfrm>
            <a:custGeom>
              <a:rect b="b" l="l" r="r" t="t"/>
              <a:pathLst>
                <a:path extrusionOk="0" h="2805" w="2048">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87"/>
            <p:cNvSpPr/>
            <p:nvPr/>
          </p:nvSpPr>
          <p:spPr>
            <a:xfrm>
              <a:off x="-26585200" y="2025375"/>
              <a:ext cx="295375" cy="189825"/>
            </a:xfrm>
            <a:custGeom>
              <a:rect b="b" l="l" r="r" t="t"/>
              <a:pathLst>
                <a:path extrusionOk="0" h="7593" w="11815">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87"/>
            <p:cNvSpPr/>
            <p:nvPr/>
          </p:nvSpPr>
          <p:spPr>
            <a:xfrm>
              <a:off x="-26480450" y="2093100"/>
              <a:ext cx="18125" cy="18150"/>
            </a:xfrm>
            <a:custGeom>
              <a:rect b="b" l="l" r="r" t="t"/>
              <a:pathLst>
                <a:path extrusionOk="0" h="726" w="725">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87"/>
            <p:cNvSpPr/>
            <p:nvPr/>
          </p:nvSpPr>
          <p:spPr>
            <a:xfrm>
              <a:off x="-26480450" y="212775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87"/>
            <p:cNvSpPr/>
            <p:nvPr/>
          </p:nvSpPr>
          <p:spPr>
            <a:xfrm>
              <a:off x="-26480450" y="21624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3" name="Google Shape;8823;p87"/>
          <p:cNvGrpSpPr/>
          <p:nvPr/>
        </p:nvGrpSpPr>
        <p:grpSpPr>
          <a:xfrm>
            <a:off x="7094373" y="1783461"/>
            <a:ext cx="353180" cy="353180"/>
            <a:chOff x="-26584425" y="2340425"/>
            <a:chExt cx="295375" cy="295375"/>
          </a:xfrm>
        </p:grpSpPr>
        <p:sp>
          <p:nvSpPr>
            <p:cNvPr id="8824" name="Google Shape;8824;p87"/>
            <p:cNvSpPr/>
            <p:nvPr/>
          </p:nvSpPr>
          <p:spPr>
            <a:xfrm>
              <a:off x="-26462350" y="2463275"/>
              <a:ext cx="51225" cy="51225"/>
            </a:xfrm>
            <a:custGeom>
              <a:rect b="b" l="l" r="r" t="t"/>
              <a:pathLst>
                <a:path extrusionOk="0" h="2049" w="2049">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5" name="Google Shape;8825;p87"/>
            <p:cNvSpPr/>
            <p:nvPr/>
          </p:nvSpPr>
          <p:spPr>
            <a:xfrm>
              <a:off x="-26500150" y="2376650"/>
              <a:ext cx="121325" cy="75175"/>
            </a:xfrm>
            <a:custGeom>
              <a:rect b="b" l="l" r="r" t="t"/>
              <a:pathLst>
                <a:path extrusionOk="0" h="3007" w="4853">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6" name="Google Shape;8826;p87"/>
            <p:cNvSpPr/>
            <p:nvPr/>
          </p:nvSpPr>
          <p:spPr>
            <a:xfrm>
              <a:off x="-26549775" y="2480750"/>
              <a:ext cx="95325" cy="105425"/>
            </a:xfrm>
            <a:custGeom>
              <a:rect b="b" l="l" r="r" t="t"/>
              <a:pathLst>
                <a:path extrusionOk="0" h="4217" w="3813">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87"/>
            <p:cNvSpPr/>
            <p:nvPr/>
          </p:nvSpPr>
          <p:spPr>
            <a:xfrm>
              <a:off x="-26421375" y="2481400"/>
              <a:ext cx="96900" cy="104000"/>
            </a:xfrm>
            <a:custGeom>
              <a:rect b="b" l="l" r="r" t="t"/>
              <a:pathLst>
                <a:path extrusionOk="0" h="4160" w="3876">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87"/>
            <p:cNvSpPr/>
            <p:nvPr/>
          </p:nvSpPr>
          <p:spPr>
            <a:xfrm>
              <a:off x="-26584425" y="2340425"/>
              <a:ext cx="295375" cy="295375"/>
            </a:xfrm>
            <a:custGeom>
              <a:rect b="b" l="l" r="r" t="t"/>
              <a:pathLst>
                <a:path extrusionOk="0" h="11815" w="11815">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9" name="Google Shape;8829;p87"/>
          <p:cNvGrpSpPr/>
          <p:nvPr/>
        </p:nvGrpSpPr>
        <p:grpSpPr>
          <a:xfrm>
            <a:off x="7089202" y="2224555"/>
            <a:ext cx="363523" cy="353419"/>
            <a:chOff x="-26585200" y="2710400"/>
            <a:chExt cx="304025" cy="295575"/>
          </a:xfrm>
        </p:grpSpPr>
        <p:sp>
          <p:nvSpPr>
            <p:cNvPr id="8830" name="Google Shape;8830;p87"/>
            <p:cNvSpPr/>
            <p:nvPr/>
          </p:nvSpPr>
          <p:spPr>
            <a:xfrm>
              <a:off x="-26585200" y="2710400"/>
              <a:ext cx="304025" cy="295575"/>
            </a:xfrm>
            <a:custGeom>
              <a:rect b="b" l="l" r="r" t="t"/>
              <a:pathLst>
                <a:path extrusionOk="0" h="11823" w="12161">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1" name="Google Shape;8831;p87"/>
            <p:cNvSpPr/>
            <p:nvPr/>
          </p:nvSpPr>
          <p:spPr>
            <a:xfrm>
              <a:off x="-26495425" y="2801375"/>
              <a:ext cx="118175" cy="113250"/>
            </a:xfrm>
            <a:custGeom>
              <a:rect b="b" l="l" r="r" t="t"/>
              <a:pathLst>
                <a:path extrusionOk="0" h="4530" w="4727">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87"/>
            <p:cNvSpPr/>
            <p:nvPr/>
          </p:nvSpPr>
          <p:spPr>
            <a:xfrm>
              <a:off x="-26375700" y="295632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87"/>
            <p:cNvSpPr/>
            <p:nvPr/>
          </p:nvSpPr>
          <p:spPr>
            <a:xfrm>
              <a:off x="-26339475" y="2920100"/>
              <a:ext cx="18150" cy="18150"/>
            </a:xfrm>
            <a:custGeom>
              <a:rect b="b" l="l" r="r" t="t"/>
              <a:pathLst>
                <a:path extrusionOk="0" h="726" w="726">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87"/>
            <p:cNvSpPr/>
            <p:nvPr/>
          </p:nvSpPr>
          <p:spPr>
            <a:xfrm>
              <a:off x="-26363900" y="2895675"/>
              <a:ext cx="17350" cy="17375"/>
            </a:xfrm>
            <a:custGeom>
              <a:rect b="b" l="l" r="r" t="t"/>
              <a:pathLst>
                <a:path extrusionOk="0" h="695" w="694">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87"/>
            <p:cNvSpPr/>
            <p:nvPr/>
          </p:nvSpPr>
          <p:spPr>
            <a:xfrm>
              <a:off x="-26369400" y="2925625"/>
              <a:ext cx="17350" cy="18125"/>
            </a:xfrm>
            <a:custGeom>
              <a:rect b="b" l="l" r="r" t="t"/>
              <a:pathLst>
                <a:path extrusionOk="0" h="725" w="694">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87"/>
            <p:cNvSpPr/>
            <p:nvPr/>
          </p:nvSpPr>
          <p:spPr>
            <a:xfrm>
              <a:off x="-26400125" y="2932125"/>
              <a:ext cx="17350" cy="17150"/>
            </a:xfrm>
            <a:custGeom>
              <a:rect b="b" l="l" r="r" t="t"/>
              <a:pathLst>
                <a:path extrusionOk="0" h="686" w="694">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87"/>
            <p:cNvSpPr/>
            <p:nvPr/>
          </p:nvSpPr>
          <p:spPr>
            <a:xfrm>
              <a:off x="-26528500" y="2804325"/>
              <a:ext cx="18125" cy="17350"/>
            </a:xfrm>
            <a:custGeom>
              <a:rect b="b" l="l" r="r" t="t"/>
              <a:pathLst>
                <a:path extrusionOk="0" h="694" w="725">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87"/>
            <p:cNvSpPr/>
            <p:nvPr/>
          </p:nvSpPr>
          <p:spPr>
            <a:xfrm>
              <a:off x="-26490700" y="2768100"/>
              <a:ext cx="17350" cy="17150"/>
            </a:xfrm>
            <a:custGeom>
              <a:rect b="b" l="l" r="r" t="t"/>
              <a:pathLst>
                <a:path extrusionOk="0" h="686" w="694">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87"/>
            <p:cNvSpPr/>
            <p:nvPr/>
          </p:nvSpPr>
          <p:spPr>
            <a:xfrm>
              <a:off x="-26515100" y="2742900"/>
              <a:ext cx="17350" cy="18125"/>
            </a:xfrm>
            <a:custGeom>
              <a:rect b="b" l="l" r="r" t="t"/>
              <a:pathLst>
                <a:path extrusionOk="0" h="725" w="694">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87"/>
            <p:cNvSpPr/>
            <p:nvPr/>
          </p:nvSpPr>
          <p:spPr>
            <a:xfrm>
              <a:off x="-26522200" y="2774400"/>
              <a:ext cx="17350" cy="15975"/>
            </a:xfrm>
            <a:custGeom>
              <a:rect b="b" l="l" r="r" t="t"/>
              <a:pathLst>
                <a:path extrusionOk="0" h="639" w="694">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87"/>
            <p:cNvSpPr/>
            <p:nvPr/>
          </p:nvSpPr>
          <p:spPr>
            <a:xfrm>
              <a:off x="-26552925" y="2779125"/>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2" name="Google Shape;8842;p87"/>
          <p:cNvGrpSpPr/>
          <p:nvPr/>
        </p:nvGrpSpPr>
        <p:grpSpPr>
          <a:xfrm>
            <a:off x="5744337" y="2666033"/>
            <a:ext cx="354136" cy="353210"/>
            <a:chOff x="-24709875" y="1970225"/>
            <a:chExt cx="296175" cy="295400"/>
          </a:xfrm>
        </p:grpSpPr>
        <p:sp>
          <p:nvSpPr>
            <p:cNvPr id="8843" name="Google Shape;8843;p87"/>
            <p:cNvSpPr/>
            <p:nvPr/>
          </p:nvSpPr>
          <p:spPr>
            <a:xfrm>
              <a:off x="-24709875" y="1970225"/>
              <a:ext cx="296175" cy="295400"/>
            </a:xfrm>
            <a:custGeom>
              <a:rect b="b" l="l" r="r" t="t"/>
              <a:pathLst>
                <a:path extrusionOk="0" h="11816" w="11847">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87"/>
            <p:cNvSpPr/>
            <p:nvPr/>
          </p:nvSpPr>
          <p:spPr>
            <a:xfrm>
              <a:off x="-24639775" y="209232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5" name="Google Shape;8845;p87"/>
          <p:cNvGrpSpPr/>
          <p:nvPr/>
        </p:nvGrpSpPr>
        <p:grpSpPr>
          <a:xfrm>
            <a:off x="5776352" y="3112911"/>
            <a:ext cx="290107" cy="354107"/>
            <a:chOff x="-24683100" y="2340425"/>
            <a:chExt cx="242625" cy="296150"/>
          </a:xfrm>
        </p:grpSpPr>
        <p:sp>
          <p:nvSpPr>
            <p:cNvPr id="8846" name="Google Shape;8846;p87"/>
            <p:cNvSpPr/>
            <p:nvPr/>
          </p:nvSpPr>
          <p:spPr>
            <a:xfrm>
              <a:off x="-24683100" y="2392400"/>
              <a:ext cx="104000" cy="244175"/>
            </a:xfrm>
            <a:custGeom>
              <a:rect b="b" l="l" r="r" t="t"/>
              <a:pathLst>
                <a:path extrusionOk="0" h="9767" w="416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7" name="Google Shape;8847;p87"/>
            <p:cNvSpPr/>
            <p:nvPr/>
          </p:nvSpPr>
          <p:spPr>
            <a:xfrm>
              <a:off x="-24649225" y="2541250"/>
              <a:ext cx="26800" cy="60675"/>
            </a:xfrm>
            <a:custGeom>
              <a:rect b="b" l="l" r="r" t="t"/>
              <a:pathLst>
                <a:path extrusionOk="0" h="2427" w="1072">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87"/>
            <p:cNvSpPr/>
            <p:nvPr/>
          </p:nvSpPr>
          <p:spPr>
            <a:xfrm>
              <a:off x="-24544475" y="2340425"/>
              <a:ext cx="104000" cy="244175"/>
            </a:xfrm>
            <a:custGeom>
              <a:rect b="b" l="l" r="r" t="t"/>
              <a:pathLst>
                <a:path extrusionOk="0" h="9767" w="416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87"/>
            <p:cNvSpPr/>
            <p:nvPr/>
          </p:nvSpPr>
          <p:spPr>
            <a:xfrm>
              <a:off x="-24501150" y="2375075"/>
              <a:ext cx="26800" cy="60675"/>
            </a:xfrm>
            <a:custGeom>
              <a:rect b="b" l="l" r="r" t="t"/>
              <a:pathLst>
                <a:path extrusionOk="0" h="2427" w="1072">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0" name="Google Shape;8850;p87"/>
          <p:cNvSpPr/>
          <p:nvPr/>
        </p:nvSpPr>
        <p:spPr>
          <a:xfrm>
            <a:off x="5776789" y="3554076"/>
            <a:ext cx="290077" cy="354136"/>
          </a:xfrm>
          <a:custGeom>
            <a:rect b="b" l="l" r="r" t="t"/>
            <a:pathLst>
              <a:path extrusionOk="0" h="11847" w="9704">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51" name="Google Shape;8851;p87"/>
          <p:cNvGrpSpPr/>
          <p:nvPr/>
        </p:nvGrpSpPr>
        <p:grpSpPr>
          <a:xfrm>
            <a:off x="7982594" y="2666033"/>
            <a:ext cx="360713" cy="353210"/>
            <a:chOff x="-22881800" y="1971800"/>
            <a:chExt cx="301675" cy="295400"/>
          </a:xfrm>
        </p:grpSpPr>
        <p:sp>
          <p:nvSpPr>
            <p:cNvPr id="8852" name="Google Shape;8852;p87"/>
            <p:cNvSpPr/>
            <p:nvPr/>
          </p:nvSpPr>
          <p:spPr>
            <a:xfrm>
              <a:off x="-22773100" y="2041900"/>
              <a:ext cx="86650" cy="86675"/>
            </a:xfrm>
            <a:custGeom>
              <a:rect b="b" l="l" r="r" t="t"/>
              <a:pathLst>
                <a:path extrusionOk="0" h="3467" w="3466">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87"/>
            <p:cNvSpPr/>
            <p:nvPr/>
          </p:nvSpPr>
          <p:spPr>
            <a:xfrm>
              <a:off x="-22737675" y="2145075"/>
              <a:ext cx="51225" cy="51225"/>
            </a:xfrm>
            <a:custGeom>
              <a:rect b="b" l="l" r="r" t="t"/>
              <a:pathLst>
                <a:path extrusionOk="0" h="2049" w="2049">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87"/>
            <p:cNvSpPr/>
            <p:nvPr/>
          </p:nvSpPr>
          <p:spPr>
            <a:xfrm>
              <a:off x="-22807775" y="21104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87"/>
            <p:cNvSpPr/>
            <p:nvPr/>
          </p:nvSpPr>
          <p:spPr>
            <a:xfrm>
              <a:off x="-22773100" y="21632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87"/>
            <p:cNvSpPr/>
            <p:nvPr/>
          </p:nvSpPr>
          <p:spPr>
            <a:xfrm>
              <a:off x="-22669150" y="21104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87"/>
            <p:cNvSpPr/>
            <p:nvPr/>
          </p:nvSpPr>
          <p:spPr>
            <a:xfrm>
              <a:off x="-22881800" y="1971800"/>
              <a:ext cx="301675" cy="295400"/>
            </a:xfrm>
            <a:custGeom>
              <a:rect b="b" l="l" r="r" t="t"/>
              <a:pathLst>
                <a:path extrusionOk="0" h="11816" w="12067">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58" name="Google Shape;8858;p87"/>
          <p:cNvSpPr/>
          <p:nvPr/>
        </p:nvSpPr>
        <p:spPr>
          <a:xfrm>
            <a:off x="5316091" y="1335633"/>
            <a:ext cx="314589" cy="354136"/>
          </a:xfrm>
          <a:custGeom>
            <a:rect b="b" l="l" r="r" t="t"/>
            <a:pathLst>
              <a:path extrusionOk="0" h="11847" w="10524">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87"/>
          <p:cNvSpPr/>
          <p:nvPr/>
        </p:nvSpPr>
        <p:spPr>
          <a:xfrm>
            <a:off x="5294434" y="1783074"/>
            <a:ext cx="357903" cy="353897"/>
          </a:xfrm>
          <a:custGeom>
            <a:rect b="b" l="l" r="r" t="t"/>
            <a:pathLst>
              <a:path extrusionOk="0" h="11839" w="11973">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60" name="Google Shape;8860;p87"/>
          <p:cNvGrpSpPr/>
          <p:nvPr/>
        </p:nvGrpSpPr>
        <p:grpSpPr>
          <a:xfrm>
            <a:off x="5358939" y="2224196"/>
            <a:ext cx="227930" cy="354136"/>
            <a:chOff x="-28043900" y="2701925"/>
            <a:chExt cx="190625" cy="296175"/>
          </a:xfrm>
        </p:grpSpPr>
        <p:sp>
          <p:nvSpPr>
            <p:cNvPr id="8861" name="Google Shape;8861;p87"/>
            <p:cNvSpPr/>
            <p:nvPr/>
          </p:nvSpPr>
          <p:spPr>
            <a:xfrm>
              <a:off x="-28043900" y="2701925"/>
              <a:ext cx="190625" cy="296175"/>
            </a:xfrm>
            <a:custGeom>
              <a:rect b="b" l="l" r="r" t="t"/>
              <a:pathLst>
                <a:path extrusionOk="0" h="11847" w="7625">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87"/>
            <p:cNvSpPr/>
            <p:nvPr/>
          </p:nvSpPr>
          <p:spPr>
            <a:xfrm>
              <a:off x="-27976950" y="291065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87"/>
            <p:cNvSpPr/>
            <p:nvPr/>
          </p:nvSpPr>
          <p:spPr>
            <a:xfrm>
              <a:off x="-27924175" y="29279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87"/>
            <p:cNvSpPr/>
            <p:nvPr/>
          </p:nvSpPr>
          <p:spPr>
            <a:xfrm>
              <a:off x="-27976950" y="2946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87"/>
            <p:cNvSpPr/>
            <p:nvPr/>
          </p:nvSpPr>
          <p:spPr>
            <a:xfrm>
              <a:off x="-28010800" y="2893325"/>
              <a:ext cx="17350" cy="18150"/>
            </a:xfrm>
            <a:custGeom>
              <a:rect b="b" l="l" r="r" t="t"/>
              <a:pathLst>
                <a:path extrusionOk="0" h="726" w="694">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6" name="Google Shape;8866;p87"/>
          <p:cNvGrpSpPr/>
          <p:nvPr/>
        </p:nvGrpSpPr>
        <p:grpSpPr>
          <a:xfrm>
            <a:off x="7531805" y="1336135"/>
            <a:ext cx="354136" cy="353180"/>
            <a:chOff x="-26215025" y="1971025"/>
            <a:chExt cx="296175" cy="295375"/>
          </a:xfrm>
        </p:grpSpPr>
        <p:sp>
          <p:nvSpPr>
            <p:cNvPr id="8867" name="Google Shape;8867;p87"/>
            <p:cNvSpPr/>
            <p:nvPr/>
          </p:nvSpPr>
          <p:spPr>
            <a:xfrm>
              <a:off x="-26092950" y="1971025"/>
              <a:ext cx="51225" cy="225275"/>
            </a:xfrm>
            <a:custGeom>
              <a:rect b="b" l="l" r="r" t="t"/>
              <a:pathLst>
                <a:path extrusionOk="0" h="9011" w="2049">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87"/>
            <p:cNvSpPr/>
            <p:nvPr/>
          </p:nvSpPr>
          <p:spPr>
            <a:xfrm>
              <a:off x="-26179575"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9" name="Google Shape;8869;p87"/>
            <p:cNvSpPr/>
            <p:nvPr/>
          </p:nvSpPr>
          <p:spPr>
            <a:xfrm>
              <a:off x="-26163050" y="21789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0" name="Google Shape;8870;p87"/>
            <p:cNvSpPr/>
            <p:nvPr/>
          </p:nvSpPr>
          <p:spPr>
            <a:xfrm>
              <a:off x="-26145725"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87"/>
            <p:cNvSpPr/>
            <p:nvPr/>
          </p:nvSpPr>
          <p:spPr>
            <a:xfrm>
              <a:off x="-25988975" y="217895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87"/>
            <p:cNvSpPr/>
            <p:nvPr/>
          </p:nvSpPr>
          <p:spPr>
            <a:xfrm>
              <a:off x="-260063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87"/>
            <p:cNvSpPr/>
            <p:nvPr/>
          </p:nvSpPr>
          <p:spPr>
            <a:xfrm>
              <a:off x="-25972450" y="22144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87"/>
            <p:cNvSpPr/>
            <p:nvPr/>
          </p:nvSpPr>
          <p:spPr>
            <a:xfrm>
              <a:off x="-26215025" y="2108850"/>
              <a:ext cx="296175" cy="157550"/>
            </a:xfrm>
            <a:custGeom>
              <a:rect b="b" l="l" r="r" t="t"/>
              <a:pathLst>
                <a:path extrusionOk="0" h="6302" w="11847">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5" name="Google Shape;8875;p87"/>
          <p:cNvGrpSpPr/>
          <p:nvPr/>
        </p:nvGrpSpPr>
        <p:grpSpPr>
          <a:xfrm>
            <a:off x="7531327" y="1783924"/>
            <a:ext cx="355093" cy="352253"/>
            <a:chOff x="-26215825" y="2341200"/>
            <a:chExt cx="296975" cy="294600"/>
          </a:xfrm>
        </p:grpSpPr>
        <p:sp>
          <p:nvSpPr>
            <p:cNvPr id="8876" name="Google Shape;8876;p87"/>
            <p:cNvSpPr/>
            <p:nvPr/>
          </p:nvSpPr>
          <p:spPr>
            <a:xfrm>
              <a:off x="-26215025" y="2463275"/>
              <a:ext cx="296175" cy="172525"/>
            </a:xfrm>
            <a:custGeom>
              <a:rect b="b" l="l" r="r" t="t"/>
              <a:pathLst>
                <a:path extrusionOk="0" h="6901" w="11847">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87"/>
            <p:cNvSpPr/>
            <p:nvPr/>
          </p:nvSpPr>
          <p:spPr>
            <a:xfrm>
              <a:off x="-26215825" y="2341200"/>
              <a:ext cx="296975" cy="119750"/>
            </a:xfrm>
            <a:custGeom>
              <a:rect b="b" l="l" r="r" t="t"/>
              <a:pathLst>
                <a:path extrusionOk="0" h="4790" w="11879">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78" name="Google Shape;8878;p87"/>
          <p:cNvGrpSpPr/>
          <p:nvPr/>
        </p:nvGrpSpPr>
        <p:grpSpPr>
          <a:xfrm>
            <a:off x="7563357" y="2224674"/>
            <a:ext cx="291033" cy="353180"/>
            <a:chOff x="-26179575" y="2710600"/>
            <a:chExt cx="243400" cy="295375"/>
          </a:xfrm>
        </p:grpSpPr>
        <p:sp>
          <p:nvSpPr>
            <p:cNvPr id="8879" name="Google Shape;8879;p87"/>
            <p:cNvSpPr/>
            <p:nvPr/>
          </p:nvSpPr>
          <p:spPr>
            <a:xfrm>
              <a:off x="-26179575" y="2710600"/>
              <a:ext cx="243400" cy="295375"/>
            </a:xfrm>
            <a:custGeom>
              <a:rect b="b" l="l" r="r" t="t"/>
              <a:pathLst>
                <a:path extrusionOk="0" h="11815" w="9736">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0" name="Google Shape;8880;p87"/>
            <p:cNvSpPr/>
            <p:nvPr/>
          </p:nvSpPr>
          <p:spPr>
            <a:xfrm>
              <a:off x="-26092950" y="2797225"/>
              <a:ext cx="120525" cy="121325"/>
            </a:xfrm>
            <a:custGeom>
              <a:rect b="b" l="l" r="r" t="t"/>
              <a:pathLst>
                <a:path extrusionOk="0" h="4853" w="4821">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1" name="Google Shape;8881;p87"/>
            <p:cNvSpPr/>
            <p:nvPr/>
          </p:nvSpPr>
          <p:spPr>
            <a:xfrm>
              <a:off x="-26094525" y="2954750"/>
              <a:ext cx="122100" cy="17350"/>
            </a:xfrm>
            <a:custGeom>
              <a:rect b="b" l="l" r="r" t="t"/>
              <a:pathLst>
                <a:path extrusionOk="0" h="694" w="4884">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2" name="Google Shape;8882;p87"/>
          <p:cNvGrpSpPr/>
          <p:nvPr/>
        </p:nvGrpSpPr>
        <p:grpSpPr>
          <a:xfrm>
            <a:off x="6202417" y="2666048"/>
            <a:ext cx="337187" cy="353180"/>
            <a:chOff x="-24328675" y="1971025"/>
            <a:chExt cx="282000" cy="295375"/>
          </a:xfrm>
        </p:grpSpPr>
        <p:sp>
          <p:nvSpPr>
            <p:cNvPr id="8883" name="Google Shape;8883;p87"/>
            <p:cNvSpPr/>
            <p:nvPr/>
          </p:nvSpPr>
          <p:spPr>
            <a:xfrm>
              <a:off x="-24217625" y="2092325"/>
              <a:ext cx="52025" cy="51200"/>
            </a:xfrm>
            <a:custGeom>
              <a:rect b="b" l="l" r="r" t="t"/>
              <a:pathLst>
                <a:path extrusionOk="0" h="2048" w="2081">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87"/>
            <p:cNvSpPr/>
            <p:nvPr/>
          </p:nvSpPr>
          <p:spPr>
            <a:xfrm>
              <a:off x="-24328675" y="1971025"/>
              <a:ext cx="282000" cy="295375"/>
            </a:xfrm>
            <a:custGeom>
              <a:rect b="b" l="l" r="r" t="t"/>
              <a:pathLst>
                <a:path extrusionOk="0" h="11815" w="1128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5" name="Google Shape;8885;p87"/>
          <p:cNvGrpSpPr/>
          <p:nvPr/>
        </p:nvGrpSpPr>
        <p:grpSpPr>
          <a:xfrm>
            <a:off x="6204778" y="3113374"/>
            <a:ext cx="332464" cy="353180"/>
            <a:chOff x="-24330250" y="2340425"/>
            <a:chExt cx="278050" cy="295375"/>
          </a:xfrm>
        </p:grpSpPr>
        <p:sp>
          <p:nvSpPr>
            <p:cNvPr id="8886" name="Google Shape;8886;p87"/>
            <p:cNvSpPr/>
            <p:nvPr/>
          </p:nvSpPr>
          <p:spPr>
            <a:xfrm>
              <a:off x="-24330250" y="2340425"/>
              <a:ext cx="278050" cy="295375"/>
            </a:xfrm>
            <a:custGeom>
              <a:rect b="b" l="l" r="r" t="t"/>
              <a:pathLst>
                <a:path extrusionOk="0" h="11815" w="11122">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87"/>
            <p:cNvSpPr/>
            <p:nvPr/>
          </p:nvSpPr>
          <p:spPr>
            <a:xfrm>
              <a:off x="-24225500" y="2375850"/>
              <a:ext cx="68550" cy="34700"/>
            </a:xfrm>
            <a:custGeom>
              <a:rect b="b" l="l" r="r" t="t"/>
              <a:pathLst>
                <a:path extrusionOk="0" h="1388" w="2742">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8" name="Google Shape;8888;p87"/>
            <p:cNvSpPr/>
            <p:nvPr/>
          </p:nvSpPr>
          <p:spPr>
            <a:xfrm>
              <a:off x="-24260925" y="2462500"/>
              <a:ext cx="138650" cy="17350"/>
            </a:xfrm>
            <a:custGeom>
              <a:rect b="b" l="l" r="r" t="t"/>
              <a:pathLst>
                <a:path extrusionOk="0" h="694" w="5546">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9" name="Google Shape;8889;p87"/>
            <p:cNvSpPr/>
            <p:nvPr/>
          </p:nvSpPr>
          <p:spPr>
            <a:xfrm>
              <a:off x="-24260150" y="2515275"/>
              <a:ext cx="43350" cy="18125"/>
            </a:xfrm>
            <a:custGeom>
              <a:rect b="b" l="l" r="r" t="t"/>
              <a:pathLst>
                <a:path extrusionOk="0" h="725" w="1734">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87"/>
            <p:cNvSpPr/>
            <p:nvPr/>
          </p:nvSpPr>
          <p:spPr>
            <a:xfrm>
              <a:off x="-24260925" y="2549925"/>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87"/>
            <p:cNvSpPr/>
            <p:nvPr/>
          </p:nvSpPr>
          <p:spPr>
            <a:xfrm>
              <a:off x="-24165625" y="2515275"/>
              <a:ext cx="43350" cy="18125"/>
            </a:xfrm>
            <a:custGeom>
              <a:rect b="b" l="l" r="r" t="t"/>
              <a:pathLst>
                <a:path extrusionOk="0" h="725" w="1734">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87"/>
            <p:cNvSpPr/>
            <p:nvPr/>
          </p:nvSpPr>
          <p:spPr>
            <a:xfrm>
              <a:off x="-24157750" y="2549925"/>
              <a:ext cx="35475" cy="18125"/>
            </a:xfrm>
            <a:custGeom>
              <a:rect b="b" l="l" r="r" t="t"/>
              <a:pathLst>
                <a:path extrusionOk="0" h="725" w="1419">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3" name="Google Shape;8893;p87"/>
          <p:cNvGrpSpPr/>
          <p:nvPr/>
        </p:nvGrpSpPr>
        <p:grpSpPr>
          <a:xfrm>
            <a:off x="6194420" y="3554587"/>
            <a:ext cx="353180" cy="353180"/>
            <a:chOff x="-24338900" y="2710600"/>
            <a:chExt cx="295375" cy="295375"/>
          </a:xfrm>
        </p:grpSpPr>
        <p:sp>
          <p:nvSpPr>
            <p:cNvPr id="8894" name="Google Shape;8894;p87"/>
            <p:cNvSpPr/>
            <p:nvPr/>
          </p:nvSpPr>
          <p:spPr>
            <a:xfrm>
              <a:off x="-24250700" y="2816925"/>
              <a:ext cx="123675" cy="103200"/>
            </a:xfrm>
            <a:custGeom>
              <a:rect b="b" l="l" r="r" t="t"/>
              <a:pathLst>
                <a:path extrusionOk="0" h="4128" w="4947">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87"/>
            <p:cNvSpPr/>
            <p:nvPr/>
          </p:nvSpPr>
          <p:spPr>
            <a:xfrm>
              <a:off x="-24338900" y="2710600"/>
              <a:ext cx="295375" cy="295375"/>
            </a:xfrm>
            <a:custGeom>
              <a:rect b="b" l="l" r="r" t="t"/>
              <a:pathLst>
                <a:path extrusionOk="0" h="11815" w="11815">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96" name="Google Shape;8896;p87"/>
          <p:cNvGrpSpPr/>
          <p:nvPr/>
        </p:nvGrpSpPr>
        <p:grpSpPr>
          <a:xfrm>
            <a:off x="7985419" y="3113972"/>
            <a:ext cx="355063" cy="351984"/>
            <a:chOff x="-22859750" y="2335900"/>
            <a:chExt cx="296950" cy="294375"/>
          </a:xfrm>
        </p:grpSpPr>
        <p:sp>
          <p:nvSpPr>
            <p:cNvPr id="8897" name="Google Shape;8897;p87"/>
            <p:cNvSpPr/>
            <p:nvPr/>
          </p:nvSpPr>
          <p:spPr>
            <a:xfrm>
              <a:off x="-22859750" y="2335900"/>
              <a:ext cx="296950" cy="294375"/>
            </a:xfrm>
            <a:custGeom>
              <a:rect b="b" l="l" r="r" t="t"/>
              <a:pathLst>
                <a:path extrusionOk="0" h="11775" w="11878">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87"/>
            <p:cNvSpPr/>
            <p:nvPr/>
          </p:nvSpPr>
          <p:spPr>
            <a:xfrm>
              <a:off x="-22685675" y="2408150"/>
              <a:ext cx="27575" cy="66175"/>
            </a:xfrm>
            <a:custGeom>
              <a:rect b="b" l="l" r="r" t="t"/>
              <a:pathLst>
                <a:path extrusionOk="0" h="2647" w="1103">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87"/>
            <p:cNvSpPr/>
            <p:nvPr/>
          </p:nvSpPr>
          <p:spPr>
            <a:xfrm>
              <a:off x="-22766800" y="2408950"/>
              <a:ext cx="27575" cy="66175"/>
            </a:xfrm>
            <a:custGeom>
              <a:rect b="b" l="l" r="r" t="t"/>
              <a:pathLst>
                <a:path extrusionOk="0" h="2647" w="1103">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0" name="Google Shape;8900;p87"/>
          <p:cNvGrpSpPr/>
          <p:nvPr/>
        </p:nvGrpSpPr>
        <p:grpSpPr>
          <a:xfrm>
            <a:off x="5764767" y="1336120"/>
            <a:ext cx="311749" cy="353210"/>
            <a:chOff x="-27710725" y="1959200"/>
            <a:chExt cx="260725" cy="295400"/>
          </a:xfrm>
        </p:grpSpPr>
        <p:sp>
          <p:nvSpPr>
            <p:cNvPr id="8901" name="Google Shape;8901;p87"/>
            <p:cNvSpPr/>
            <p:nvPr/>
          </p:nvSpPr>
          <p:spPr>
            <a:xfrm>
              <a:off x="-27710725" y="1959200"/>
              <a:ext cx="260725" cy="295400"/>
            </a:xfrm>
            <a:custGeom>
              <a:rect b="b" l="l" r="r" t="t"/>
              <a:pathLst>
                <a:path extrusionOk="0" h="11816" w="10429">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2" name="Google Shape;8902;p87"/>
            <p:cNvSpPr/>
            <p:nvPr/>
          </p:nvSpPr>
          <p:spPr>
            <a:xfrm>
              <a:off x="-27502000" y="20844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03" name="Google Shape;8903;p87"/>
          <p:cNvGrpSpPr/>
          <p:nvPr/>
        </p:nvGrpSpPr>
        <p:grpSpPr>
          <a:xfrm>
            <a:off x="5742631" y="1844666"/>
            <a:ext cx="356020" cy="230770"/>
            <a:chOff x="-27728850" y="2382950"/>
            <a:chExt cx="297750" cy="193000"/>
          </a:xfrm>
        </p:grpSpPr>
        <p:sp>
          <p:nvSpPr>
            <p:cNvPr id="8904" name="Google Shape;8904;p87"/>
            <p:cNvSpPr/>
            <p:nvPr/>
          </p:nvSpPr>
          <p:spPr>
            <a:xfrm>
              <a:off x="-27606750" y="2453825"/>
              <a:ext cx="35450" cy="35475"/>
            </a:xfrm>
            <a:custGeom>
              <a:rect b="b" l="l" r="r" t="t"/>
              <a:pathLst>
                <a:path extrusionOk="0" h="1419" w="1418">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87"/>
            <p:cNvSpPr/>
            <p:nvPr/>
          </p:nvSpPr>
          <p:spPr>
            <a:xfrm>
              <a:off x="-27728850" y="2382950"/>
              <a:ext cx="297750" cy="193000"/>
            </a:xfrm>
            <a:custGeom>
              <a:rect b="b" l="l" r="r" t="t"/>
              <a:pathLst>
                <a:path extrusionOk="0" h="7720" w="1191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87"/>
            <p:cNvSpPr/>
            <p:nvPr/>
          </p:nvSpPr>
          <p:spPr>
            <a:xfrm>
              <a:off x="-27640625" y="2419175"/>
              <a:ext cx="122100" cy="122100"/>
            </a:xfrm>
            <a:custGeom>
              <a:rect b="b" l="l" r="r" t="t"/>
              <a:pathLst>
                <a:path extrusionOk="0" h="4884" w="4884">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7" name="Google Shape;8907;p87"/>
          <p:cNvSpPr/>
          <p:nvPr/>
        </p:nvSpPr>
        <p:spPr>
          <a:xfrm>
            <a:off x="5743569" y="2230994"/>
            <a:ext cx="355093" cy="340476"/>
          </a:xfrm>
          <a:custGeom>
            <a:rect b="b" l="l" r="r" t="t"/>
            <a:pathLst>
              <a:path extrusionOk="0" h="11390" w="11879">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87"/>
          <p:cNvSpPr/>
          <p:nvPr/>
        </p:nvSpPr>
        <p:spPr>
          <a:xfrm>
            <a:off x="7974417" y="1335633"/>
            <a:ext cx="354136" cy="354136"/>
          </a:xfrm>
          <a:custGeom>
            <a:rect b="b" l="l" r="r" t="t"/>
            <a:pathLst>
              <a:path extrusionOk="0" h="11847" w="11847">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9" name="Google Shape;8909;p87"/>
          <p:cNvGrpSpPr/>
          <p:nvPr/>
        </p:nvGrpSpPr>
        <p:grpSpPr>
          <a:xfrm>
            <a:off x="7973975" y="1792877"/>
            <a:ext cx="354136" cy="334348"/>
            <a:chOff x="-25844850" y="2357750"/>
            <a:chExt cx="296175" cy="279625"/>
          </a:xfrm>
        </p:grpSpPr>
        <p:sp>
          <p:nvSpPr>
            <p:cNvPr id="8910" name="Google Shape;8910;p87"/>
            <p:cNvSpPr/>
            <p:nvPr/>
          </p:nvSpPr>
          <p:spPr>
            <a:xfrm>
              <a:off x="-25792075" y="2428625"/>
              <a:ext cx="191425" cy="208750"/>
            </a:xfrm>
            <a:custGeom>
              <a:rect b="b" l="l" r="r" t="t"/>
              <a:pathLst>
                <a:path extrusionOk="0" h="8350" w="7657">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87"/>
            <p:cNvSpPr/>
            <p:nvPr/>
          </p:nvSpPr>
          <p:spPr>
            <a:xfrm>
              <a:off x="-25602250" y="2497950"/>
              <a:ext cx="53575" cy="17350"/>
            </a:xfrm>
            <a:custGeom>
              <a:rect b="b" l="l" r="r" t="t"/>
              <a:pathLst>
                <a:path extrusionOk="0" h="694" w="2143">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2" name="Google Shape;8912;p87"/>
            <p:cNvSpPr/>
            <p:nvPr/>
          </p:nvSpPr>
          <p:spPr>
            <a:xfrm>
              <a:off x="-25844850" y="2497950"/>
              <a:ext cx="52800" cy="17350"/>
            </a:xfrm>
            <a:custGeom>
              <a:rect b="b" l="l" r="r" t="t"/>
              <a:pathLst>
                <a:path extrusionOk="0" h="694" w="2112">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3" name="Google Shape;8913;p87"/>
            <p:cNvSpPr/>
            <p:nvPr/>
          </p:nvSpPr>
          <p:spPr>
            <a:xfrm>
              <a:off x="-25706225" y="2357750"/>
              <a:ext cx="17350" cy="53575"/>
            </a:xfrm>
            <a:custGeom>
              <a:rect b="b" l="l" r="r" t="t"/>
              <a:pathLst>
                <a:path extrusionOk="0" h="2143" w="694">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87"/>
            <p:cNvSpPr/>
            <p:nvPr/>
          </p:nvSpPr>
          <p:spPr>
            <a:xfrm>
              <a:off x="-25804675" y="2400275"/>
              <a:ext cx="42550" cy="41775"/>
            </a:xfrm>
            <a:custGeom>
              <a:rect b="b" l="l" r="r" t="t"/>
              <a:pathLst>
                <a:path extrusionOk="0" h="1671" w="1702">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87"/>
            <p:cNvSpPr/>
            <p:nvPr/>
          </p:nvSpPr>
          <p:spPr>
            <a:xfrm>
              <a:off x="-25632175" y="2400275"/>
              <a:ext cx="41750" cy="41775"/>
            </a:xfrm>
            <a:custGeom>
              <a:rect b="b" l="l" r="r" t="t"/>
              <a:pathLst>
                <a:path extrusionOk="0" h="1671" w="167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16" name="Google Shape;8916;p87"/>
          <p:cNvSpPr/>
          <p:nvPr/>
        </p:nvSpPr>
        <p:spPr>
          <a:xfrm>
            <a:off x="7972071" y="2224283"/>
            <a:ext cx="358830" cy="353897"/>
          </a:xfrm>
          <a:custGeom>
            <a:rect b="b" l="l" r="r" t="t"/>
            <a:pathLst>
              <a:path extrusionOk="0" h="11839" w="12004">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17" name="Google Shape;8917;p87"/>
          <p:cNvGrpSpPr/>
          <p:nvPr/>
        </p:nvGrpSpPr>
        <p:grpSpPr>
          <a:xfrm>
            <a:off x="6702883" y="2666033"/>
            <a:ext cx="228887" cy="353210"/>
            <a:chOff x="-23917525" y="1970225"/>
            <a:chExt cx="191425" cy="295400"/>
          </a:xfrm>
        </p:grpSpPr>
        <p:sp>
          <p:nvSpPr>
            <p:cNvPr id="8918" name="Google Shape;8918;p87"/>
            <p:cNvSpPr/>
            <p:nvPr/>
          </p:nvSpPr>
          <p:spPr>
            <a:xfrm>
              <a:off x="-23917525" y="1970225"/>
              <a:ext cx="191425" cy="295400"/>
            </a:xfrm>
            <a:custGeom>
              <a:rect b="b" l="l" r="r" t="t"/>
              <a:pathLst>
                <a:path extrusionOk="0" h="11816" w="7657">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87"/>
            <p:cNvSpPr/>
            <p:nvPr/>
          </p:nvSpPr>
          <p:spPr>
            <a:xfrm>
              <a:off x="-23882075" y="2041125"/>
              <a:ext cx="121300" cy="121325"/>
            </a:xfrm>
            <a:custGeom>
              <a:rect b="b" l="l" r="r" t="t"/>
              <a:pathLst>
                <a:path extrusionOk="0" h="4853" w="4852">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87"/>
            <p:cNvSpPr/>
            <p:nvPr/>
          </p:nvSpPr>
          <p:spPr>
            <a:xfrm>
              <a:off x="-23839550" y="2214400"/>
              <a:ext cx="35475" cy="17350"/>
            </a:xfrm>
            <a:custGeom>
              <a:rect b="b" l="l" r="r" t="t"/>
              <a:pathLst>
                <a:path extrusionOk="0" h="694" w="1419">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1" name="Google Shape;8921;p87"/>
          <p:cNvGrpSpPr/>
          <p:nvPr/>
        </p:nvGrpSpPr>
        <p:grpSpPr>
          <a:xfrm>
            <a:off x="6658164" y="3112911"/>
            <a:ext cx="318325" cy="354107"/>
            <a:chOff x="-23952175" y="2340425"/>
            <a:chExt cx="266225" cy="296150"/>
          </a:xfrm>
        </p:grpSpPr>
        <p:sp>
          <p:nvSpPr>
            <p:cNvPr id="8922" name="Google Shape;8922;p87"/>
            <p:cNvSpPr/>
            <p:nvPr/>
          </p:nvSpPr>
          <p:spPr>
            <a:xfrm>
              <a:off x="-23952175" y="2340425"/>
              <a:ext cx="266225" cy="296150"/>
            </a:xfrm>
            <a:custGeom>
              <a:rect b="b" l="l" r="r" t="t"/>
              <a:pathLst>
                <a:path extrusionOk="0" h="11846" w="10649">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87"/>
            <p:cNvSpPr/>
            <p:nvPr/>
          </p:nvSpPr>
          <p:spPr>
            <a:xfrm>
              <a:off x="-23918325" y="2479025"/>
              <a:ext cx="53600" cy="52375"/>
            </a:xfrm>
            <a:custGeom>
              <a:rect b="b" l="l" r="r" t="t"/>
              <a:pathLst>
                <a:path extrusionOk="0" h="2095" w="2144">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24" name="Google Shape;8924;p87"/>
          <p:cNvSpPr/>
          <p:nvPr/>
        </p:nvSpPr>
        <p:spPr>
          <a:xfrm>
            <a:off x="6631253" y="3554898"/>
            <a:ext cx="372969" cy="352492"/>
          </a:xfrm>
          <a:custGeom>
            <a:rect b="b" l="l" r="r" t="t"/>
            <a:pathLst>
              <a:path extrusionOk="0" h="11792" w="12477">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25" name="Google Shape;8925;p87"/>
          <p:cNvGrpSpPr/>
          <p:nvPr/>
        </p:nvGrpSpPr>
        <p:grpSpPr>
          <a:xfrm>
            <a:off x="8043336" y="3553167"/>
            <a:ext cx="239230" cy="356020"/>
            <a:chOff x="-22811700" y="2700350"/>
            <a:chExt cx="200075" cy="297750"/>
          </a:xfrm>
        </p:grpSpPr>
        <p:sp>
          <p:nvSpPr>
            <p:cNvPr id="8926" name="Google Shape;8926;p87"/>
            <p:cNvSpPr/>
            <p:nvPr/>
          </p:nvSpPr>
          <p:spPr>
            <a:xfrm>
              <a:off x="-22811700" y="2700350"/>
              <a:ext cx="86650" cy="296975"/>
            </a:xfrm>
            <a:custGeom>
              <a:rect b="b" l="l" r="r" t="t"/>
              <a:pathLst>
                <a:path extrusionOk="0" h="11879" w="3466">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87"/>
            <p:cNvSpPr/>
            <p:nvPr/>
          </p:nvSpPr>
          <p:spPr>
            <a:xfrm>
              <a:off x="-22693550" y="2701225"/>
              <a:ext cx="81925" cy="296875"/>
            </a:xfrm>
            <a:custGeom>
              <a:rect b="b" l="l" r="r" t="t"/>
              <a:pathLst>
                <a:path extrusionOk="0" h="11875" w="3277">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87"/>
            <p:cNvSpPr/>
            <p:nvPr/>
          </p:nvSpPr>
          <p:spPr>
            <a:xfrm>
              <a:off x="-22778625" y="27350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29" name="Google Shape;8929;p87"/>
          <p:cNvGrpSpPr/>
          <p:nvPr/>
        </p:nvGrpSpPr>
        <p:grpSpPr>
          <a:xfrm>
            <a:off x="6191787" y="1335656"/>
            <a:ext cx="355063" cy="354136"/>
            <a:chOff x="-27358650" y="1961575"/>
            <a:chExt cx="296950" cy="296175"/>
          </a:xfrm>
        </p:grpSpPr>
        <p:sp>
          <p:nvSpPr>
            <p:cNvPr id="8930" name="Google Shape;8930;p87"/>
            <p:cNvSpPr/>
            <p:nvPr/>
          </p:nvSpPr>
          <p:spPr>
            <a:xfrm>
              <a:off x="-27358650" y="1961575"/>
              <a:ext cx="296950" cy="296175"/>
            </a:xfrm>
            <a:custGeom>
              <a:rect b="b" l="l" r="r" t="t"/>
              <a:pathLst>
                <a:path extrusionOk="0" h="11847" w="11878">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1" name="Google Shape;8931;p87"/>
            <p:cNvSpPr/>
            <p:nvPr/>
          </p:nvSpPr>
          <p:spPr>
            <a:xfrm>
              <a:off x="-27246025" y="2152175"/>
              <a:ext cx="70900" cy="70900"/>
            </a:xfrm>
            <a:custGeom>
              <a:rect b="b" l="l" r="r" t="t"/>
              <a:pathLst>
                <a:path extrusionOk="0" h="2836" w="2836">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2" name="Google Shape;8932;p87"/>
          <p:cNvSpPr/>
          <p:nvPr/>
        </p:nvSpPr>
        <p:spPr>
          <a:xfrm>
            <a:off x="6233686" y="1783403"/>
            <a:ext cx="272201" cy="353240"/>
          </a:xfrm>
          <a:custGeom>
            <a:rect b="b" l="l" r="r" t="t"/>
            <a:pathLst>
              <a:path extrusionOk="0" h="11817" w="9106">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87"/>
          <p:cNvSpPr/>
          <p:nvPr/>
        </p:nvSpPr>
        <p:spPr>
          <a:xfrm>
            <a:off x="6192255" y="2224163"/>
            <a:ext cx="355063" cy="354136"/>
          </a:xfrm>
          <a:custGeom>
            <a:rect b="b" l="l" r="r" t="t"/>
            <a:pathLst>
              <a:path extrusionOk="0" h="11847" w="11878">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34" name="Google Shape;8934;p87"/>
          <p:cNvGrpSpPr/>
          <p:nvPr/>
        </p:nvGrpSpPr>
        <p:grpSpPr>
          <a:xfrm>
            <a:off x="7090357" y="2666048"/>
            <a:ext cx="354136" cy="353180"/>
            <a:chOff x="-23599325" y="1971025"/>
            <a:chExt cx="296175" cy="295375"/>
          </a:xfrm>
        </p:grpSpPr>
        <p:sp>
          <p:nvSpPr>
            <p:cNvPr id="8935" name="Google Shape;8935;p87"/>
            <p:cNvSpPr/>
            <p:nvPr/>
          </p:nvSpPr>
          <p:spPr>
            <a:xfrm>
              <a:off x="-23599325" y="1971025"/>
              <a:ext cx="296175" cy="295375"/>
            </a:xfrm>
            <a:custGeom>
              <a:rect b="b" l="l" r="r" t="t"/>
              <a:pathLst>
                <a:path extrusionOk="0" h="11815" w="11847">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87"/>
            <p:cNvSpPr/>
            <p:nvPr/>
          </p:nvSpPr>
          <p:spPr>
            <a:xfrm>
              <a:off x="-23477250" y="2004100"/>
              <a:ext cx="53575" cy="53575"/>
            </a:xfrm>
            <a:custGeom>
              <a:rect b="b" l="l" r="r" t="t"/>
              <a:pathLst>
                <a:path extrusionOk="0" h="2143" w="2143">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37" name="Google Shape;8937;p87"/>
          <p:cNvSpPr/>
          <p:nvPr/>
        </p:nvSpPr>
        <p:spPr>
          <a:xfrm>
            <a:off x="7091239" y="3112404"/>
            <a:ext cx="353180" cy="355063"/>
          </a:xfrm>
          <a:custGeom>
            <a:rect b="b" l="l" r="r" t="t"/>
            <a:pathLst>
              <a:path extrusionOk="0" h="11878" w="11815">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87"/>
          <p:cNvSpPr/>
          <p:nvPr/>
        </p:nvSpPr>
        <p:spPr>
          <a:xfrm>
            <a:off x="7088877" y="3565376"/>
            <a:ext cx="357903" cy="331538"/>
          </a:xfrm>
          <a:custGeom>
            <a:rect b="b" l="l" r="r" t="t"/>
            <a:pathLst>
              <a:path extrusionOk="0" h="11091" w="11973">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87"/>
          <p:cNvSpPr/>
          <p:nvPr/>
        </p:nvSpPr>
        <p:spPr>
          <a:xfrm>
            <a:off x="6191949" y="4047139"/>
            <a:ext cx="356020" cy="354136"/>
          </a:xfrm>
          <a:custGeom>
            <a:rect b="b" l="l" r="r" t="t"/>
            <a:pathLst>
              <a:path extrusionOk="0" h="11847" w="1191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40" name="Google Shape;8940;p87"/>
          <p:cNvGrpSpPr/>
          <p:nvPr/>
        </p:nvGrpSpPr>
        <p:grpSpPr>
          <a:xfrm>
            <a:off x="6634801" y="1335776"/>
            <a:ext cx="360713" cy="353897"/>
            <a:chOff x="-26993200" y="1961775"/>
            <a:chExt cx="301675" cy="295975"/>
          </a:xfrm>
        </p:grpSpPr>
        <p:sp>
          <p:nvSpPr>
            <p:cNvPr id="8941" name="Google Shape;8941;p87"/>
            <p:cNvSpPr/>
            <p:nvPr/>
          </p:nvSpPr>
          <p:spPr>
            <a:xfrm>
              <a:off x="-26993200" y="1961775"/>
              <a:ext cx="301675" cy="295975"/>
            </a:xfrm>
            <a:custGeom>
              <a:rect b="b" l="l" r="r" t="t"/>
              <a:pathLst>
                <a:path extrusionOk="0" h="11839" w="12067">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2" name="Google Shape;8942;p87"/>
            <p:cNvSpPr/>
            <p:nvPr/>
          </p:nvSpPr>
          <p:spPr>
            <a:xfrm>
              <a:off x="-26900250" y="21647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3" name="Google Shape;8943;p87"/>
            <p:cNvSpPr/>
            <p:nvPr/>
          </p:nvSpPr>
          <p:spPr>
            <a:xfrm>
              <a:off x="-26938075" y="2177375"/>
              <a:ext cx="18150" cy="16575"/>
            </a:xfrm>
            <a:custGeom>
              <a:rect b="b" l="l" r="r" t="t"/>
              <a:pathLst>
                <a:path extrusionOk="0" h="663" w="726">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4" name="Google Shape;8944;p87"/>
          <p:cNvGrpSpPr/>
          <p:nvPr/>
        </p:nvGrpSpPr>
        <p:grpSpPr>
          <a:xfrm>
            <a:off x="6659761" y="1783461"/>
            <a:ext cx="310792" cy="353180"/>
            <a:chOff x="-26970350" y="2332550"/>
            <a:chExt cx="259925" cy="295375"/>
          </a:xfrm>
        </p:grpSpPr>
        <p:sp>
          <p:nvSpPr>
            <p:cNvPr id="8945" name="Google Shape;8945;p87"/>
            <p:cNvSpPr/>
            <p:nvPr/>
          </p:nvSpPr>
          <p:spPr>
            <a:xfrm>
              <a:off x="-26970350" y="2332550"/>
              <a:ext cx="259925" cy="295375"/>
            </a:xfrm>
            <a:custGeom>
              <a:rect b="b" l="l" r="r" t="t"/>
              <a:pathLst>
                <a:path extrusionOk="0" h="11815" w="10397">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87"/>
            <p:cNvSpPr/>
            <p:nvPr/>
          </p:nvSpPr>
          <p:spPr>
            <a:xfrm>
              <a:off x="-26831725" y="2365650"/>
              <a:ext cx="82700" cy="81900"/>
            </a:xfrm>
            <a:custGeom>
              <a:rect b="b" l="l" r="r" t="t"/>
              <a:pathLst>
                <a:path extrusionOk="0" h="3276" w="3308">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7" name="Google Shape;8947;p87"/>
          <p:cNvGrpSpPr/>
          <p:nvPr/>
        </p:nvGrpSpPr>
        <p:grpSpPr>
          <a:xfrm>
            <a:off x="6639046" y="2256226"/>
            <a:ext cx="352223" cy="290077"/>
            <a:chOff x="-26986100" y="2735800"/>
            <a:chExt cx="294575" cy="242600"/>
          </a:xfrm>
        </p:grpSpPr>
        <p:sp>
          <p:nvSpPr>
            <p:cNvPr id="8948" name="Google Shape;8948;p87"/>
            <p:cNvSpPr/>
            <p:nvPr/>
          </p:nvSpPr>
          <p:spPr>
            <a:xfrm>
              <a:off x="-26986100" y="2735800"/>
              <a:ext cx="294575" cy="242600"/>
            </a:xfrm>
            <a:custGeom>
              <a:rect b="b" l="l" r="r" t="t"/>
              <a:pathLst>
                <a:path extrusionOk="0" h="9704" w="11783">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87"/>
            <p:cNvSpPr/>
            <p:nvPr/>
          </p:nvSpPr>
          <p:spPr>
            <a:xfrm>
              <a:off x="-26927050" y="2805900"/>
              <a:ext cx="70925" cy="70900"/>
            </a:xfrm>
            <a:custGeom>
              <a:rect b="b" l="l" r="r" t="t"/>
              <a:pathLst>
                <a:path extrusionOk="0" h="2836" w="2837">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0" name="Google Shape;8950;p87"/>
          <p:cNvGrpSpPr/>
          <p:nvPr/>
        </p:nvGrpSpPr>
        <p:grpSpPr>
          <a:xfrm>
            <a:off x="7538093" y="2665569"/>
            <a:ext cx="355063" cy="354136"/>
            <a:chOff x="-23229925" y="1970225"/>
            <a:chExt cx="296950" cy="296175"/>
          </a:xfrm>
        </p:grpSpPr>
        <p:sp>
          <p:nvSpPr>
            <p:cNvPr id="8951" name="Google Shape;8951;p87"/>
            <p:cNvSpPr/>
            <p:nvPr/>
          </p:nvSpPr>
          <p:spPr>
            <a:xfrm>
              <a:off x="-23229925" y="1970225"/>
              <a:ext cx="296950" cy="296175"/>
            </a:xfrm>
            <a:custGeom>
              <a:rect b="b" l="l" r="r" t="t"/>
              <a:pathLst>
                <a:path extrusionOk="0" h="11847" w="11878">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87"/>
            <p:cNvSpPr/>
            <p:nvPr/>
          </p:nvSpPr>
          <p:spPr>
            <a:xfrm>
              <a:off x="-23196075" y="2005675"/>
              <a:ext cx="227650" cy="192200"/>
            </a:xfrm>
            <a:custGeom>
              <a:rect b="b" l="l" r="r" t="t"/>
              <a:pathLst>
                <a:path extrusionOk="0" h="7688" w="9106">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3" name="Google Shape;8953;p87"/>
            <p:cNvSpPr/>
            <p:nvPr/>
          </p:nvSpPr>
          <p:spPr>
            <a:xfrm>
              <a:off x="-23142500" y="221440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4" name="Google Shape;8954;p87"/>
            <p:cNvSpPr/>
            <p:nvPr/>
          </p:nvSpPr>
          <p:spPr>
            <a:xfrm>
              <a:off x="-23177150" y="2214400"/>
              <a:ext cx="18125" cy="17350"/>
            </a:xfrm>
            <a:custGeom>
              <a:rect b="b" l="l" r="r" t="t"/>
              <a:pathLst>
                <a:path extrusionOk="0" h="694" w="725">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5" name="Google Shape;8955;p87"/>
          <p:cNvGrpSpPr/>
          <p:nvPr/>
        </p:nvGrpSpPr>
        <p:grpSpPr>
          <a:xfrm>
            <a:off x="7580466" y="3112432"/>
            <a:ext cx="270318" cy="355063"/>
            <a:chOff x="-23177950" y="2340425"/>
            <a:chExt cx="226075" cy="296950"/>
          </a:xfrm>
        </p:grpSpPr>
        <p:sp>
          <p:nvSpPr>
            <p:cNvPr id="8956" name="Google Shape;8956;p87"/>
            <p:cNvSpPr/>
            <p:nvPr/>
          </p:nvSpPr>
          <p:spPr>
            <a:xfrm>
              <a:off x="-23177950" y="2340425"/>
              <a:ext cx="226075" cy="296950"/>
            </a:xfrm>
            <a:custGeom>
              <a:rect b="b" l="l" r="r" t="t"/>
              <a:pathLst>
                <a:path extrusionOk="0" h="11878" w="9043">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87"/>
            <p:cNvSpPr/>
            <p:nvPr/>
          </p:nvSpPr>
          <p:spPr>
            <a:xfrm>
              <a:off x="-23081850" y="2425475"/>
              <a:ext cx="96100" cy="151250"/>
            </a:xfrm>
            <a:custGeom>
              <a:rect b="b" l="l" r="r" t="t"/>
              <a:pathLst>
                <a:path extrusionOk="0" h="6050" w="3844">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8" name="Google Shape;8958;p87"/>
          <p:cNvGrpSpPr/>
          <p:nvPr/>
        </p:nvGrpSpPr>
        <p:grpSpPr>
          <a:xfrm>
            <a:off x="7538556" y="3554109"/>
            <a:ext cx="354136" cy="354136"/>
            <a:chOff x="-23229150" y="2710600"/>
            <a:chExt cx="296175" cy="296175"/>
          </a:xfrm>
        </p:grpSpPr>
        <p:sp>
          <p:nvSpPr>
            <p:cNvPr id="8959" name="Google Shape;8959;p87"/>
            <p:cNvSpPr/>
            <p:nvPr/>
          </p:nvSpPr>
          <p:spPr>
            <a:xfrm>
              <a:off x="-23177150" y="2727925"/>
              <a:ext cx="191400" cy="258375"/>
            </a:xfrm>
            <a:custGeom>
              <a:rect b="b" l="l" r="r" t="t"/>
              <a:pathLst>
                <a:path extrusionOk="0" h="10335" w="7656">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87"/>
            <p:cNvSpPr/>
            <p:nvPr/>
          </p:nvSpPr>
          <p:spPr>
            <a:xfrm>
              <a:off x="-23229150" y="2710600"/>
              <a:ext cx="296175" cy="296175"/>
            </a:xfrm>
            <a:custGeom>
              <a:rect b="b" l="l" r="r" t="t"/>
              <a:pathLst>
                <a:path extrusionOk="0" h="11847" w="11847">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1" name="Google Shape;8961;p87"/>
          <p:cNvSpPr/>
          <p:nvPr/>
        </p:nvSpPr>
        <p:spPr>
          <a:xfrm>
            <a:off x="6640549" y="4047621"/>
            <a:ext cx="354136" cy="353180"/>
          </a:xfrm>
          <a:custGeom>
            <a:rect b="b" l="l" r="r" t="t"/>
            <a:pathLst>
              <a:path extrusionOk="0" h="11815" w="11847">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87"/>
          <p:cNvSpPr/>
          <p:nvPr/>
        </p:nvSpPr>
        <p:spPr>
          <a:xfrm>
            <a:off x="4873479" y="2666487"/>
            <a:ext cx="322122" cy="352253"/>
          </a:xfrm>
          <a:custGeom>
            <a:rect b="b" l="l" r="r" t="t"/>
            <a:pathLst>
              <a:path extrusionOk="0" h="11784" w="10776">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3" name="Google Shape;8963;p87"/>
          <p:cNvGrpSpPr/>
          <p:nvPr/>
        </p:nvGrpSpPr>
        <p:grpSpPr>
          <a:xfrm>
            <a:off x="4855631" y="3123732"/>
            <a:ext cx="356946" cy="332464"/>
            <a:chOff x="-25477800" y="2357750"/>
            <a:chExt cx="298525" cy="278050"/>
          </a:xfrm>
        </p:grpSpPr>
        <p:sp>
          <p:nvSpPr>
            <p:cNvPr id="8964" name="Google Shape;8964;p87"/>
            <p:cNvSpPr/>
            <p:nvPr/>
          </p:nvSpPr>
          <p:spPr>
            <a:xfrm>
              <a:off x="-25477800" y="2357750"/>
              <a:ext cx="298525" cy="278050"/>
            </a:xfrm>
            <a:custGeom>
              <a:rect b="b" l="l" r="r" t="t"/>
              <a:pathLst>
                <a:path extrusionOk="0" h="11122" w="11941">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87"/>
            <p:cNvSpPr/>
            <p:nvPr/>
          </p:nvSpPr>
          <p:spPr>
            <a:xfrm>
              <a:off x="-25388025" y="2514850"/>
              <a:ext cx="104000" cy="88650"/>
            </a:xfrm>
            <a:custGeom>
              <a:rect b="b" l="l" r="r" t="t"/>
              <a:pathLst>
                <a:path extrusionOk="0" h="3546" w="416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66" name="Google Shape;8966;p87"/>
          <p:cNvSpPr/>
          <p:nvPr/>
        </p:nvSpPr>
        <p:spPr>
          <a:xfrm>
            <a:off x="4857009" y="3554480"/>
            <a:ext cx="355063" cy="353329"/>
          </a:xfrm>
          <a:custGeom>
            <a:rect b="b" l="l" r="r" t="t"/>
            <a:pathLst>
              <a:path extrusionOk="0" h="11820" w="11878">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87"/>
          <p:cNvSpPr/>
          <p:nvPr/>
        </p:nvSpPr>
        <p:spPr>
          <a:xfrm>
            <a:off x="5298694" y="2666024"/>
            <a:ext cx="353180" cy="353180"/>
          </a:xfrm>
          <a:custGeom>
            <a:rect b="b" l="l" r="r" t="t"/>
            <a:pathLst>
              <a:path extrusionOk="0" h="11815" w="11815">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68" name="Google Shape;8968;p87"/>
          <p:cNvGrpSpPr/>
          <p:nvPr/>
        </p:nvGrpSpPr>
        <p:grpSpPr>
          <a:xfrm>
            <a:off x="5298265" y="3112911"/>
            <a:ext cx="353180" cy="354107"/>
            <a:chOff x="-25104475" y="2340425"/>
            <a:chExt cx="295375" cy="296150"/>
          </a:xfrm>
        </p:grpSpPr>
        <p:sp>
          <p:nvSpPr>
            <p:cNvPr id="8969" name="Google Shape;8969;p87"/>
            <p:cNvSpPr/>
            <p:nvPr/>
          </p:nvSpPr>
          <p:spPr>
            <a:xfrm>
              <a:off x="-25104475" y="2340425"/>
              <a:ext cx="225275" cy="296150"/>
            </a:xfrm>
            <a:custGeom>
              <a:rect b="b" l="l" r="r" t="t"/>
              <a:pathLst>
                <a:path extrusionOk="0" h="11846" w="9011">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0" name="Google Shape;8970;p87"/>
            <p:cNvSpPr/>
            <p:nvPr/>
          </p:nvSpPr>
          <p:spPr>
            <a:xfrm>
              <a:off x="-25001300" y="2375075"/>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1" name="Google Shape;8971;p87"/>
            <p:cNvSpPr/>
            <p:nvPr/>
          </p:nvSpPr>
          <p:spPr>
            <a:xfrm>
              <a:off x="-25070600" y="2444375"/>
              <a:ext cx="87450" cy="86675"/>
            </a:xfrm>
            <a:custGeom>
              <a:rect b="b" l="l" r="r" t="t"/>
              <a:pathLst>
                <a:path extrusionOk="0" h="3467" w="3498">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87"/>
            <p:cNvSpPr/>
            <p:nvPr/>
          </p:nvSpPr>
          <p:spPr>
            <a:xfrm>
              <a:off x="-24966650" y="2479025"/>
              <a:ext cx="52025" cy="18150"/>
            </a:xfrm>
            <a:custGeom>
              <a:rect b="b" l="l" r="r" t="t"/>
              <a:pathLst>
                <a:path extrusionOk="0" h="726" w="2081">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87"/>
            <p:cNvSpPr/>
            <p:nvPr/>
          </p:nvSpPr>
          <p:spPr>
            <a:xfrm>
              <a:off x="-24966650" y="2444375"/>
              <a:ext cx="52025" cy="18150"/>
            </a:xfrm>
            <a:custGeom>
              <a:rect b="b" l="l" r="r" t="t"/>
              <a:pathLst>
                <a:path extrusionOk="0" h="726" w="2081">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87"/>
            <p:cNvSpPr/>
            <p:nvPr/>
          </p:nvSpPr>
          <p:spPr>
            <a:xfrm>
              <a:off x="-24966650" y="2513700"/>
              <a:ext cx="52025" cy="17350"/>
            </a:xfrm>
            <a:custGeom>
              <a:rect b="b" l="l" r="r" t="t"/>
              <a:pathLst>
                <a:path extrusionOk="0" h="694" w="2081">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87"/>
            <p:cNvSpPr/>
            <p:nvPr/>
          </p:nvSpPr>
          <p:spPr>
            <a:xfrm>
              <a:off x="-25071400" y="2549125"/>
              <a:ext cx="156775" cy="17350"/>
            </a:xfrm>
            <a:custGeom>
              <a:rect b="b" l="l" r="r" t="t"/>
              <a:pathLst>
                <a:path extrusionOk="0" h="694" w="6271">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87"/>
            <p:cNvSpPr/>
            <p:nvPr/>
          </p:nvSpPr>
          <p:spPr>
            <a:xfrm>
              <a:off x="-25071400" y="2583800"/>
              <a:ext cx="156775" cy="17350"/>
            </a:xfrm>
            <a:custGeom>
              <a:rect b="b" l="l" r="r" t="t"/>
              <a:pathLst>
                <a:path extrusionOk="0" h="694" w="6271">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87"/>
            <p:cNvSpPr/>
            <p:nvPr/>
          </p:nvSpPr>
          <p:spPr>
            <a:xfrm>
              <a:off x="-24862675" y="2375850"/>
              <a:ext cx="53575" cy="260725"/>
            </a:xfrm>
            <a:custGeom>
              <a:rect b="b" l="l" r="r" t="t"/>
              <a:pathLst>
                <a:path extrusionOk="0" h="10429" w="2143">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78" name="Google Shape;8978;p87"/>
          <p:cNvSpPr/>
          <p:nvPr/>
        </p:nvSpPr>
        <p:spPr>
          <a:xfrm>
            <a:off x="5296811" y="3599288"/>
            <a:ext cx="356946" cy="263712"/>
          </a:xfrm>
          <a:custGeom>
            <a:rect b="b" l="l" r="r" t="t"/>
            <a:pathLst>
              <a:path extrusionOk="0" h="8822" w="11941">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85" name="Shape 285"/>
        <p:cNvGrpSpPr/>
        <p:nvPr/>
      </p:nvGrpSpPr>
      <p:grpSpPr>
        <a:xfrm>
          <a:off x="0" y="0"/>
          <a:ext cx="0" cy="0"/>
          <a:chOff x="0" y="0"/>
          <a:chExt cx="0" cy="0"/>
        </a:xfrm>
      </p:grpSpPr>
      <p:sp>
        <p:nvSpPr>
          <p:cNvPr id="286" name="Google Shape;286;p43"/>
          <p:cNvSpPr/>
          <p:nvPr/>
        </p:nvSpPr>
        <p:spPr>
          <a:xfrm>
            <a:off x="1264400" y="2362575"/>
            <a:ext cx="6945000" cy="2112900"/>
          </a:xfrm>
          <a:prstGeom prst="rect">
            <a:avLst/>
          </a:prstGeom>
          <a:solidFill>
            <a:srgbClr val="072C4E">
              <a:alpha val="86310"/>
            </a:srgbClr>
          </a:solid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 name="Google Shape;287;p43"/>
          <p:cNvSpPr txBox="1"/>
          <p:nvPr>
            <p:ph type="title"/>
          </p:nvPr>
        </p:nvSpPr>
        <p:spPr>
          <a:xfrm>
            <a:off x="1634800" y="2437200"/>
            <a:ext cx="6540000" cy="12456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N</a:t>
            </a:r>
            <a:r>
              <a:rPr lang="en"/>
              <a:t>ame of </a:t>
            </a:r>
            <a:r>
              <a:rPr lang="en">
                <a:solidFill>
                  <a:schemeClr val="dk2"/>
                </a:solidFill>
              </a:rPr>
              <a:t>the section</a:t>
            </a:r>
            <a:endParaRPr>
              <a:solidFill>
                <a:schemeClr val="dk2"/>
              </a:solidFill>
            </a:endParaRPr>
          </a:p>
        </p:txBody>
      </p:sp>
      <p:sp>
        <p:nvSpPr>
          <p:cNvPr id="288" name="Google Shape;288;p43"/>
          <p:cNvSpPr txBox="1"/>
          <p:nvPr>
            <p:ph idx="2" type="title"/>
          </p:nvPr>
        </p:nvSpPr>
        <p:spPr>
          <a:xfrm>
            <a:off x="1264400" y="661125"/>
            <a:ext cx="1652100" cy="1511400"/>
          </a:xfrm>
          <a:prstGeom prst="rect">
            <a:avLst/>
          </a:prstGeom>
          <a:ln cap="flat" cmpd="sng" w="2857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289" name="Google Shape;289;p43"/>
          <p:cNvSpPr txBox="1"/>
          <p:nvPr>
            <p:ph idx="1" type="subTitle"/>
          </p:nvPr>
        </p:nvSpPr>
        <p:spPr>
          <a:xfrm>
            <a:off x="1754525" y="3682800"/>
            <a:ext cx="4863900" cy="4641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You can enter a subtitle here if you need it</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8982" name="Shape 8982"/>
        <p:cNvGrpSpPr/>
        <p:nvPr/>
      </p:nvGrpSpPr>
      <p:grpSpPr>
        <a:xfrm>
          <a:off x="0" y="0"/>
          <a:ext cx="0" cy="0"/>
          <a:chOff x="0" y="0"/>
          <a:chExt cx="0" cy="0"/>
        </a:xfrm>
      </p:grpSpPr>
      <p:sp>
        <p:nvSpPr>
          <p:cNvPr id="8983" name="Google Shape;8983;p88"/>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8984" name="Google Shape;8984;p88"/>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8985" name="Google Shape;8985;p88"/>
          <p:cNvGrpSpPr/>
          <p:nvPr/>
        </p:nvGrpSpPr>
        <p:grpSpPr>
          <a:xfrm>
            <a:off x="854368" y="1313920"/>
            <a:ext cx="366269" cy="366240"/>
            <a:chOff x="-65131525" y="1914325"/>
            <a:chExt cx="316650" cy="316625"/>
          </a:xfrm>
        </p:grpSpPr>
        <p:sp>
          <p:nvSpPr>
            <p:cNvPr id="8986" name="Google Shape;8986;p88"/>
            <p:cNvSpPr/>
            <p:nvPr/>
          </p:nvSpPr>
          <p:spPr>
            <a:xfrm>
              <a:off x="-65024400" y="1949750"/>
              <a:ext cx="103175" cy="247350"/>
            </a:xfrm>
            <a:custGeom>
              <a:rect b="b" l="l" r="r" t="t"/>
              <a:pathLst>
                <a:path extrusionOk="0" h="9894" w="4127">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88"/>
            <p:cNvSpPr/>
            <p:nvPr/>
          </p:nvSpPr>
          <p:spPr>
            <a:xfrm>
              <a:off x="-65131525" y="1914325"/>
              <a:ext cx="316650" cy="316625"/>
            </a:xfrm>
            <a:custGeom>
              <a:rect b="b" l="l" r="r" t="t"/>
              <a:pathLst>
                <a:path extrusionOk="0" h="12665" w="12666">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88"/>
          <p:cNvGrpSpPr/>
          <p:nvPr/>
        </p:nvGrpSpPr>
        <p:grpSpPr>
          <a:xfrm>
            <a:off x="854368" y="1794207"/>
            <a:ext cx="366269" cy="366269"/>
            <a:chOff x="-65131525" y="2281350"/>
            <a:chExt cx="316650" cy="316650"/>
          </a:xfrm>
        </p:grpSpPr>
        <p:sp>
          <p:nvSpPr>
            <p:cNvPr id="8989" name="Google Shape;8989;p88"/>
            <p:cNvSpPr/>
            <p:nvPr/>
          </p:nvSpPr>
          <p:spPr>
            <a:xfrm>
              <a:off x="-65131525" y="2322300"/>
              <a:ext cx="275675" cy="275700"/>
            </a:xfrm>
            <a:custGeom>
              <a:rect b="b" l="l" r="r" t="t"/>
              <a:pathLst>
                <a:path extrusionOk="0" h="11028" w="11027">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88"/>
            <p:cNvSpPr/>
            <p:nvPr/>
          </p:nvSpPr>
          <p:spPr>
            <a:xfrm>
              <a:off x="-64963775" y="2281350"/>
              <a:ext cx="148900" cy="148875"/>
            </a:xfrm>
            <a:custGeom>
              <a:rect b="b" l="l" r="r" t="t"/>
              <a:pathLst>
                <a:path extrusionOk="0" h="5955" w="5956">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1" name="Google Shape;8991;p88"/>
          <p:cNvGrpSpPr/>
          <p:nvPr/>
        </p:nvGrpSpPr>
        <p:grpSpPr>
          <a:xfrm>
            <a:off x="857564" y="2259206"/>
            <a:ext cx="359878" cy="367165"/>
            <a:chOff x="-65129950" y="2646800"/>
            <a:chExt cx="311125" cy="317425"/>
          </a:xfrm>
        </p:grpSpPr>
        <p:sp>
          <p:nvSpPr>
            <p:cNvPr id="8992" name="Google Shape;8992;p88"/>
            <p:cNvSpPr/>
            <p:nvPr/>
          </p:nvSpPr>
          <p:spPr>
            <a:xfrm>
              <a:off x="-65129950" y="2646800"/>
              <a:ext cx="311125" cy="317425"/>
            </a:xfrm>
            <a:custGeom>
              <a:rect b="b" l="l" r="r" t="t"/>
              <a:pathLst>
                <a:path extrusionOk="0" h="12697" w="12445">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88"/>
            <p:cNvSpPr/>
            <p:nvPr/>
          </p:nvSpPr>
          <p:spPr>
            <a:xfrm>
              <a:off x="-65066950" y="2738175"/>
              <a:ext cx="187475" cy="185100"/>
            </a:xfrm>
            <a:custGeom>
              <a:rect b="b" l="l" r="r" t="t"/>
              <a:pathLst>
                <a:path extrusionOk="0" h="7404" w="7499">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94" name="Google Shape;8994;p88"/>
          <p:cNvGrpSpPr/>
          <p:nvPr/>
        </p:nvGrpSpPr>
        <p:grpSpPr>
          <a:xfrm>
            <a:off x="3060897" y="1312532"/>
            <a:ext cx="368987" cy="369016"/>
            <a:chOff x="-63252250" y="1930850"/>
            <a:chExt cx="319000" cy="319025"/>
          </a:xfrm>
        </p:grpSpPr>
        <p:sp>
          <p:nvSpPr>
            <p:cNvPr id="8995" name="Google Shape;8995;p88"/>
            <p:cNvSpPr/>
            <p:nvPr/>
          </p:nvSpPr>
          <p:spPr>
            <a:xfrm>
              <a:off x="-63252250" y="1930850"/>
              <a:ext cx="319000" cy="319025"/>
            </a:xfrm>
            <a:custGeom>
              <a:rect b="b" l="l" r="r" t="t"/>
              <a:pathLst>
                <a:path extrusionOk="0" h="12761" w="1276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6" name="Google Shape;8996;p88"/>
            <p:cNvSpPr/>
            <p:nvPr/>
          </p:nvSpPr>
          <p:spPr>
            <a:xfrm>
              <a:off x="-63160900" y="2021425"/>
              <a:ext cx="137850" cy="137850"/>
            </a:xfrm>
            <a:custGeom>
              <a:rect b="b" l="l" r="r" t="t"/>
              <a:pathLst>
                <a:path extrusionOk="0" h="5514" w="5514">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7" name="Google Shape;8997;p88"/>
          <p:cNvSpPr/>
          <p:nvPr/>
        </p:nvSpPr>
        <p:spPr>
          <a:xfrm>
            <a:off x="3052893" y="1793369"/>
            <a:ext cx="372371" cy="367946"/>
          </a:xfrm>
          <a:custGeom>
            <a:rect b="b" l="l" r="r" t="t"/>
            <a:pathLst>
              <a:path extrusionOk="0" h="12724" w="12877">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8" name="Google Shape;8998;p88"/>
          <p:cNvGrpSpPr/>
          <p:nvPr/>
        </p:nvGrpSpPr>
        <p:grpSpPr>
          <a:xfrm>
            <a:off x="3061808" y="2258743"/>
            <a:ext cx="367165" cy="368091"/>
            <a:chOff x="-63250675" y="2664125"/>
            <a:chExt cx="317425" cy="318225"/>
          </a:xfrm>
        </p:grpSpPr>
        <p:sp>
          <p:nvSpPr>
            <p:cNvPr id="8999" name="Google Shape;8999;p88"/>
            <p:cNvSpPr/>
            <p:nvPr/>
          </p:nvSpPr>
          <p:spPr>
            <a:xfrm>
              <a:off x="-63250675" y="2664125"/>
              <a:ext cx="317425" cy="318225"/>
            </a:xfrm>
            <a:custGeom>
              <a:rect b="b" l="l" r="r" t="t"/>
              <a:pathLst>
                <a:path extrusionOk="0" h="12729" w="12697">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88"/>
            <p:cNvSpPr/>
            <p:nvPr/>
          </p:nvSpPr>
          <p:spPr>
            <a:xfrm>
              <a:off x="-63167975" y="2747625"/>
              <a:ext cx="152025" cy="152025"/>
            </a:xfrm>
            <a:custGeom>
              <a:rect b="b" l="l" r="r" t="t"/>
              <a:pathLst>
                <a:path extrusionOk="0" h="6081" w="6081">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1" name="Google Shape;9001;p88"/>
          <p:cNvGrpSpPr/>
          <p:nvPr/>
        </p:nvGrpSpPr>
        <p:grpSpPr>
          <a:xfrm>
            <a:off x="1738471" y="2735150"/>
            <a:ext cx="363522" cy="361266"/>
            <a:chOff x="-61354075" y="1940500"/>
            <a:chExt cx="314275" cy="312325"/>
          </a:xfrm>
        </p:grpSpPr>
        <p:sp>
          <p:nvSpPr>
            <p:cNvPr id="9002" name="Google Shape;9002;p88"/>
            <p:cNvSpPr/>
            <p:nvPr/>
          </p:nvSpPr>
          <p:spPr>
            <a:xfrm>
              <a:off x="-61354075" y="1940500"/>
              <a:ext cx="314275" cy="312325"/>
            </a:xfrm>
            <a:custGeom>
              <a:rect b="b" l="l" r="r" t="t"/>
              <a:pathLst>
                <a:path extrusionOk="0" h="12493" w="12571">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88"/>
            <p:cNvSpPr/>
            <p:nvPr/>
          </p:nvSpPr>
          <p:spPr>
            <a:xfrm>
              <a:off x="-61268225" y="2024575"/>
              <a:ext cx="60650" cy="61475"/>
            </a:xfrm>
            <a:custGeom>
              <a:rect b="b" l="l" r="r" t="t"/>
              <a:pathLst>
                <a:path extrusionOk="0" h="2459" w="2426">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88"/>
            <p:cNvSpPr/>
            <p:nvPr/>
          </p:nvSpPr>
          <p:spPr>
            <a:xfrm>
              <a:off x="-61187100" y="2107275"/>
              <a:ext cx="61450" cy="61475"/>
            </a:xfrm>
            <a:custGeom>
              <a:rect b="b" l="l" r="r" t="t"/>
              <a:pathLst>
                <a:path extrusionOk="0" h="2459" w="2458">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88"/>
            <p:cNvSpPr/>
            <p:nvPr/>
          </p:nvSpPr>
          <p:spPr>
            <a:xfrm>
              <a:off x="-61250125" y="2044475"/>
              <a:ext cx="105575" cy="103600"/>
            </a:xfrm>
            <a:custGeom>
              <a:rect b="b" l="l" r="r" t="t"/>
              <a:pathLst>
                <a:path extrusionOk="0" h="4144" w="4223">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06" name="Google Shape;9006;p88"/>
          <p:cNvGrpSpPr/>
          <p:nvPr/>
        </p:nvGrpSpPr>
        <p:grpSpPr>
          <a:xfrm>
            <a:off x="1737098" y="3183702"/>
            <a:ext cx="366269" cy="336195"/>
            <a:chOff x="-61354875" y="2322300"/>
            <a:chExt cx="316650" cy="290650"/>
          </a:xfrm>
        </p:grpSpPr>
        <p:sp>
          <p:nvSpPr>
            <p:cNvPr id="9007" name="Google Shape;9007;p88"/>
            <p:cNvSpPr/>
            <p:nvPr/>
          </p:nvSpPr>
          <p:spPr>
            <a:xfrm>
              <a:off x="-61354875" y="2322300"/>
              <a:ext cx="316650" cy="290650"/>
            </a:xfrm>
            <a:custGeom>
              <a:rect b="b" l="l" r="r" t="t"/>
              <a:pathLst>
                <a:path extrusionOk="0" h="11626" w="12666">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88"/>
            <p:cNvSpPr/>
            <p:nvPr/>
          </p:nvSpPr>
          <p:spPr>
            <a:xfrm>
              <a:off x="-61313925" y="2364050"/>
              <a:ext cx="234750" cy="206375"/>
            </a:xfrm>
            <a:custGeom>
              <a:rect b="b" l="l" r="r" t="t"/>
              <a:pathLst>
                <a:path extrusionOk="0" h="8255" w="939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88"/>
            <p:cNvSpPr/>
            <p:nvPr/>
          </p:nvSpPr>
          <p:spPr>
            <a:xfrm>
              <a:off x="-61234375" y="2416225"/>
              <a:ext cx="104775" cy="102225"/>
            </a:xfrm>
            <a:custGeom>
              <a:rect b="b" l="l" r="r" t="t"/>
              <a:pathLst>
                <a:path extrusionOk="0" h="4089" w="4191">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0" name="Google Shape;9010;p88"/>
          <p:cNvGrpSpPr/>
          <p:nvPr/>
        </p:nvGrpSpPr>
        <p:grpSpPr>
          <a:xfrm>
            <a:off x="1737098" y="3611266"/>
            <a:ext cx="366269" cy="366269"/>
            <a:chOff x="-61354875" y="2671225"/>
            <a:chExt cx="316650" cy="316650"/>
          </a:xfrm>
        </p:grpSpPr>
        <p:sp>
          <p:nvSpPr>
            <p:cNvPr id="9011" name="Google Shape;9011;p88"/>
            <p:cNvSpPr/>
            <p:nvPr/>
          </p:nvSpPr>
          <p:spPr>
            <a:xfrm>
              <a:off x="-61354875" y="2671225"/>
              <a:ext cx="316650" cy="316650"/>
            </a:xfrm>
            <a:custGeom>
              <a:rect b="b" l="l" r="r" t="t"/>
              <a:pathLst>
                <a:path extrusionOk="0" h="12666" w="12666">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88"/>
            <p:cNvSpPr/>
            <p:nvPr/>
          </p:nvSpPr>
          <p:spPr>
            <a:xfrm>
              <a:off x="-61172925" y="2813775"/>
              <a:ext cx="62225" cy="145725"/>
            </a:xfrm>
            <a:custGeom>
              <a:rect b="b" l="l" r="r" t="t"/>
              <a:pathLst>
                <a:path extrusionOk="0" h="5829" w="2489">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88"/>
            <p:cNvSpPr/>
            <p:nvPr/>
          </p:nvSpPr>
          <p:spPr>
            <a:xfrm>
              <a:off x="-61313925" y="2796450"/>
              <a:ext cx="40975" cy="20500"/>
            </a:xfrm>
            <a:custGeom>
              <a:rect b="b" l="l" r="r" t="t"/>
              <a:pathLst>
                <a:path extrusionOk="0" h="820" w="1639">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88"/>
            <p:cNvSpPr/>
            <p:nvPr/>
          </p:nvSpPr>
          <p:spPr>
            <a:xfrm>
              <a:off x="-61313925" y="2837400"/>
              <a:ext cx="40975" cy="20500"/>
            </a:xfrm>
            <a:custGeom>
              <a:rect b="b" l="l" r="r" t="t"/>
              <a:pathLst>
                <a:path extrusionOk="0" h="820" w="1639">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88"/>
            <p:cNvSpPr/>
            <p:nvPr/>
          </p:nvSpPr>
          <p:spPr>
            <a:xfrm>
              <a:off x="-61313925" y="2877575"/>
              <a:ext cx="40975" cy="22075"/>
            </a:xfrm>
            <a:custGeom>
              <a:rect b="b" l="l" r="r" t="t"/>
              <a:pathLst>
                <a:path extrusionOk="0" h="883" w="1639">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6" name="Google Shape;9016;p88"/>
          <p:cNvGrpSpPr/>
          <p:nvPr/>
        </p:nvGrpSpPr>
        <p:grpSpPr>
          <a:xfrm>
            <a:off x="3952502" y="2731001"/>
            <a:ext cx="368987" cy="369566"/>
            <a:chOff x="-59502375" y="1904375"/>
            <a:chExt cx="319000" cy="319500"/>
          </a:xfrm>
        </p:grpSpPr>
        <p:sp>
          <p:nvSpPr>
            <p:cNvPr id="9017" name="Google Shape;9017;p88"/>
            <p:cNvSpPr/>
            <p:nvPr/>
          </p:nvSpPr>
          <p:spPr>
            <a:xfrm>
              <a:off x="-59455125" y="2097050"/>
              <a:ext cx="227650" cy="62225"/>
            </a:xfrm>
            <a:custGeom>
              <a:rect b="b" l="l" r="r" t="t"/>
              <a:pathLst>
                <a:path extrusionOk="0" h="2489" w="9106">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88"/>
            <p:cNvSpPr/>
            <p:nvPr/>
          </p:nvSpPr>
          <p:spPr>
            <a:xfrm>
              <a:off x="-59502375" y="1966300"/>
              <a:ext cx="319000" cy="257575"/>
            </a:xfrm>
            <a:custGeom>
              <a:rect b="b" l="l" r="r" t="t"/>
              <a:pathLst>
                <a:path extrusionOk="0" h="10303" w="1276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9" name="Google Shape;9019;p88"/>
            <p:cNvSpPr/>
            <p:nvPr/>
          </p:nvSpPr>
          <p:spPr>
            <a:xfrm>
              <a:off x="-59322800" y="1904375"/>
              <a:ext cx="106350" cy="41175"/>
            </a:xfrm>
            <a:custGeom>
              <a:rect b="b" l="l" r="r" t="t"/>
              <a:pathLst>
                <a:path extrusionOk="0" h="1647" w="4254">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0" name="Google Shape;9020;p88"/>
          <p:cNvGrpSpPr/>
          <p:nvPr/>
        </p:nvGrpSpPr>
        <p:grpSpPr>
          <a:xfrm>
            <a:off x="1298621" y="1315207"/>
            <a:ext cx="368987" cy="363666"/>
            <a:chOff x="-64774725" y="1916550"/>
            <a:chExt cx="319000" cy="314400"/>
          </a:xfrm>
        </p:grpSpPr>
        <p:sp>
          <p:nvSpPr>
            <p:cNvPr id="9021" name="Google Shape;9021;p88"/>
            <p:cNvSpPr/>
            <p:nvPr/>
          </p:nvSpPr>
          <p:spPr>
            <a:xfrm>
              <a:off x="-64774725" y="1916550"/>
              <a:ext cx="319000" cy="314400"/>
            </a:xfrm>
            <a:custGeom>
              <a:rect b="b" l="l" r="r" t="t"/>
              <a:pathLst>
                <a:path extrusionOk="0" h="12576" w="1276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88"/>
            <p:cNvSpPr/>
            <p:nvPr/>
          </p:nvSpPr>
          <p:spPr>
            <a:xfrm>
              <a:off x="-64636900" y="2010600"/>
              <a:ext cx="89800" cy="82525"/>
            </a:xfrm>
            <a:custGeom>
              <a:rect b="b" l="l" r="r" t="t"/>
              <a:pathLst>
                <a:path extrusionOk="0" h="3301" w="3592">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23" name="Google Shape;9023;p88"/>
          <p:cNvGrpSpPr/>
          <p:nvPr/>
        </p:nvGrpSpPr>
        <p:grpSpPr>
          <a:xfrm>
            <a:off x="1299979" y="1792386"/>
            <a:ext cx="366269" cy="369913"/>
            <a:chOff x="-64764500" y="2280550"/>
            <a:chExt cx="316650" cy="319800"/>
          </a:xfrm>
        </p:grpSpPr>
        <p:sp>
          <p:nvSpPr>
            <p:cNvPr id="9024" name="Google Shape;9024;p88"/>
            <p:cNvSpPr/>
            <p:nvPr/>
          </p:nvSpPr>
          <p:spPr>
            <a:xfrm>
              <a:off x="-64764500" y="2280550"/>
              <a:ext cx="316650" cy="319800"/>
            </a:xfrm>
            <a:custGeom>
              <a:rect b="b" l="l" r="r" t="t"/>
              <a:pathLst>
                <a:path extrusionOk="0" h="12792" w="12666">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88"/>
            <p:cNvSpPr/>
            <p:nvPr/>
          </p:nvSpPr>
          <p:spPr>
            <a:xfrm>
              <a:off x="-64679425" y="2364825"/>
              <a:ext cx="146500" cy="102450"/>
            </a:xfrm>
            <a:custGeom>
              <a:rect b="b" l="l" r="r" t="t"/>
              <a:pathLst>
                <a:path extrusionOk="0" h="4098" w="586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26" name="Google Shape;9026;p88"/>
          <p:cNvSpPr/>
          <p:nvPr/>
        </p:nvSpPr>
        <p:spPr>
          <a:xfrm>
            <a:off x="1316753" y="2259654"/>
            <a:ext cx="319799" cy="366269"/>
          </a:xfrm>
          <a:custGeom>
            <a:rect b="b" l="l" r="r" t="t"/>
            <a:pathLst>
              <a:path extrusionOk="0" h="12666" w="11059">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27" name="Google Shape;9027;p88"/>
          <p:cNvGrpSpPr/>
          <p:nvPr/>
        </p:nvGrpSpPr>
        <p:grpSpPr>
          <a:xfrm>
            <a:off x="3512023" y="1352163"/>
            <a:ext cx="365344" cy="289753"/>
            <a:chOff x="-62882850" y="1999375"/>
            <a:chExt cx="315850" cy="250500"/>
          </a:xfrm>
        </p:grpSpPr>
        <p:sp>
          <p:nvSpPr>
            <p:cNvPr id="9028" name="Google Shape;9028;p88"/>
            <p:cNvSpPr/>
            <p:nvPr/>
          </p:nvSpPr>
          <p:spPr>
            <a:xfrm>
              <a:off x="-62882850" y="1999375"/>
              <a:ext cx="315850" cy="250500"/>
            </a:xfrm>
            <a:custGeom>
              <a:rect b="b" l="l" r="r" t="t"/>
              <a:pathLst>
                <a:path extrusionOk="0" h="10020" w="12634">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88"/>
            <p:cNvSpPr/>
            <p:nvPr/>
          </p:nvSpPr>
          <p:spPr>
            <a:xfrm>
              <a:off x="-62806475" y="2062375"/>
              <a:ext cx="146525" cy="103800"/>
            </a:xfrm>
            <a:custGeom>
              <a:rect b="b" l="l" r="r" t="t"/>
              <a:pathLst>
                <a:path extrusionOk="0" h="4152" w="5861">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0" name="Google Shape;9030;p88"/>
          <p:cNvGrpSpPr/>
          <p:nvPr/>
        </p:nvGrpSpPr>
        <p:grpSpPr>
          <a:xfrm>
            <a:off x="3503362" y="1793745"/>
            <a:ext cx="382665" cy="367194"/>
            <a:chOff x="-62890750" y="2296300"/>
            <a:chExt cx="330825" cy="317450"/>
          </a:xfrm>
        </p:grpSpPr>
        <p:sp>
          <p:nvSpPr>
            <p:cNvPr id="9031" name="Google Shape;9031;p88"/>
            <p:cNvSpPr/>
            <p:nvPr/>
          </p:nvSpPr>
          <p:spPr>
            <a:xfrm>
              <a:off x="-62890750" y="2296300"/>
              <a:ext cx="313500" cy="195375"/>
            </a:xfrm>
            <a:custGeom>
              <a:rect b="b" l="l" r="r" t="t"/>
              <a:pathLst>
                <a:path extrusionOk="0" h="7815" w="1254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2" name="Google Shape;9032;p88"/>
            <p:cNvSpPr/>
            <p:nvPr/>
          </p:nvSpPr>
          <p:spPr>
            <a:xfrm>
              <a:off x="-62874975" y="2417475"/>
              <a:ext cx="315050" cy="196275"/>
            </a:xfrm>
            <a:custGeom>
              <a:rect b="b" l="l" r="r" t="t"/>
              <a:pathLst>
                <a:path extrusionOk="0" h="7851" w="12602">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3" name="Google Shape;9033;p88"/>
            <p:cNvSpPr/>
            <p:nvPr/>
          </p:nvSpPr>
          <p:spPr>
            <a:xfrm>
              <a:off x="-62822225" y="2357750"/>
              <a:ext cx="193000" cy="192975"/>
            </a:xfrm>
            <a:custGeom>
              <a:rect b="b" l="l" r="r" t="t"/>
              <a:pathLst>
                <a:path extrusionOk="0" h="7719" w="772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4" name="Google Shape;9034;p88"/>
          <p:cNvGrpSpPr/>
          <p:nvPr/>
        </p:nvGrpSpPr>
        <p:grpSpPr>
          <a:xfrm>
            <a:off x="3512023" y="2259206"/>
            <a:ext cx="365344" cy="367165"/>
            <a:chOff x="-62882850" y="2664925"/>
            <a:chExt cx="315850" cy="317425"/>
          </a:xfrm>
        </p:grpSpPr>
        <p:sp>
          <p:nvSpPr>
            <p:cNvPr id="9035" name="Google Shape;9035;p88"/>
            <p:cNvSpPr/>
            <p:nvPr/>
          </p:nvSpPr>
          <p:spPr>
            <a:xfrm>
              <a:off x="-62882850" y="2664925"/>
              <a:ext cx="315850" cy="317425"/>
            </a:xfrm>
            <a:custGeom>
              <a:rect b="b" l="l" r="r" t="t"/>
              <a:pathLst>
                <a:path extrusionOk="0" h="12697" w="12634">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88"/>
            <p:cNvSpPr/>
            <p:nvPr/>
          </p:nvSpPr>
          <p:spPr>
            <a:xfrm>
              <a:off x="-62756050" y="2702725"/>
              <a:ext cx="62225" cy="146525"/>
            </a:xfrm>
            <a:custGeom>
              <a:rect b="b" l="l" r="r" t="t"/>
              <a:pathLst>
                <a:path extrusionOk="0" h="5861" w="2489">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37" name="Google Shape;9037;p88"/>
          <p:cNvSpPr/>
          <p:nvPr/>
        </p:nvSpPr>
        <p:spPr>
          <a:xfrm>
            <a:off x="2175712" y="2733502"/>
            <a:ext cx="369016" cy="364563"/>
          </a:xfrm>
          <a:custGeom>
            <a:rect b="b" l="l" r="r" t="t"/>
            <a:pathLst>
              <a:path extrusionOk="0" h="12607" w="12761">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38" name="Google Shape;9038;p88"/>
          <p:cNvGrpSpPr/>
          <p:nvPr/>
        </p:nvGrpSpPr>
        <p:grpSpPr>
          <a:xfrm>
            <a:off x="2183172" y="3171846"/>
            <a:ext cx="366269" cy="359907"/>
            <a:chOff x="-60988625" y="2310475"/>
            <a:chExt cx="316650" cy="311150"/>
          </a:xfrm>
        </p:grpSpPr>
        <p:sp>
          <p:nvSpPr>
            <p:cNvPr id="9039" name="Google Shape;9039;p88"/>
            <p:cNvSpPr/>
            <p:nvPr/>
          </p:nvSpPr>
          <p:spPr>
            <a:xfrm>
              <a:off x="-60988625" y="2310475"/>
              <a:ext cx="311125" cy="311150"/>
            </a:xfrm>
            <a:custGeom>
              <a:rect b="b" l="l" r="r" t="t"/>
              <a:pathLst>
                <a:path extrusionOk="0" h="12446" w="12445">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88"/>
            <p:cNvSpPr/>
            <p:nvPr/>
          </p:nvSpPr>
          <p:spPr>
            <a:xfrm>
              <a:off x="-60947675" y="2353025"/>
              <a:ext cx="145725" cy="20500"/>
            </a:xfrm>
            <a:custGeom>
              <a:rect b="b" l="l" r="r" t="t"/>
              <a:pathLst>
                <a:path extrusionOk="0" h="820" w="5829">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88"/>
            <p:cNvSpPr/>
            <p:nvPr/>
          </p:nvSpPr>
          <p:spPr>
            <a:xfrm>
              <a:off x="-60947675" y="2415250"/>
              <a:ext cx="145725" cy="20500"/>
            </a:xfrm>
            <a:custGeom>
              <a:rect b="b" l="l" r="r" t="t"/>
              <a:pathLst>
                <a:path extrusionOk="0" h="820" w="5829">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2" name="Google Shape;9042;p88"/>
            <p:cNvSpPr/>
            <p:nvPr/>
          </p:nvSpPr>
          <p:spPr>
            <a:xfrm>
              <a:off x="-60947675" y="2475875"/>
              <a:ext cx="145725" cy="22100"/>
            </a:xfrm>
            <a:custGeom>
              <a:rect b="b" l="l" r="r" t="t"/>
              <a:pathLst>
                <a:path extrusionOk="0" h="884" w="5829">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3" name="Google Shape;9043;p88"/>
            <p:cNvSpPr/>
            <p:nvPr/>
          </p:nvSpPr>
          <p:spPr>
            <a:xfrm>
              <a:off x="-60947675" y="2538100"/>
              <a:ext cx="145725" cy="22075"/>
            </a:xfrm>
            <a:custGeom>
              <a:rect b="b" l="l" r="r" t="t"/>
              <a:pathLst>
                <a:path extrusionOk="0" h="883" w="5829">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88"/>
            <p:cNvSpPr/>
            <p:nvPr/>
          </p:nvSpPr>
          <p:spPr>
            <a:xfrm>
              <a:off x="-60740525" y="2312050"/>
              <a:ext cx="68550" cy="233950"/>
            </a:xfrm>
            <a:custGeom>
              <a:rect b="b" l="l" r="r" t="t"/>
              <a:pathLst>
                <a:path extrusionOk="0" h="9358" w="2742">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5" name="Google Shape;9045;p88"/>
          <p:cNvGrpSpPr/>
          <p:nvPr/>
        </p:nvGrpSpPr>
        <p:grpSpPr>
          <a:xfrm>
            <a:off x="2183634" y="3610009"/>
            <a:ext cx="365344" cy="368785"/>
            <a:chOff x="-60987050" y="2671400"/>
            <a:chExt cx="315850" cy="318825"/>
          </a:xfrm>
        </p:grpSpPr>
        <p:sp>
          <p:nvSpPr>
            <p:cNvPr id="9046" name="Google Shape;9046;p88"/>
            <p:cNvSpPr/>
            <p:nvPr/>
          </p:nvSpPr>
          <p:spPr>
            <a:xfrm>
              <a:off x="-60987050" y="2671400"/>
              <a:ext cx="315850" cy="318825"/>
            </a:xfrm>
            <a:custGeom>
              <a:rect b="b" l="l" r="r" t="t"/>
              <a:pathLst>
                <a:path extrusionOk="0" h="12753" w="12634">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88"/>
            <p:cNvSpPr/>
            <p:nvPr/>
          </p:nvSpPr>
          <p:spPr>
            <a:xfrm>
              <a:off x="-60839775" y="2731075"/>
              <a:ext cx="19725" cy="19725"/>
            </a:xfrm>
            <a:custGeom>
              <a:rect b="b" l="l" r="r" t="t"/>
              <a:pathLst>
                <a:path extrusionOk="0" h="789" w="789">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8" name="Google Shape;9048;p88"/>
          <p:cNvGrpSpPr/>
          <p:nvPr/>
        </p:nvGrpSpPr>
        <p:grpSpPr>
          <a:xfrm>
            <a:off x="3952500" y="3172771"/>
            <a:ext cx="368987" cy="358056"/>
            <a:chOff x="-59481900" y="2290800"/>
            <a:chExt cx="319000" cy="309550"/>
          </a:xfrm>
        </p:grpSpPr>
        <p:sp>
          <p:nvSpPr>
            <p:cNvPr id="9049" name="Google Shape;9049;p88"/>
            <p:cNvSpPr/>
            <p:nvPr/>
          </p:nvSpPr>
          <p:spPr>
            <a:xfrm>
              <a:off x="-59481900" y="2290800"/>
              <a:ext cx="319000" cy="309550"/>
            </a:xfrm>
            <a:custGeom>
              <a:rect b="b" l="l" r="r" t="t"/>
              <a:pathLst>
                <a:path extrusionOk="0" h="12382" w="1276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88"/>
            <p:cNvSpPr/>
            <p:nvPr/>
          </p:nvSpPr>
          <p:spPr>
            <a:xfrm>
              <a:off x="-59287350" y="2456200"/>
              <a:ext cx="83500" cy="21275"/>
            </a:xfrm>
            <a:custGeom>
              <a:rect b="b" l="l" r="r" t="t"/>
              <a:pathLst>
                <a:path extrusionOk="0" h="851" w="334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88"/>
            <p:cNvSpPr/>
            <p:nvPr/>
          </p:nvSpPr>
          <p:spPr>
            <a:xfrm>
              <a:off x="-59287350" y="2497950"/>
              <a:ext cx="83500" cy="21275"/>
            </a:xfrm>
            <a:custGeom>
              <a:rect b="b" l="l" r="r" t="t"/>
              <a:pathLst>
                <a:path extrusionOk="0" h="851" w="334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88"/>
            <p:cNvSpPr/>
            <p:nvPr/>
          </p:nvSpPr>
          <p:spPr>
            <a:xfrm>
              <a:off x="-59287350" y="2538900"/>
              <a:ext cx="82700" cy="22075"/>
            </a:xfrm>
            <a:custGeom>
              <a:rect b="b" l="l" r="r" t="t"/>
              <a:pathLst>
                <a:path extrusionOk="0" h="883" w="3308">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3" name="Google Shape;9053;p88"/>
            <p:cNvSpPr/>
            <p:nvPr/>
          </p:nvSpPr>
          <p:spPr>
            <a:xfrm>
              <a:off x="-59439375" y="2425425"/>
              <a:ext cx="125250" cy="134750"/>
            </a:xfrm>
            <a:custGeom>
              <a:rect b="b" l="l" r="r" t="t"/>
              <a:pathLst>
                <a:path extrusionOk="0" h="5390" w="501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4" name="Google Shape;9054;p88"/>
            <p:cNvSpPr/>
            <p:nvPr/>
          </p:nvSpPr>
          <p:spPr>
            <a:xfrm>
              <a:off x="-59327525" y="2325450"/>
              <a:ext cx="13400" cy="13425"/>
            </a:xfrm>
            <a:custGeom>
              <a:rect b="b" l="l" r="r" t="t"/>
              <a:pathLst>
                <a:path extrusionOk="0" h="537" w="536">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5" name="Google Shape;9055;p88"/>
          <p:cNvGrpSpPr/>
          <p:nvPr/>
        </p:nvGrpSpPr>
        <p:grpSpPr>
          <a:xfrm>
            <a:off x="1741805" y="1313544"/>
            <a:ext cx="368987" cy="366992"/>
            <a:chOff x="-64401400" y="1914475"/>
            <a:chExt cx="319000" cy="317275"/>
          </a:xfrm>
        </p:grpSpPr>
        <p:sp>
          <p:nvSpPr>
            <p:cNvPr id="9056" name="Google Shape;9056;p88"/>
            <p:cNvSpPr/>
            <p:nvPr/>
          </p:nvSpPr>
          <p:spPr>
            <a:xfrm>
              <a:off x="-64401400" y="1914475"/>
              <a:ext cx="319000" cy="317275"/>
            </a:xfrm>
            <a:custGeom>
              <a:rect b="b" l="l" r="r" t="t"/>
              <a:pathLst>
                <a:path extrusionOk="0" h="12691" w="1276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88"/>
            <p:cNvSpPr/>
            <p:nvPr/>
          </p:nvSpPr>
          <p:spPr>
            <a:xfrm>
              <a:off x="-64172200" y="2175800"/>
              <a:ext cx="48850" cy="22075"/>
            </a:xfrm>
            <a:custGeom>
              <a:rect b="b" l="l" r="r" t="t"/>
              <a:pathLst>
                <a:path extrusionOk="0" h="883" w="1954">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88"/>
            <p:cNvSpPr/>
            <p:nvPr/>
          </p:nvSpPr>
          <p:spPr>
            <a:xfrm>
              <a:off x="-64212375" y="2210450"/>
              <a:ext cx="5525" cy="25"/>
            </a:xfrm>
            <a:custGeom>
              <a:rect b="b" l="l" r="r" t="t"/>
              <a:pathLst>
                <a:path extrusionOk="0" h="1" w="221">
                  <a:moveTo>
                    <a:pt x="1" y="1"/>
                  </a:moveTo>
                  <a:lnTo>
                    <a:pt x="221" y="1"/>
                  </a:lnTo>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9" name="Google Shape;9059;p88"/>
          <p:cNvGrpSpPr/>
          <p:nvPr/>
        </p:nvGrpSpPr>
        <p:grpSpPr>
          <a:xfrm>
            <a:off x="1806493" y="1794583"/>
            <a:ext cx="239610" cy="365517"/>
            <a:chOff x="-64343900" y="2282125"/>
            <a:chExt cx="207150" cy="316000"/>
          </a:xfrm>
        </p:grpSpPr>
        <p:sp>
          <p:nvSpPr>
            <p:cNvPr id="9060" name="Google Shape;9060;p88"/>
            <p:cNvSpPr/>
            <p:nvPr/>
          </p:nvSpPr>
          <p:spPr>
            <a:xfrm>
              <a:off x="-64270650" y="2310475"/>
              <a:ext cx="61450" cy="147325"/>
            </a:xfrm>
            <a:custGeom>
              <a:rect b="b" l="l" r="r" t="t"/>
              <a:pathLst>
                <a:path extrusionOk="0" h="5893" w="2458">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88"/>
            <p:cNvSpPr/>
            <p:nvPr/>
          </p:nvSpPr>
          <p:spPr>
            <a:xfrm>
              <a:off x="-64343900" y="2282125"/>
              <a:ext cx="207150" cy="316000"/>
            </a:xfrm>
            <a:custGeom>
              <a:rect b="b" l="l" r="r" t="t"/>
              <a:pathLst>
                <a:path extrusionOk="0" h="12640" w="8286">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62" name="Google Shape;9062;p88"/>
          <p:cNvSpPr/>
          <p:nvPr/>
        </p:nvSpPr>
        <p:spPr>
          <a:xfrm>
            <a:off x="1736288" y="2257833"/>
            <a:ext cx="367165" cy="369913"/>
          </a:xfrm>
          <a:custGeom>
            <a:rect b="b" l="l" r="r" t="t"/>
            <a:pathLst>
              <a:path extrusionOk="0" h="12792" w="12697">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63" name="Google Shape;9063;p88"/>
          <p:cNvGrpSpPr/>
          <p:nvPr/>
        </p:nvGrpSpPr>
        <p:grpSpPr>
          <a:xfrm>
            <a:off x="3986941" y="1313804"/>
            <a:ext cx="318873" cy="366471"/>
            <a:chOff x="-62496925" y="1931475"/>
            <a:chExt cx="275675" cy="316825"/>
          </a:xfrm>
        </p:grpSpPr>
        <p:sp>
          <p:nvSpPr>
            <p:cNvPr id="9064" name="Google Shape;9064;p88"/>
            <p:cNvSpPr/>
            <p:nvPr/>
          </p:nvSpPr>
          <p:spPr>
            <a:xfrm>
              <a:off x="-62496925" y="1931475"/>
              <a:ext cx="275675" cy="316825"/>
            </a:xfrm>
            <a:custGeom>
              <a:rect b="b" l="l" r="r" t="t"/>
              <a:pathLst>
                <a:path extrusionOk="0" h="12673" w="11027">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88"/>
            <p:cNvSpPr/>
            <p:nvPr/>
          </p:nvSpPr>
          <p:spPr>
            <a:xfrm>
              <a:off x="-62390600" y="2016700"/>
              <a:ext cx="63025" cy="146525"/>
            </a:xfrm>
            <a:custGeom>
              <a:rect b="b" l="l" r="r" t="t"/>
              <a:pathLst>
                <a:path extrusionOk="0" h="5861" w="2521">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6" name="Google Shape;9066;p88"/>
          <p:cNvGrpSpPr/>
          <p:nvPr/>
        </p:nvGrpSpPr>
        <p:grpSpPr>
          <a:xfrm>
            <a:off x="3963691" y="1793629"/>
            <a:ext cx="365373" cy="367426"/>
            <a:chOff x="-62516625" y="2297875"/>
            <a:chExt cx="315875" cy="317650"/>
          </a:xfrm>
        </p:grpSpPr>
        <p:sp>
          <p:nvSpPr>
            <p:cNvPr id="9067" name="Google Shape;9067;p88"/>
            <p:cNvSpPr/>
            <p:nvPr/>
          </p:nvSpPr>
          <p:spPr>
            <a:xfrm>
              <a:off x="-62516625" y="2297875"/>
              <a:ext cx="315875" cy="317650"/>
            </a:xfrm>
            <a:custGeom>
              <a:rect b="b" l="l" r="r" t="t"/>
              <a:pathLst>
                <a:path extrusionOk="0" h="12706" w="12635">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8" name="Google Shape;9068;p88"/>
            <p:cNvSpPr/>
            <p:nvPr/>
          </p:nvSpPr>
          <p:spPr>
            <a:xfrm>
              <a:off x="-62335475" y="2438075"/>
              <a:ext cx="62250" cy="145750"/>
            </a:xfrm>
            <a:custGeom>
              <a:rect b="b" l="l" r="r" t="t"/>
              <a:pathLst>
                <a:path extrusionOk="0" h="5830" w="249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9" name="Google Shape;9069;p88"/>
          <p:cNvGrpSpPr/>
          <p:nvPr/>
        </p:nvGrpSpPr>
        <p:grpSpPr>
          <a:xfrm>
            <a:off x="3962332" y="2275588"/>
            <a:ext cx="368091" cy="334402"/>
            <a:chOff x="-62518200" y="2692475"/>
            <a:chExt cx="318225" cy="289100"/>
          </a:xfrm>
        </p:grpSpPr>
        <p:sp>
          <p:nvSpPr>
            <p:cNvPr id="9070" name="Google Shape;9070;p88"/>
            <p:cNvSpPr/>
            <p:nvPr/>
          </p:nvSpPr>
          <p:spPr>
            <a:xfrm>
              <a:off x="-62518200" y="2692475"/>
              <a:ext cx="318225" cy="289100"/>
            </a:xfrm>
            <a:custGeom>
              <a:rect b="b" l="l" r="r" t="t"/>
              <a:pathLst>
                <a:path extrusionOk="0" h="11564" w="12729">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88"/>
            <p:cNvSpPr/>
            <p:nvPr/>
          </p:nvSpPr>
          <p:spPr>
            <a:xfrm>
              <a:off x="-62335475" y="2804325"/>
              <a:ext cx="62250" cy="146525"/>
            </a:xfrm>
            <a:custGeom>
              <a:rect b="b" l="l" r="r" t="t"/>
              <a:pathLst>
                <a:path extrusionOk="0" h="5861" w="249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2" name="Google Shape;9072;p88"/>
          <p:cNvGrpSpPr/>
          <p:nvPr/>
        </p:nvGrpSpPr>
        <p:grpSpPr>
          <a:xfrm>
            <a:off x="2648986" y="2733112"/>
            <a:ext cx="309793" cy="365344"/>
            <a:chOff x="-60597975" y="1939525"/>
            <a:chExt cx="267825" cy="315850"/>
          </a:xfrm>
        </p:grpSpPr>
        <p:sp>
          <p:nvSpPr>
            <p:cNvPr id="9073" name="Google Shape;9073;p88"/>
            <p:cNvSpPr/>
            <p:nvPr/>
          </p:nvSpPr>
          <p:spPr>
            <a:xfrm>
              <a:off x="-60597975" y="1939525"/>
              <a:ext cx="267825" cy="315850"/>
            </a:xfrm>
            <a:custGeom>
              <a:rect b="b" l="l" r="r" t="t"/>
              <a:pathLst>
                <a:path extrusionOk="0" h="12634" w="10713">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88"/>
            <p:cNvSpPr/>
            <p:nvPr/>
          </p:nvSpPr>
          <p:spPr>
            <a:xfrm>
              <a:off x="-60494775" y="2097050"/>
              <a:ext cx="103175" cy="20500"/>
            </a:xfrm>
            <a:custGeom>
              <a:rect b="b" l="l" r="r" t="t"/>
              <a:pathLst>
                <a:path extrusionOk="0" h="820" w="4127">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5" name="Google Shape;9075;p88"/>
          <p:cNvGrpSpPr/>
          <p:nvPr/>
        </p:nvGrpSpPr>
        <p:grpSpPr>
          <a:xfrm>
            <a:off x="2619389" y="3167537"/>
            <a:ext cx="368987" cy="368525"/>
            <a:chOff x="-60620800" y="2304600"/>
            <a:chExt cx="319000" cy="318600"/>
          </a:xfrm>
        </p:grpSpPr>
        <p:sp>
          <p:nvSpPr>
            <p:cNvPr id="9076" name="Google Shape;9076;p88"/>
            <p:cNvSpPr/>
            <p:nvPr/>
          </p:nvSpPr>
          <p:spPr>
            <a:xfrm>
              <a:off x="-60620800" y="2304600"/>
              <a:ext cx="319000" cy="318600"/>
            </a:xfrm>
            <a:custGeom>
              <a:rect b="b" l="l" r="r" t="t"/>
              <a:pathLst>
                <a:path extrusionOk="0" h="12744" w="1276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7" name="Google Shape;9077;p88"/>
            <p:cNvSpPr/>
            <p:nvPr/>
          </p:nvSpPr>
          <p:spPr>
            <a:xfrm>
              <a:off x="-60491625" y="2560150"/>
              <a:ext cx="144925" cy="20525"/>
            </a:xfrm>
            <a:custGeom>
              <a:rect b="b" l="l" r="r" t="t"/>
              <a:pathLst>
                <a:path extrusionOk="0" h="821" w="5797">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88"/>
            <p:cNvSpPr/>
            <p:nvPr/>
          </p:nvSpPr>
          <p:spPr>
            <a:xfrm>
              <a:off x="-60573550" y="2445950"/>
              <a:ext cx="62250" cy="146525"/>
            </a:xfrm>
            <a:custGeom>
              <a:rect b="b" l="l" r="r" t="t"/>
              <a:pathLst>
                <a:path extrusionOk="0" h="5861" w="249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9" name="Google Shape;9079;p88"/>
          <p:cNvGrpSpPr/>
          <p:nvPr/>
        </p:nvGrpSpPr>
        <p:grpSpPr>
          <a:xfrm>
            <a:off x="2620748" y="3663188"/>
            <a:ext cx="366269" cy="262426"/>
            <a:chOff x="-60621600" y="2716100"/>
            <a:chExt cx="316650" cy="226875"/>
          </a:xfrm>
        </p:grpSpPr>
        <p:sp>
          <p:nvSpPr>
            <p:cNvPr id="9080" name="Google Shape;9080;p88"/>
            <p:cNvSpPr/>
            <p:nvPr/>
          </p:nvSpPr>
          <p:spPr>
            <a:xfrm>
              <a:off x="-60621600" y="2716100"/>
              <a:ext cx="316650" cy="226875"/>
            </a:xfrm>
            <a:custGeom>
              <a:rect b="b" l="l" r="r" t="t"/>
              <a:pathLst>
                <a:path extrusionOk="0" h="9075" w="12666">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88"/>
            <p:cNvSpPr/>
            <p:nvPr/>
          </p:nvSpPr>
          <p:spPr>
            <a:xfrm>
              <a:off x="-60546775" y="2798025"/>
              <a:ext cx="166225" cy="104775"/>
            </a:xfrm>
            <a:custGeom>
              <a:rect b="b" l="l" r="r" t="t"/>
              <a:pathLst>
                <a:path extrusionOk="0" h="4191" w="6649">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2" name="Google Shape;9082;p88"/>
          <p:cNvGrpSpPr/>
          <p:nvPr/>
        </p:nvGrpSpPr>
        <p:grpSpPr>
          <a:xfrm>
            <a:off x="3957965" y="3611281"/>
            <a:ext cx="358056" cy="366240"/>
            <a:chOff x="-59475600" y="2658625"/>
            <a:chExt cx="309550" cy="316625"/>
          </a:xfrm>
        </p:grpSpPr>
        <p:sp>
          <p:nvSpPr>
            <p:cNvPr id="9083" name="Google Shape;9083;p88"/>
            <p:cNvSpPr/>
            <p:nvPr/>
          </p:nvSpPr>
          <p:spPr>
            <a:xfrm>
              <a:off x="-59427550" y="2913025"/>
              <a:ext cx="19700" cy="19700"/>
            </a:xfrm>
            <a:custGeom>
              <a:rect b="b" l="l" r="r" t="t"/>
              <a:pathLst>
                <a:path extrusionOk="0" h="788" w="788">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88"/>
            <p:cNvSpPr/>
            <p:nvPr/>
          </p:nvSpPr>
          <p:spPr>
            <a:xfrm>
              <a:off x="-59428350" y="2699575"/>
              <a:ext cx="20500" cy="152825"/>
            </a:xfrm>
            <a:custGeom>
              <a:rect b="b" l="l" r="r" t="t"/>
              <a:pathLst>
                <a:path extrusionOk="0" h="6113" w="82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88"/>
            <p:cNvSpPr/>
            <p:nvPr/>
          </p:nvSpPr>
          <p:spPr>
            <a:xfrm>
              <a:off x="-59330675" y="2913025"/>
              <a:ext cx="19700" cy="19700"/>
            </a:xfrm>
            <a:custGeom>
              <a:rect b="b" l="l" r="r" t="t"/>
              <a:pathLst>
                <a:path extrusionOk="0" h="788" w="788">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88"/>
            <p:cNvSpPr/>
            <p:nvPr/>
          </p:nvSpPr>
          <p:spPr>
            <a:xfrm>
              <a:off x="-59330675" y="2699575"/>
              <a:ext cx="20500" cy="152825"/>
            </a:xfrm>
            <a:custGeom>
              <a:rect b="b" l="l" r="r" t="t"/>
              <a:pathLst>
                <a:path extrusionOk="0" h="6113" w="82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88"/>
            <p:cNvSpPr/>
            <p:nvPr/>
          </p:nvSpPr>
          <p:spPr>
            <a:xfrm>
              <a:off x="-59475600" y="2658625"/>
              <a:ext cx="309550" cy="316625"/>
            </a:xfrm>
            <a:custGeom>
              <a:rect b="b" l="l" r="r" t="t"/>
              <a:pathLst>
                <a:path extrusionOk="0" h="12665" w="12382">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8" name="Google Shape;9088;p88"/>
            <p:cNvSpPr/>
            <p:nvPr/>
          </p:nvSpPr>
          <p:spPr>
            <a:xfrm>
              <a:off x="-59234600" y="2913025"/>
              <a:ext cx="19725" cy="19700"/>
            </a:xfrm>
            <a:custGeom>
              <a:rect b="b" l="l" r="r" t="t"/>
              <a:pathLst>
                <a:path extrusionOk="0" h="788" w="789">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9" name="Google Shape;9089;p88"/>
            <p:cNvSpPr/>
            <p:nvPr/>
          </p:nvSpPr>
          <p:spPr>
            <a:xfrm>
              <a:off x="-59235375" y="2699575"/>
              <a:ext cx="20500" cy="152825"/>
            </a:xfrm>
            <a:custGeom>
              <a:rect b="b" l="l" r="r" t="t"/>
              <a:pathLst>
                <a:path extrusionOk="0" h="6113" w="82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090" name="Google Shape;9090;p88"/>
          <p:cNvSpPr/>
          <p:nvPr/>
        </p:nvSpPr>
        <p:spPr>
          <a:xfrm>
            <a:off x="2175657" y="1314368"/>
            <a:ext cx="365373" cy="365344"/>
          </a:xfrm>
          <a:custGeom>
            <a:rect b="b" l="l" r="r" t="t"/>
            <a:pathLst>
              <a:path extrusionOk="0" h="12634" w="12635">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88"/>
          <p:cNvSpPr/>
          <p:nvPr/>
        </p:nvSpPr>
        <p:spPr>
          <a:xfrm>
            <a:off x="2203001" y="1792834"/>
            <a:ext cx="310690" cy="369016"/>
          </a:xfrm>
          <a:custGeom>
            <a:rect b="b" l="l" r="r" t="t"/>
            <a:pathLst>
              <a:path extrusionOk="0" h="12761" w="10744">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2" name="Google Shape;9092;p88"/>
          <p:cNvGrpSpPr/>
          <p:nvPr/>
        </p:nvGrpSpPr>
        <p:grpSpPr>
          <a:xfrm>
            <a:off x="2233086" y="2259206"/>
            <a:ext cx="263294" cy="367165"/>
            <a:chOff x="-63987100" y="2646800"/>
            <a:chExt cx="227625" cy="317425"/>
          </a:xfrm>
        </p:grpSpPr>
        <p:sp>
          <p:nvSpPr>
            <p:cNvPr id="9093" name="Google Shape;9093;p88"/>
            <p:cNvSpPr/>
            <p:nvPr/>
          </p:nvSpPr>
          <p:spPr>
            <a:xfrm>
              <a:off x="-63987100" y="2646800"/>
              <a:ext cx="227625" cy="317425"/>
            </a:xfrm>
            <a:custGeom>
              <a:rect b="b" l="l" r="r" t="t"/>
              <a:pathLst>
                <a:path extrusionOk="0" h="12697" w="9105">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88"/>
            <p:cNvSpPr/>
            <p:nvPr/>
          </p:nvSpPr>
          <p:spPr>
            <a:xfrm>
              <a:off x="-63883150" y="2826375"/>
              <a:ext cx="20500" cy="41775"/>
            </a:xfrm>
            <a:custGeom>
              <a:rect b="b" l="l" r="r" t="t"/>
              <a:pathLst>
                <a:path extrusionOk="0" h="1671" w="82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5" name="Google Shape;9095;p88"/>
          <p:cNvGrpSpPr/>
          <p:nvPr/>
        </p:nvGrpSpPr>
        <p:grpSpPr>
          <a:xfrm>
            <a:off x="852428" y="2730827"/>
            <a:ext cx="358056" cy="369913"/>
            <a:chOff x="-62148000" y="1930075"/>
            <a:chExt cx="309550" cy="319800"/>
          </a:xfrm>
        </p:grpSpPr>
        <p:sp>
          <p:nvSpPr>
            <p:cNvPr id="9096" name="Google Shape;9096;p88"/>
            <p:cNvSpPr/>
            <p:nvPr/>
          </p:nvSpPr>
          <p:spPr>
            <a:xfrm>
              <a:off x="-62148000" y="1930075"/>
              <a:ext cx="309550" cy="319800"/>
            </a:xfrm>
            <a:custGeom>
              <a:rect b="b" l="l" r="r" t="t"/>
              <a:pathLst>
                <a:path extrusionOk="0" h="12792" w="12382">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88"/>
            <p:cNvSpPr/>
            <p:nvPr/>
          </p:nvSpPr>
          <p:spPr>
            <a:xfrm>
              <a:off x="-62044825" y="1972200"/>
              <a:ext cx="107125" cy="97700"/>
            </a:xfrm>
            <a:custGeom>
              <a:rect b="b" l="l" r="r" t="t"/>
              <a:pathLst>
                <a:path extrusionOk="0" h="3908" w="4285">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98" name="Google Shape;9098;p88"/>
          <p:cNvGrpSpPr/>
          <p:nvPr/>
        </p:nvGrpSpPr>
        <p:grpSpPr>
          <a:xfrm>
            <a:off x="849695" y="3169113"/>
            <a:ext cx="363522" cy="365373"/>
            <a:chOff x="-62150375" y="2297875"/>
            <a:chExt cx="314275" cy="315875"/>
          </a:xfrm>
        </p:grpSpPr>
        <p:sp>
          <p:nvSpPr>
            <p:cNvPr id="9099" name="Google Shape;9099;p88"/>
            <p:cNvSpPr/>
            <p:nvPr/>
          </p:nvSpPr>
          <p:spPr>
            <a:xfrm>
              <a:off x="-61994425" y="2297875"/>
              <a:ext cx="64600" cy="69925"/>
            </a:xfrm>
            <a:custGeom>
              <a:rect b="b" l="l" r="r" t="t"/>
              <a:pathLst>
                <a:path extrusionOk="0" h="2797" w="2584">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88"/>
            <p:cNvSpPr/>
            <p:nvPr/>
          </p:nvSpPr>
          <p:spPr>
            <a:xfrm>
              <a:off x="-62150375" y="2338050"/>
              <a:ext cx="314275" cy="275700"/>
            </a:xfrm>
            <a:custGeom>
              <a:rect b="b" l="l" r="r" t="t"/>
              <a:pathLst>
                <a:path extrusionOk="0" h="11028" w="12571">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88"/>
            <p:cNvSpPr/>
            <p:nvPr/>
          </p:nvSpPr>
          <p:spPr>
            <a:xfrm>
              <a:off x="-61972375" y="2430200"/>
              <a:ext cx="20500" cy="60675"/>
            </a:xfrm>
            <a:custGeom>
              <a:rect b="b" l="l" r="r" t="t"/>
              <a:pathLst>
                <a:path extrusionOk="0" h="2427" w="82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2" name="Google Shape;9102;p88"/>
            <p:cNvSpPr/>
            <p:nvPr/>
          </p:nvSpPr>
          <p:spPr>
            <a:xfrm>
              <a:off x="-61909350" y="2430200"/>
              <a:ext cx="19700" cy="60675"/>
            </a:xfrm>
            <a:custGeom>
              <a:rect b="b" l="l" r="r" t="t"/>
              <a:pathLst>
                <a:path extrusionOk="0" h="2427" w="788">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3" name="Google Shape;9103;p88"/>
            <p:cNvSpPr/>
            <p:nvPr/>
          </p:nvSpPr>
          <p:spPr>
            <a:xfrm>
              <a:off x="-62033800" y="2430200"/>
              <a:ext cx="21275" cy="60675"/>
            </a:xfrm>
            <a:custGeom>
              <a:rect b="b" l="l" r="r" t="t"/>
              <a:pathLst>
                <a:path extrusionOk="0" h="2427" w="851">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4" name="Google Shape;9104;p88"/>
          <p:cNvGrpSpPr/>
          <p:nvPr/>
        </p:nvGrpSpPr>
        <p:grpSpPr>
          <a:xfrm>
            <a:off x="848322" y="3610356"/>
            <a:ext cx="366269" cy="368091"/>
            <a:chOff x="-62150375" y="2664925"/>
            <a:chExt cx="316650" cy="318225"/>
          </a:xfrm>
        </p:grpSpPr>
        <p:sp>
          <p:nvSpPr>
            <p:cNvPr id="9105" name="Google Shape;9105;p88"/>
            <p:cNvSpPr/>
            <p:nvPr/>
          </p:nvSpPr>
          <p:spPr>
            <a:xfrm>
              <a:off x="-62150375" y="2961850"/>
              <a:ext cx="316650" cy="21300"/>
            </a:xfrm>
            <a:custGeom>
              <a:rect b="b" l="l" r="r" t="t"/>
              <a:pathLst>
                <a:path extrusionOk="0" h="852" w="12666">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88"/>
            <p:cNvSpPr/>
            <p:nvPr/>
          </p:nvSpPr>
          <p:spPr>
            <a:xfrm>
              <a:off x="-62150375" y="2838200"/>
              <a:ext cx="82725" cy="102400"/>
            </a:xfrm>
            <a:custGeom>
              <a:rect b="b" l="l" r="r" t="t"/>
              <a:pathLst>
                <a:path extrusionOk="0" h="4096" w="3309">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88"/>
            <p:cNvSpPr/>
            <p:nvPr/>
          </p:nvSpPr>
          <p:spPr>
            <a:xfrm>
              <a:off x="-62033800" y="2664925"/>
              <a:ext cx="82725" cy="274900"/>
            </a:xfrm>
            <a:custGeom>
              <a:rect b="b" l="l" r="r" t="t"/>
              <a:pathLst>
                <a:path extrusionOk="0" h="10996" w="3309">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88"/>
            <p:cNvSpPr/>
            <p:nvPr/>
          </p:nvSpPr>
          <p:spPr>
            <a:xfrm>
              <a:off x="-61917225" y="2754700"/>
              <a:ext cx="83500" cy="185900"/>
            </a:xfrm>
            <a:custGeom>
              <a:rect b="b" l="l" r="r" t="t"/>
              <a:pathLst>
                <a:path extrusionOk="0" h="7436" w="334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9" name="Google Shape;9109;p88"/>
          <p:cNvGrpSpPr/>
          <p:nvPr/>
        </p:nvGrpSpPr>
        <p:grpSpPr>
          <a:xfrm>
            <a:off x="3065911" y="2731333"/>
            <a:ext cx="367165" cy="368901"/>
            <a:chOff x="-60254550" y="1938025"/>
            <a:chExt cx="317425" cy="318925"/>
          </a:xfrm>
        </p:grpSpPr>
        <p:sp>
          <p:nvSpPr>
            <p:cNvPr id="9110" name="Google Shape;9110;p88"/>
            <p:cNvSpPr/>
            <p:nvPr/>
          </p:nvSpPr>
          <p:spPr>
            <a:xfrm>
              <a:off x="-60254550" y="2049000"/>
              <a:ext cx="317425" cy="207950"/>
            </a:xfrm>
            <a:custGeom>
              <a:rect b="b" l="l" r="r" t="t"/>
              <a:pathLst>
                <a:path extrusionOk="0" h="8318" w="12697">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88"/>
            <p:cNvSpPr/>
            <p:nvPr/>
          </p:nvSpPr>
          <p:spPr>
            <a:xfrm>
              <a:off x="-60219125" y="1938025"/>
              <a:ext cx="51225" cy="103625"/>
            </a:xfrm>
            <a:custGeom>
              <a:rect b="b" l="l" r="r" t="t"/>
              <a:pathLst>
                <a:path extrusionOk="0" h="4145" w="2049">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88"/>
            <p:cNvSpPr/>
            <p:nvPr/>
          </p:nvSpPr>
          <p:spPr>
            <a:xfrm>
              <a:off x="-60156900" y="1938025"/>
              <a:ext cx="51225" cy="103625"/>
            </a:xfrm>
            <a:custGeom>
              <a:rect b="b" l="l" r="r" t="t"/>
              <a:pathLst>
                <a:path extrusionOk="0" h="4145" w="2049">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88"/>
            <p:cNvSpPr/>
            <p:nvPr/>
          </p:nvSpPr>
          <p:spPr>
            <a:xfrm>
              <a:off x="-60094675" y="1938025"/>
              <a:ext cx="51225" cy="103625"/>
            </a:xfrm>
            <a:custGeom>
              <a:rect b="b" l="l" r="r" t="t"/>
              <a:pathLst>
                <a:path extrusionOk="0" h="4145" w="2049">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4" name="Google Shape;9114;p88"/>
          <p:cNvGrpSpPr/>
          <p:nvPr/>
        </p:nvGrpSpPr>
        <p:grpSpPr>
          <a:xfrm>
            <a:off x="3094149" y="3609907"/>
            <a:ext cx="310690" cy="368987"/>
            <a:chOff x="-60232500" y="2671225"/>
            <a:chExt cx="268600" cy="319000"/>
          </a:xfrm>
        </p:grpSpPr>
        <p:sp>
          <p:nvSpPr>
            <p:cNvPr id="9115" name="Google Shape;9115;p88"/>
            <p:cNvSpPr/>
            <p:nvPr/>
          </p:nvSpPr>
          <p:spPr>
            <a:xfrm>
              <a:off x="-60222275" y="2843700"/>
              <a:ext cx="63025" cy="146525"/>
            </a:xfrm>
            <a:custGeom>
              <a:rect b="b" l="l" r="r" t="t"/>
              <a:pathLst>
                <a:path extrusionOk="0" h="5861" w="2521">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88"/>
            <p:cNvSpPr/>
            <p:nvPr/>
          </p:nvSpPr>
          <p:spPr>
            <a:xfrm>
              <a:off x="-60232500" y="2671225"/>
              <a:ext cx="268600" cy="318225"/>
            </a:xfrm>
            <a:custGeom>
              <a:rect b="b" l="l" r="r" t="t"/>
              <a:pathLst>
                <a:path extrusionOk="0" h="12729" w="10744">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17" name="Google Shape;9117;p88"/>
          <p:cNvGrpSpPr/>
          <p:nvPr/>
        </p:nvGrpSpPr>
        <p:grpSpPr>
          <a:xfrm>
            <a:off x="2179643" y="4058541"/>
            <a:ext cx="365373" cy="368987"/>
            <a:chOff x="-59100700" y="1911950"/>
            <a:chExt cx="315875" cy="319000"/>
          </a:xfrm>
        </p:grpSpPr>
        <p:sp>
          <p:nvSpPr>
            <p:cNvPr id="9118" name="Google Shape;9118;p88"/>
            <p:cNvSpPr/>
            <p:nvPr/>
          </p:nvSpPr>
          <p:spPr>
            <a:xfrm>
              <a:off x="-59015625" y="19938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88"/>
            <p:cNvSpPr/>
            <p:nvPr/>
          </p:nvSpPr>
          <p:spPr>
            <a:xfrm>
              <a:off x="-58954200" y="19938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88"/>
            <p:cNvSpPr/>
            <p:nvPr/>
          </p:nvSpPr>
          <p:spPr>
            <a:xfrm>
              <a:off x="-58891975" y="19938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88"/>
            <p:cNvSpPr/>
            <p:nvPr/>
          </p:nvSpPr>
          <p:spPr>
            <a:xfrm>
              <a:off x="-59015625" y="2034825"/>
              <a:ext cx="20500" cy="21275"/>
            </a:xfrm>
            <a:custGeom>
              <a:rect b="b" l="l" r="r" t="t"/>
              <a:pathLst>
                <a:path extrusionOk="0" h="851" w="82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88"/>
            <p:cNvSpPr/>
            <p:nvPr/>
          </p:nvSpPr>
          <p:spPr>
            <a:xfrm>
              <a:off x="-58954200" y="2034825"/>
              <a:ext cx="21300" cy="21275"/>
            </a:xfrm>
            <a:custGeom>
              <a:rect b="b" l="l" r="r" t="t"/>
              <a:pathLst>
                <a:path extrusionOk="0" h="851" w="852">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3" name="Google Shape;9123;p88"/>
            <p:cNvSpPr/>
            <p:nvPr/>
          </p:nvSpPr>
          <p:spPr>
            <a:xfrm>
              <a:off x="-58891975" y="2034825"/>
              <a:ext cx="21300" cy="21275"/>
            </a:xfrm>
            <a:custGeom>
              <a:rect b="b" l="l" r="r" t="t"/>
              <a:pathLst>
                <a:path extrusionOk="0" h="851" w="852">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4" name="Google Shape;9124;p88"/>
            <p:cNvSpPr/>
            <p:nvPr/>
          </p:nvSpPr>
          <p:spPr>
            <a:xfrm>
              <a:off x="-59015625" y="2076550"/>
              <a:ext cx="20500" cy="20525"/>
            </a:xfrm>
            <a:custGeom>
              <a:rect b="b" l="l" r="r" t="t"/>
              <a:pathLst>
                <a:path extrusionOk="0" h="821" w="82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88"/>
            <p:cNvSpPr/>
            <p:nvPr/>
          </p:nvSpPr>
          <p:spPr>
            <a:xfrm>
              <a:off x="-58954200" y="2076550"/>
              <a:ext cx="21300" cy="20525"/>
            </a:xfrm>
            <a:custGeom>
              <a:rect b="b" l="l" r="r" t="t"/>
              <a:pathLst>
                <a:path extrusionOk="0" h="821" w="852">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88"/>
            <p:cNvSpPr/>
            <p:nvPr/>
          </p:nvSpPr>
          <p:spPr>
            <a:xfrm>
              <a:off x="-58891975" y="2076550"/>
              <a:ext cx="21300" cy="20525"/>
            </a:xfrm>
            <a:custGeom>
              <a:rect b="b" l="l" r="r" t="t"/>
              <a:pathLst>
                <a:path extrusionOk="0" h="821" w="852">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88"/>
            <p:cNvSpPr/>
            <p:nvPr/>
          </p:nvSpPr>
          <p:spPr>
            <a:xfrm>
              <a:off x="-59100700" y="1911950"/>
              <a:ext cx="315875" cy="319000"/>
            </a:xfrm>
            <a:custGeom>
              <a:rect b="b" l="l" r="r" t="t"/>
              <a:pathLst>
                <a:path extrusionOk="0" h="12760" w="12635">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8" name="Google Shape;9128;p88"/>
          <p:cNvGrpSpPr/>
          <p:nvPr/>
        </p:nvGrpSpPr>
        <p:grpSpPr>
          <a:xfrm>
            <a:off x="2621810" y="1314021"/>
            <a:ext cx="379918" cy="366038"/>
            <a:chOff x="-63665750" y="1914325"/>
            <a:chExt cx="328450" cy="316450"/>
          </a:xfrm>
        </p:grpSpPr>
        <p:sp>
          <p:nvSpPr>
            <p:cNvPr id="9129" name="Google Shape;9129;p88"/>
            <p:cNvSpPr/>
            <p:nvPr/>
          </p:nvSpPr>
          <p:spPr>
            <a:xfrm>
              <a:off x="-63665750" y="1914325"/>
              <a:ext cx="328450" cy="316450"/>
            </a:xfrm>
            <a:custGeom>
              <a:rect b="b" l="l" r="r" t="t"/>
              <a:pathLst>
                <a:path extrusionOk="0" h="12658" w="13138">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88"/>
            <p:cNvSpPr/>
            <p:nvPr/>
          </p:nvSpPr>
          <p:spPr>
            <a:xfrm>
              <a:off x="-63524775" y="1955275"/>
              <a:ext cx="123675" cy="134700"/>
            </a:xfrm>
            <a:custGeom>
              <a:rect b="b" l="l" r="r" t="t"/>
              <a:pathLst>
                <a:path extrusionOk="0" h="5388" w="4947">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88"/>
          <p:cNvGrpSpPr/>
          <p:nvPr/>
        </p:nvGrpSpPr>
        <p:grpSpPr>
          <a:xfrm>
            <a:off x="2626814" y="1793065"/>
            <a:ext cx="369913" cy="368554"/>
            <a:chOff x="-63666550" y="2278975"/>
            <a:chExt cx="319800" cy="318625"/>
          </a:xfrm>
        </p:grpSpPr>
        <p:sp>
          <p:nvSpPr>
            <p:cNvPr id="9132" name="Google Shape;9132;p88"/>
            <p:cNvSpPr/>
            <p:nvPr/>
          </p:nvSpPr>
          <p:spPr>
            <a:xfrm>
              <a:off x="-63481450" y="2309700"/>
              <a:ext cx="62225" cy="146525"/>
            </a:xfrm>
            <a:custGeom>
              <a:rect b="b" l="l" r="r" t="t"/>
              <a:pathLst>
                <a:path extrusionOk="0" h="5861" w="2489">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88"/>
            <p:cNvSpPr/>
            <p:nvPr/>
          </p:nvSpPr>
          <p:spPr>
            <a:xfrm>
              <a:off x="-63666550" y="2278975"/>
              <a:ext cx="319800" cy="318625"/>
            </a:xfrm>
            <a:custGeom>
              <a:rect b="b" l="l" r="r" t="t"/>
              <a:pathLst>
                <a:path extrusionOk="0" h="12745" w="12792">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4" name="Google Shape;9134;p88"/>
          <p:cNvGrpSpPr/>
          <p:nvPr/>
        </p:nvGrpSpPr>
        <p:grpSpPr>
          <a:xfrm>
            <a:off x="2624081" y="2259090"/>
            <a:ext cx="375378" cy="367397"/>
            <a:chOff x="-63669700" y="2646600"/>
            <a:chExt cx="324525" cy="317625"/>
          </a:xfrm>
        </p:grpSpPr>
        <p:sp>
          <p:nvSpPr>
            <p:cNvPr id="9135" name="Google Shape;9135;p88"/>
            <p:cNvSpPr/>
            <p:nvPr/>
          </p:nvSpPr>
          <p:spPr>
            <a:xfrm>
              <a:off x="-63669700" y="2646600"/>
              <a:ext cx="324525" cy="317550"/>
            </a:xfrm>
            <a:custGeom>
              <a:rect b="b" l="l" r="r" t="t"/>
              <a:pathLst>
                <a:path extrusionOk="0" h="12702" w="12981">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88"/>
            <p:cNvSpPr/>
            <p:nvPr/>
          </p:nvSpPr>
          <p:spPr>
            <a:xfrm>
              <a:off x="-63532650" y="2901200"/>
              <a:ext cx="185900" cy="63025"/>
            </a:xfrm>
            <a:custGeom>
              <a:rect b="b" l="l" r="r" t="t"/>
              <a:pathLst>
                <a:path extrusionOk="0" h="2521" w="7436">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7" name="Google Shape;9137;p88"/>
          <p:cNvGrpSpPr/>
          <p:nvPr/>
        </p:nvGrpSpPr>
        <p:grpSpPr>
          <a:xfrm>
            <a:off x="1286361" y="2732418"/>
            <a:ext cx="366269" cy="366732"/>
            <a:chOff x="-61784125" y="1931250"/>
            <a:chExt cx="316650" cy="317050"/>
          </a:xfrm>
        </p:grpSpPr>
        <p:sp>
          <p:nvSpPr>
            <p:cNvPr id="9138" name="Google Shape;9138;p88"/>
            <p:cNvSpPr/>
            <p:nvPr/>
          </p:nvSpPr>
          <p:spPr>
            <a:xfrm>
              <a:off x="-61688025" y="1931250"/>
              <a:ext cx="124450" cy="134300"/>
            </a:xfrm>
            <a:custGeom>
              <a:rect b="b" l="l" r="r" t="t"/>
              <a:pathLst>
                <a:path extrusionOk="0" h="5372" w="4978">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88"/>
            <p:cNvSpPr/>
            <p:nvPr/>
          </p:nvSpPr>
          <p:spPr>
            <a:xfrm>
              <a:off x="-61784125" y="2113325"/>
              <a:ext cx="124450" cy="134975"/>
            </a:xfrm>
            <a:custGeom>
              <a:rect b="b" l="l" r="r" t="t"/>
              <a:pathLst>
                <a:path extrusionOk="0" h="5399" w="4978">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88"/>
            <p:cNvSpPr/>
            <p:nvPr/>
          </p:nvSpPr>
          <p:spPr>
            <a:xfrm>
              <a:off x="-61591150" y="2113325"/>
              <a:ext cx="123675" cy="134175"/>
            </a:xfrm>
            <a:custGeom>
              <a:rect b="b" l="l" r="r" t="t"/>
              <a:pathLst>
                <a:path extrusionOk="0" h="5367" w="4947">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88"/>
            <p:cNvSpPr/>
            <p:nvPr/>
          </p:nvSpPr>
          <p:spPr>
            <a:xfrm>
              <a:off x="-61677800" y="2072225"/>
              <a:ext cx="106350" cy="62450"/>
            </a:xfrm>
            <a:custGeom>
              <a:rect b="b" l="l" r="r" t="t"/>
              <a:pathLst>
                <a:path extrusionOk="0" h="2498" w="4254">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2" name="Google Shape;9142;p88"/>
          <p:cNvGrpSpPr/>
          <p:nvPr/>
        </p:nvGrpSpPr>
        <p:grpSpPr>
          <a:xfrm>
            <a:off x="1286360" y="3168665"/>
            <a:ext cx="366269" cy="366269"/>
            <a:chOff x="-61783350" y="2297100"/>
            <a:chExt cx="316650" cy="316650"/>
          </a:xfrm>
        </p:grpSpPr>
        <p:sp>
          <p:nvSpPr>
            <p:cNvPr id="9143" name="Google Shape;9143;p88"/>
            <p:cNvSpPr/>
            <p:nvPr/>
          </p:nvSpPr>
          <p:spPr>
            <a:xfrm>
              <a:off x="-61783350" y="2297100"/>
              <a:ext cx="316650" cy="316650"/>
            </a:xfrm>
            <a:custGeom>
              <a:rect b="b" l="l" r="r" t="t"/>
              <a:pathLst>
                <a:path extrusionOk="0" h="12666" w="12666">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88"/>
            <p:cNvSpPr/>
            <p:nvPr/>
          </p:nvSpPr>
          <p:spPr>
            <a:xfrm>
              <a:off x="-61742375" y="2387675"/>
              <a:ext cx="275675" cy="151250"/>
            </a:xfrm>
            <a:custGeom>
              <a:rect b="b" l="l" r="r" t="t"/>
              <a:pathLst>
                <a:path extrusionOk="0" h="6050" w="11027">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88"/>
          <p:cNvGrpSpPr/>
          <p:nvPr/>
        </p:nvGrpSpPr>
        <p:grpSpPr>
          <a:xfrm>
            <a:off x="1286360" y="3609748"/>
            <a:ext cx="366269" cy="369305"/>
            <a:chOff x="-61782550" y="2664925"/>
            <a:chExt cx="316650" cy="319275"/>
          </a:xfrm>
        </p:grpSpPr>
        <p:sp>
          <p:nvSpPr>
            <p:cNvPr id="9146" name="Google Shape;9146;p88"/>
            <p:cNvSpPr/>
            <p:nvPr/>
          </p:nvSpPr>
          <p:spPr>
            <a:xfrm>
              <a:off x="-61782550" y="2664925"/>
              <a:ext cx="316650" cy="319275"/>
            </a:xfrm>
            <a:custGeom>
              <a:rect b="b" l="l" r="r" t="t"/>
              <a:pathLst>
                <a:path extrusionOk="0" h="12771" w="12666">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88"/>
            <p:cNvSpPr/>
            <p:nvPr/>
          </p:nvSpPr>
          <p:spPr>
            <a:xfrm>
              <a:off x="-61701425" y="2705875"/>
              <a:ext cx="151250" cy="21275"/>
            </a:xfrm>
            <a:custGeom>
              <a:rect b="b" l="l" r="r" t="t"/>
              <a:pathLst>
                <a:path extrusionOk="0" h="851" w="605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88"/>
            <p:cNvSpPr/>
            <p:nvPr/>
          </p:nvSpPr>
          <p:spPr>
            <a:xfrm>
              <a:off x="-61742375" y="2747625"/>
              <a:ext cx="233925" cy="22075"/>
            </a:xfrm>
            <a:custGeom>
              <a:rect b="b" l="l" r="r" t="t"/>
              <a:pathLst>
                <a:path extrusionOk="0" h="883" w="9357">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9" name="Google Shape;9149;p88"/>
          <p:cNvGrpSpPr/>
          <p:nvPr/>
        </p:nvGrpSpPr>
        <p:grpSpPr>
          <a:xfrm>
            <a:off x="3508137" y="2741136"/>
            <a:ext cx="367165" cy="349294"/>
            <a:chOff x="-59889100" y="1945025"/>
            <a:chExt cx="317425" cy="301975"/>
          </a:xfrm>
        </p:grpSpPr>
        <p:sp>
          <p:nvSpPr>
            <p:cNvPr id="9150" name="Google Shape;9150;p88"/>
            <p:cNvSpPr/>
            <p:nvPr/>
          </p:nvSpPr>
          <p:spPr>
            <a:xfrm>
              <a:off x="-59845000" y="2074200"/>
              <a:ext cx="63025" cy="61450"/>
            </a:xfrm>
            <a:custGeom>
              <a:rect b="b" l="l" r="r" t="t"/>
              <a:pathLst>
                <a:path extrusionOk="0" h="2458" w="2521">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88"/>
            <p:cNvSpPr/>
            <p:nvPr/>
          </p:nvSpPr>
          <p:spPr>
            <a:xfrm>
              <a:off x="-59761500" y="1990700"/>
              <a:ext cx="61450" cy="144950"/>
            </a:xfrm>
            <a:custGeom>
              <a:rect b="b" l="l" r="r" t="t"/>
              <a:pathLst>
                <a:path extrusionOk="0" h="5798" w="2458">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88"/>
            <p:cNvSpPr/>
            <p:nvPr/>
          </p:nvSpPr>
          <p:spPr>
            <a:xfrm>
              <a:off x="-59678800" y="2053725"/>
              <a:ext cx="61450" cy="81925"/>
            </a:xfrm>
            <a:custGeom>
              <a:rect b="b" l="l" r="r" t="t"/>
              <a:pathLst>
                <a:path extrusionOk="0" h="3277" w="2458">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88"/>
            <p:cNvSpPr/>
            <p:nvPr/>
          </p:nvSpPr>
          <p:spPr>
            <a:xfrm>
              <a:off x="-59889100" y="1945025"/>
              <a:ext cx="317425" cy="301975"/>
            </a:xfrm>
            <a:custGeom>
              <a:rect b="b" l="l" r="r" t="t"/>
              <a:pathLst>
                <a:path extrusionOk="0" h="12079" w="12697">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4" name="Google Shape;9154;p88"/>
          <p:cNvGrpSpPr/>
          <p:nvPr/>
        </p:nvGrpSpPr>
        <p:grpSpPr>
          <a:xfrm>
            <a:off x="3040249" y="3168589"/>
            <a:ext cx="366648" cy="366420"/>
            <a:chOff x="6479471" y="2079003"/>
            <a:chExt cx="348923" cy="348706"/>
          </a:xfrm>
        </p:grpSpPr>
        <p:sp>
          <p:nvSpPr>
            <p:cNvPr id="9155" name="Google Shape;9155;p88"/>
            <p:cNvSpPr/>
            <p:nvPr/>
          </p:nvSpPr>
          <p:spPr>
            <a:xfrm>
              <a:off x="6479471" y="2200291"/>
              <a:ext cx="38170" cy="22566"/>
            </a:xfrm>
            <a:custGeom>
              <a:rect b="b" l="l" r="r" t="t"/>
              <a:pathLst>
                <a:path extrusionOk="0" h="820" w="1387">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56" name="Google Shape;9156;p88"/>
            <p:cNvGrpSpPr/>
            <p:nvPr/>
          </p:nvGrpSpPr>
          <p:grpSpPr>
            <a:xfrm>
              <a:off x="6520582" y="2079003"/>
              <a:ext cx="307811" cy="348706"/>
              <a:chOff x="-60218325" y="2304850"/>
              <a:chExt cx="279625" cy="316775"/>
            </a:xfrm>
          </p:grpSpPr>
          <p:sp>
            <p:nvSpPr>
              <p:cNvPr id="9157" name="Google Shape;9157;p88"/>
              <p:cNvSpPr/>
              <p:nvPr/>
            </p:nvSpPr>
            <p:spPr>
              <a:xfrm>
                <a:off x="-60218325" y="2304850"/>
                <a:ext cx="235525" cy="316775"/>
              </a:xfrm>
              <a:custGeom>
                <a:rect b="b" l="l" r="r" t="t"/>
                <a:pathLst>
                  <a:path extrusionOk="0" h="12671" w="9421">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8" name="Google Shape;9158;p88"/>
              <p:cNvSpPr/>
              <p:nvPr/>
            </p:nvSpPr>
            <p:spPr>
              <a:xfrm>
                <a:off x="-60127750" y="2347500"/>
                <a:ext cx="62250" cy="145750"/>
              </a:xfrm>
              <a:custGeom>
                <a:rect b="b" l="l" r="r" t="t"/>
                <a:pathLst>
                  <a:path extrusionOk="0" h="5830" w="249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88"/>
              <p:cNvSpPr/>
              <p:nvPr/>
            </p:nvSpPr>
            <p:spPr>
              <a:xfrm>
                <a:off x="-60212825" y="2510750"/>
                <a:ext cx="32325" cy="30325"/>
              </a:xfrm>
              <a:custGeom>
                <a:rect b="b" l="l" r="r" t="t"/>
                <a:pathLst>
                  <a:path extrusionOk="0" h="1213" w="1293">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88"/>
              <p:cNvSpPr/>
              <p:nvPr/>
            </p:nvSpPr>
            <p:spPr>
              <a:xfrm>
                <a:off x="-60012750" y="2310675"/>
                <a:ext cx="32300" cy="30350"/>
              </a:xfrm>
              <a:custGeom>
                <a:rect b="b" l="l" r="r" t="t"/>
                <a:pathLst>
                  <a:path extrusionOk="0" h="1214" w="1292">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88"/>
              <p:cNvSpPr/>
              <p:nvPr/>
            </p:nvSpPr>
            <p:spPr>
              <a:xfrm>
                <a:off x="-60012750" y="2510750"/>
                <a:ext cx="32300" cy="30325"/>
              </a:xfrm>
              <a:custGeom>
                <a:rect b="b" l="l" r="r" t="t"/>
                <a:pathLst>
                  <a:path extrusionOk="0" h="1213" w="1292">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88"/>
              <p:cNvSpPr/>
              <p:nvPr/>
            </p:nvSpPr>
            <p:spPr>
              <a:xfrm>
                <a:off x="-60212825" y="2310675"/>
                <a:ext cx="32325" cy="30350"/>
              </a:xfrm>
              <a:custGeom>
                <a:rect b="b" l="l" r="r" t="t"/>
                <a:pathLst>
                  <a:path extrusionOk="0" h="1214" w="1293">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88"/>
              <p:cNvSpPr/>
              <p:nvPr/>
            </p:nvSpPr>
            <p:spPr>
              <a:xfrm>
                <a:off x="-59974175" y="2415250"/>
                <a:ext cx="35475" cy="20500"/>
              </a:xfrm>
              <a:custGeom>
                <a:rect b="b" l="l" r="r" t="t"/>
                <a:pathLst>
                  <a:path extrusionOk="0" h="820" w="1419">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9164" name="Google Shape;9164;p88"/>
          <p:cNvSpPr/>
          <p:nvPr/>
        </p:nvSpPr>
        <p:spPr>
          <a:xfrm>
            <a:off x="3501697" y="3208296"/>
            <a:ext cx="368091" cy="287006"/>
          </a:xfrm>
          <a:custGeom>
            <a:rect b="b" l="l" r="r" t="t"/>
            <a:pathLst>
              <a:path extrusionOk="0" h="9925" w="12729">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65" name="Google Shape;9165;p88"/>
          <p:cNvGrpSpPr/>
          <p:nvPr/>
        </p:nvGrpSpPr>
        <p:grpSpPr>
          <a:xfrm>
            <a:off x="3507226" y="3611671"/>
            <a:ext cx="368987" cy="365459"/>
            <a:chOff x="-59889100" y="2671925"/>
            <a:chExt cx="319000" cy="315950"/>
          </a:xfrm>
        </p:grpSpPr>
        <p:sp>
          <p:nvSpPr>
            <p:cNvPr id="9166" name="Google Shape;9166;p88"/>
            <p:cNvSpPr/>
            <p:nvPr/>
          </p:nvSpPr>
          <p:spPr>
            <a:xfrm>
              <a:off x="-59889100" y="2672000"/>
              <a:ext cx="149675" cy="256025"/>
            </a:xfrm>
            <a:custGeom>
              <a:rect b="b" l="l" r="r" t="t"/>
              <a:pathLst>
                <a:path extrusionOk="0" h="10241" w="5987">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7" name="Google Shape;9167;p88"/>
            <p:cNvSpPr/>
            <p:nvPr/>
          </p:nvSpPr>
          <p:spPr>
            <a:xfrm>
              <a:off x="-59830825" y="2892525"/>
              <a:ext cx="201650" cy="95350"/>
            </a:xfrm>
            <a:custGeom>
              <a:rect b="b" l="l" r="r" t="t"/>
              <a:pathLst>
                <a:path extrusionOk="0" h="3814" w="8066">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8" name="Google Shape;9168;p88"/>
            <p:cNvSpPr/>
            <p:nvPr/>
          </p:nvSpPr>
          <p:spPr>
            <a:xfrm>
              <a:off x="-59719775" y="2671925"/>
              <a:ext cx="149675" cy="256425"/>
            </a:xfrm>
            <a:custGeom>
              <a:rect b="b" l="l" r="r" t="t"/>
              <a:pathLst>
                <a:path extrusionOk="0" h="10257" w="5987">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9" name="Google Shape;9169;p88"/>
            <p:cNvSpPr/>
            <p:nvPr/>
          </p:nvSpPr>
          <p:spPr>
            <a:xfrm>
              <a:off x="-59762300" y="2757075"/>
              <a:ext cx="63025" cy="145725"/>
            </a:xfrm>
            <a:custGeom>
              <a:rect b="b" l="l" r="r" t="t"/>
              <a:pathLst>
                <a:path extrusionOk="0" h="5829" w="2521">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0" name="Google Shape;9170;p88"/>
          <p:cNvGrpSpPr/>
          <p:nvPr/>
        </p:nvGrpSpPr>
        <p:grpSpPr>
          <a:xfrm>
            <a:off x="2620204" y="4054176"/>
            <a:ext cx="367165" cy="366269"/>
            <a:chOff x="-59092025" y="2296300"/>
            <a:chExt cx="317425" cy="316650"/>
          </a:xfrm>
        </p:grpSpPr>
        <p:sp>
          <p:nvSpPr>
            <p:cNvPr id="9171" name="Google Shape;9171;p88"/>
            <p:cNvSpPr/>
            <p:nvPr/>
          </p:nvSpPr>
          <p:spPr>
            <a:xfrm>
              <a:off x="-58994350" y="2382950"/>
              <a:ext cx="122875" cy="133925"/>
            </a:xfrm>
            <a:custGeom>
              <a:rect b="b" l="l" r="r" t="t"/>
              <a:pathLst>
                <a:path extrusionOk="0" h="5357" w="4915">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88"/>
            <p:cNvSpPr/>
            <p:nvPr/>
          </p:nvSpPr>
          <p:spPr>
            <a:xfrm>
              <a:off x="-59092025" y="2296300"/>
              <a:ext cx="317425" cy="316650"/>
            </a:xfrm>
            <a:custGeom>
              <a:rect b="b" l="l" r="r" t="t"/>
              <a:pathLst>
                <a:path extrusionOk="0" h="12666" w="12697">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3" name="Google Shape;9173;p88"/>
          <p:cNvGrpSpPr/>
          <p:nvPr/>
        </p:nvGrpSpPr>
        <p:grpSpPr>
          <a:xfrm>
            <a:off x="4865611" y="1305095"/>
            <a:ext cx="353174" cy="347599"/>
            <a:chOff x="683125" y="1955275"/>
            <a:chExt cx="299325" cy="294600"/>
          </a:xfrm>
        </p:grpSpPr>
        <p:sp>
          <p:nvSpPr>
            <p:cNvPr id="9174" name="Google Shape;9174;p88"/>
            <p:cNvSpPr/>
            <p:nvPr/>
          </p:nvSpPr>
          <p:spPr>
            <a:xfrm>
              <a:off x="876875" y="1989925"/>
              <a:ext cx="52800" cy="63825"/>
            </a:xfrm>
            <a:custGeom>
              <a:rect b="b" l="l" r="r" t="t"/>
              <a:pathLst>
                <a:path extrusionOk="0" h="2553" w="2112">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88"/>
            <p:cNvSpPr/>
            <p:nvPr/>
          </p:nvSpPr>
          <p:spPr>
            <a:xfrm>
              <a:off x="683125" y="2058450"/>
              <a:ext cx="159900" cy="191425"/>
            </a:xfrm>
            <a:custGeom>
              <a:rect b="b" l="l" r="r" t="t"/>
              <a:pathLst>
                <a:path extrusionOk="0" h="7657" w="6396">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88"/>
            <p:cNvSpPr/>
            <p:nvPr/>
          </p:nvSpPr>
          <p:spPr>
            <a:xfrm>
              <a:off x="824900" y="1955275"/>
              <a:ext cx="157550" cy="155975"/>
            </a:xfrm>
            <a:custGeom>
              <a:rect b="b" l="l" r="r" t="t"/>
              <a:pathLst>
                <a:path extrusionOk="0" h="6239" w="6302">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88"/>
            <p:cNvSpPr/>
            <p:nvPr/>
          </p:nvSpPr>
          <p:spPr>
            <a:xfrm>
              <a:off x="895000" y="205845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78" name="Google Shape;9178;p88"/>
          <p:cNvGrpSpPr/>
          <p:nvPr/>
        </p:nvGrpSpPr>
        <p:grpSpPr>
          <a:xfrm>
            <a:off x="4866541" y="1755653"/>
            <a:ext cx="351315" cy="349486"/>
            <a:chOff x="685475" y="2318350"/>
            <a:chExt cx="297750" cy="296200"/>
          </a:xfrm>
        </p:grpSpPr>
        <p:sp>
          <p:nvSpPr>
            <p:cNvPr id="9179" name="Google Shape;9179;p88"/>
            <p:cNvSpPr/>
            <p:nvPr/>
          </p:nvSpPr>
          <p:spPr>
            <a:xfrm>
              <a:off x="685475" y="2371925"/>
              <a:ext cx="142600" cy="241975"/>
            </a:xfrm>
            <a:custGeom>
              <a:rect b="b" l="l" r="r" t="t"/>
              <a:pathLst>
                <a:path extrusionOk="0" h="9679" w="5704">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88"/>
            <p:cNvSpPr/>
            <p:nvPr/>
          </p:nvSpPr>
          <p:spPr>
            <a:xfrm>
              <a:off x="839850" y="2371925"/>
              <a:ext cx="143375" cy="242625"/>
            </a:xfrm>
            <a:custGeom>
              <a:rect b="b" l="l" r="r" t="t"/>
              <a:pathLst>
                <a:path extrusionOk="0" h="9705" w="5735">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88"/>
            <p:cNvSpPr/>
            <p:nvPr/>
          </p:nvSpPr>
          <p:spPr>
            <a:xfrm>
              <a:off x="772900" y="2318350"/>
              <a:ext cx="122125" cy="105075"/>
            </a:xfrm>
            <a:custGeom>
              <a:rect b="b" l="l" r="r" t="t"/>
              <a:pathLst>
                <a:path extrusionOk="0" h="4203" w="4885">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2" name="Google Shape;9182;p88"/>
          <p:cNvGrpSpPr/>
          <p:nvPr/>
        </p:nvGrpSpPr>
        <p:grpSpPr>
          <a:xfrm>
            <a:off x="7094699" y="1304859"/>
            <a:ext cx="309517" cy="348071"/>
            <a:chOff x="2523000" y="1954875"/>
            <a:chExt cx="262325" cy="295000"/>
          </a:xfrm>
        </p:grpSpPr>
        <p:sp>
          <p:nvSpPr>
            <p:cNvPr id="9183" name="Google Shape;9183;p88"/>
            <p:cNvSpPr/>
            <p:nvPr/>
          </p:nvSpPr>
          <p:spPr>
            <a:xfrm>
              <a:off x="2523000" y="1954875"/>
              <a:ext cx="262325" cy="295000"/>
            </a:xfrm>
            <a:custGeom>
              <a:rect b="b" l="l" r="r" t="t"/>
              <a:pathLst>
                <a:path extrusionOk="0" h="11800" w="10493">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88"/>
            <p:cNvSpPr/>
            <p:nvPr/>
          </p:nvSpPr>
          <p:spPr>
            <a:xfrm>
              <a:off x="2595475" y="2024575"/>
              <a:ext cx="122100" cy="138650"/>
            </a:xfrm>
            <a:custGeom>
              <a:rect b="b" l="l" r="r" t="t"/>
              <a:pathLst>
                <a:path extrusionOk="0" h="5546" w="4884">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85" name="Google Shape;9185;p88"/>
          <p:cNvGrpSpPr/>
          <p:nvPr/>
        </p:nvGrpSpPr>
        <p:grpSpPr>
          <a:xfrm>
            <a:off x="7073800" y="1756125"/>
            <a:ext cx="351315" cy="348542"/>
            <a:chOff x="2508825" y="2318350"/>
            <a:chExt cx="297750" cy="295400"/>
          </a:xfrm>
        </p:grpSpPr>
        <p:sp>
          <p:nvSpPr>
            <p:cNvPr id="9186" name="Google Shape;9186;p88"/>
            <p:cNvSpPr/>
            <p:nvPr/>
          </p:nvSpPr>
          <p:spPr>
            <a:xfrm>
              <a:off x="2508825" y="2318350"/>
              <a:ext cx="297750" cy="295400"/>
            </a:xfrm>
            <a:custGeom>
              <a:rect b="b" l="l" r="r" t="t"/>
              <a:pathLst>
                <a:path extrusionOk="0" h="11816" w="1191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88"/>
            <p:cNvSpPr/>
            <p:nvPr/>
          </p:nvSpPr>
          <p:spPr>
            <a:xfrm>
              <a:off x="2629350" y="2353025"/>
              <a:ext cx="54350" cy="121300"/>
            </a:xfrm>
            <a:custGeom>
              <a:rect b="b" l="l" r="r" t="t"/>
              <a:pathLst>
                <a:path extrusionOk="0" h="4852" w="2174">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88" name="Google Shape;9188;p88"/>
          <p:cNvSpPr/>
          <p:nvPr/>
        </p:nvSpPr>
        <p:spPr>
          <a:xfrm>
            <a:off x="7074663" y="2197454"/>
            <a:ext cx="349457" cy="349427"/>
          </a:xfrm>
          <a:custGeom>
            <a:rect b="b" l="l" r="r" t="t"/>
            <a:pathLst>
              <a:path extrusionOk="0" h="11846" w="11847">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89" name="Google Shape;9189;p88"/>
          <p:cNvGrpSpPr/>
          <p:nvPr/>
        </p:nvGrpSpPr>
        <p:grpSpPr>
          <a:xfrm>
            <a:off x="5747373" y="2670178"/>
            <a:ext cx="347599" cy="348513"/>
            <a:chOff x="4321150" y="1946600"/>
            <a:chExt cx="294600" cy="295375"/>
          </a:xfrm>
        </p:grpSpPr>
        <p:sp>
          <p:nvSpPr>
            <p:cNvPr id="9190" name="Google Shape;9190;p88"/>
            <p:cNvSpPr/>
            <p:nvPr/>
          </p:nvSpPr>
          <p:spPr>
            <a:xfrm>
              <a:off x="4321150" y="1946600"/>
              <a:ext cx="294600" cy="295375"/>
            </a:xfrm>
            <a:custGeom>
              <a:rect b="b" l="l" r="r" t="t"/>
              <a:pathLst>
                <a:path extrusionOk="0" h="11815" w="11784">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1" name="Google Shape;9191;p88"/>
            <p:cNvSpPr/>
            <p:nvPr/>
          </p:nvSpPr>
          <p:spPr>
            <a:xfrm>
              <a:off x="4564525" y="2031675"/>
              <a:ext cx="17350" cy="18125"/>
            </a:xfrm>
            <a:custGeom>
              <a:rect b="b" l="l" r="r" t="t"/>
              <a:pathLst>
                <a:path extrusionOk="0" h="725" w="694">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2" name="Google Shape;9192;p88"/>
            <p:cNvSpPr/>
            <p:nvPr/>
          </p:nvSpPr>
          <p:spPr>
            <a:xfrm>
              <a:off x="4414100" y="2084450"/>
              <a:ext cx="106350" cy="122100"/>
            </a:xfrm>
            <a:custGeom>
              <a:rect b="b" l="l" r="r" t="t"/>
              <a:pathLst>
                <a:path extrusionOk="0" h="4884" w="4254">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93" name="Google Shape;9193;p88"/>
          <p:cNvSpPr/>
          <p:nvPr/>
        </p:nvSpPr>
        <p:spPr>
          <a:xfrm>
            <a:off x="5744000" y="3170260"/>
            <a:ext cx="354117" cy="326242"/>
          </a:xfrm>
          <a:custGeom>
            <a:rect b="b" l="l" r="r" t="t"/>
            <a:pathLst>
              <a:path extrusionOk="0" h="11060" w="12005">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88"/>
          <p:cNvSpPr/>
          <p:nvPr/>
        </p:nvSpPr>
        <p:spPr>
          <a:xfrm>
            <a:off x="5744472" y="3608425"/>
            <a:ext cx="353174" cy="348513"/>
          </a:xfrm>
          <a:custGeom>
            <a:rect b="b" l="l" r="r" t="t"/>
            <a:pathLst>
              <a:path extrusionOk="0" h="11815" w="11973">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88"/>
          <p:cNvSpPr/>
          <p:nvPr/>
        </p:nvSpPr>
        <p:spPr>
          <a:xfrm>
            <a:off x="8020096" y="2671070"/>
            <a:ext cx="224004" cy="346655"/>
          </a:xfrm>
          <a:custGeom>
            <a:rect b="b" l="l" r="r" t="t"/>
            <a:pathLst>
              <a:path extrusionOk="0" h="11752" w="7594">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88"/>
          <p:cNvSpPr/>
          <p:nvPr/>
        </p:nvSpPr>
        <p:spPr>
          <a:xfrm>
            <a:off x="5310365" y="1304129"/>
            <a:ext cx="351286" cy="349457"/>
          </a:xfrm>
          <a:custGeom>
            <a:rect b="b" l="l" r="r" t="t"/>
            <a:pathLst>
              <a:path extrusionOk="0" h="11847" w="11909">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197" name="Google Shape;9197;p88"/>
          <p:cNvGrpSpPr/>
          <p:nvPr/>
        </p:nvGrpSpPr>
        <p:grpSpPr>
          <a:xfrm>
            <a:off x="5309921" y="1756125"/>
            <a:ext cx="352230" cy="348542"/>
            <a:chOff x="1049375" y="2318350"/>
            <a:chExt cx="298525" cy="295400"/>
          </a:xfrm>
        </p:grpSpPr>
        <p:sp>
          <p:nvSpPr>
            <p:cNvPr id="9198" name="Google Shape;9198;p88"/>
            <p:cNvSpPr/>
            <p:nvPr/>
          </p:nvSpPr>
          <p:spPr>
            <a:xfrm>
              <a:off x="1101350" y="2492325"/>
              <a:ext cx="70125" cy="50525"/>
            </a:xfrm>
            <a:custGeom>
              <a:rect b="b" l="l" r="r" t="t"/>
              <a:pathLst>
                <a:path extrusionOk="0" h="2021" w="2805">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88"/>
            <p:cNvSpPr/>
            <p:nvPr/>
          </p:nvSpPr>
          <p:spPr>
            <a:xfrm>
              <a:off x="1101350" y="2440525"/>
              <a:ext cx="70125" cy="51150"/>
            </a:xfrm>
            <a:custGeom>
              <a:rect b="b" l="l" r="r" t="t"/>
              <a:pathLst>
                <a:path extrusionOk="0" h="2046" w="2805">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88"/>
            <p:cNvSpPr/>
            <p:nvPr/>
          </p:nvSpPr>
          <p:spPr>
            <a:xfrm>
              <a:off x="1101350" y="2388550"/>
              <a:ext cx="70125" cy="51125"/>
            </a:xfrm>
            <a:custGeom>
              <a:rect b="b" l="l" r="r" t="t"/>
              <a:pathLst>
                <a:path extrusionOk="0" h="2045" w="2805">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88"/>
            <p:cNvSpPr/>
            <p:nvPr/>
          </p:nvSpPr>
          <p:spPr>
            <a:xfrm>
              <a:off x="1049375" y="2318350"/>
              <a:ext cx="298525" cy="295400"/>
            </a:xfrm>
            <a:custGeom>
              <a:rect b="b" l="l" r="r" t="t"/>
              <a:pathLst>
                <a:path extrusionOk="0" h="11816" w="11941">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2" name="Google Shape;9202;p88"/>
          <p:cNvGrpSpPr/>
          <p:nvPr/>
        </p:nvGrpSpPr>
        <p:grpSpPr>
          <a:xfrm>
            <a:off x="5310393" y="2196576"/>
            <a:ext cx="351286" cy="351286"/>
            <a:chOff x="1049375" y="2680675"/>
            <a:chExt cx="297725" cy="297725"/>
          </a:xfrm>
        </p:grpSpPr>
        <p:sp>
          <p:nvSpPr>
            <p:cNvPr id="9203" name="Google Shape;9203;p88"/>
            <p:cNvSpPr/>
            <p:nvPr/>
          </p:nvSpPr>
          <p:spPr>
            <a:xfrm>
              <a:off x="1113175" y="2752350"/>
              <a:ext cx="161475" cy="155975"/>
            </a:xfrm>
            <a:custGeom>
              <a:rect b="b" l="l" r="r" t="t"/>
              <a:pathLst>
                <a:path extrusionOk="0" h="6239" w="6459">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4" name="Google Shape;9204;p88"/>
            <p:cNvSpPr/>
            <p:nvPr/>
          </p:nvSpPr>
          <p:spPr>
            <a:xfrm>
              <a:off x="1049375" y="2680675"/>
              <a:ext cx="297725" cy="297725"/>
            </a:xfrm>
            <a:custGeom>
              <a:rect b="b" l="l" r="r" t="t"/>
              <a:pathLst>
                <a:path extrusionOk="0" h="11909" w="11909">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5" name="Google Shape;9205;p88"/>
          <p:cNvGrpSpPr/>
          <p:nvPr/>
        </p:nvGrpSpPr>
        <p:grpSpPr>
          <a:xfrm>
            <a:off x="7523845" y="1304623"/>
            <a:ext cx="348513" cy="348542"/>
            <a:chOff x="2872725" y="1954475"/>
            <a:chExt cx="295375" cy="295400"/>
          </a:xfrm>
        </p:grpSpPr>
        <p:sp>
          <p:nvSpPr>
            <p:cNvPr id="9206" name="Google Shape;9206;p88"/>
            <p:cNvSpPr/>
            <p:nvPr/>
          </p:nvSpPr>
          <p:spPr>
            <a:xfrm>
              <a:off x="2959350" y="1954475"/>
              <a:ext cx="122100" cy="139450"/>
            </a:xfrm>
            <a:custGeom>
              <a:rect b="b" l="l" r="r" t="t"/>
              <a:pathLst>
                <a:path extrusionOk="0" h="5578" w="4884">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88"/>
            <p:cNvSpPr/>
            <p:nvPr/>
          </p:nvSpPr>
          <p:spPr>
            <a:xfrm>
              <a:off x="2906575" y="2146650"/>
              <a:ext cx="191425" cy="69350"/>
            </a:xfrm>
            <a:custGeom>
              <a:rect b="b" l="l" r="r" t="t"/>
              <a:pathLst>
                <a:path extrusionOk="0" h="2774" w="7657">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88"/>
            <p:cNvSpPr/>
            <p:nvPr/>
          </p:nvSpPr>
          <p:spPr>
            <a:xfrm>
              <a:off x="2872725" y="2112000"/>
              <a:ext cx="295375" cy="137875"/>
            </a:xfrm>
            <a:custGeom>
              <a:rect b="b" l="l" r="r" t="t"/>
              <a:pathLst>
                <a:path extrusionOk="0" h="5515" w="11815">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9" name="Google Shape;9209;p88"/>
          <p:cNvGrpSpPr/>
          <p:nvPr/>
        </p:nvGrpSpPr>
        <p:grpSpPr>
          <a:xfrm>
            <a:off x="7545216" y="1755196"/>
            <a:ext cx="305771" cy="350401"/>
            <a:chOff x="2890050" y="2318350"/>
            <a:chExt cx="259150" cy="296975"/>
          </a:xfrm>
        </p:grpSpPr>
        <p:sp>
          <p:nvSpPr>
            <p:cNvPr id="9210" name="Google Shape;9210;p88"/>
            <p:cNvSpPr/>
            <p:nvPr/>
          </p:nvSpPr>
          <p:spPr>
            <a:xfrm>
              <a:off x="2936525" y="2353025"/>
              <a:ext cx="160700" cy="155975"/>
            </a:xfrm>
            <a:custGeom>
              <a:rect b="b" l="l" r="r" t="t"/>
              <a:pathLst>
                <a:path extrusionOk="0" h="6239" w="6428">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88"/>
            <p:cNvSpPr/>
            <p:nvPr/>
          </p:nvSpPr>
          <p:spPr>
            <a:xfrm>
              <a:off x="2890050" y="2318350"/>
              <a:ext cx="259150" cy="296975"/>
            </a:xfrm>
            <a:custGeom>
              <a:rect b="b" l="l" r="r" t="t"/>
              <a:pathLst>
                <a:path extrusionOk="0" h="11879" w="10366">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2" name="Google Shape;9212;p88"/>
          <p:cNvSpPr/>
          <p:nvPr/>
        </p:nvSpPr>
        <p:spPr>
          <a:xfrm>
            <a:off x="7585093" y="2196982"/>
            <a:ext cx="225862" cy="350371"/>
          </a:xfrm>
          <a:custGeom>
            <a:rect b="b" l="l" r="r" t="t"/>
            <a:pathLst>
              <a:path extrusionOk="0" h="11878" w="7657">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13" name="Google Shape;9213;p88"/>
          <p:cNvGrpSpPr/>
          <p:nvPr/>
        </p:nvGrpSpPr>
        <p:grpSpPr>
          <a:xfrm>
            <a:off x="6187732" y="2670650"/>
            <a:ext cx="347569" cy="347569"/>
            <a:chOff x="4685050" y="1945825"/>
            <a:chExt cx="294575" cy="294575"/>
          </a:xfrm>
        </p:grpSpPr>
        <p:sp>
          <p:nvSpPr>
            <p:cNvPr id="9214" name="Google Shape;9214;p88"/>
            <p:cNvSpPr/>
            <p:nvPr/>
          </p:nvSpPr>
          <p:spPr>
            <a:xfrm>
              <a:off x="4720475" y="2086025"/>
              <a:ext cx="104775" cy="121300"/>
            </a:xfrm>
            <a:custGeom>
              <a:rect b="b" l="l" r="r" t="t"/>
              <a:pathLst>
                <a:path extrusionOk="0" h="4852" w="4191">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88"/>
            <p:cNvSpPr/>
            <p:nvPr/>
          </p:nvSpPr>
          <p:spPr>
            <a:xfrm>
              <a:off x="4685050" y="1945825"/>
              <a:ext cx="294575" cy="294575"/>
            </a:xfrm>
            <a:custGeom>
              <a:rect b="b" l="l" r="r" t="t"/>
              <a:pathLst>
                <a:path extrusionOk="0" h="11783" w="11783">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88"/>
            <p:cNvSpPr/>
            <p:nvPr/>
          </p:nvSpPr>
          <p:spPr>
            <a:xfrm>
              <a:off x="4840200" y="2103350"/>
              <a:ext cx="104775" cy="17350"/>
            </a:xfrm>
            <a:custGeom>
              <a:rect b="b" l="l" r="r" t="t"/>
              <a:pathLst>
                <a:path extrusionOk="0" h="694" w="4191">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88"/>
            <p:cNvSpPr/>
            <p:nvPr/>
          </p:nvSpPr>
          <p:spPr>
            <a:xfrm>
              <a:off x="4840200" y="2137200"/>
              <a:ext cx="104775" cy="18150"/>
            </a:xfrm>
            <a:custGeom>
              <a:rect b="b" l="l" r="r" t="t"/>
              <a:pathLst>
                <a:path extrusionOk="0" h="726" w="4191">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88"/>
            <p:cNvSpPr/>
            <p:nvPr/>
          </p:nvSpPr>
          <p:spPr>
            <a:xfrm>
              <a:off x="4840200" y="2171875"/>
              <a:ext cx="104775" cy="18125"/>
            </a:xfrm>
            <a:custGeom>
              <a:rect b="b" l="l" r="r" t="t"/>
              <a:pathLst>
                <a:path extrusionOk="0" h="725" w="4191">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19" name="Google Shape;9219;p88"/>
          <p:cNvSpPr/>
          <p:nvPr/>
        </p:nvSpPr>
        <p:spPr>
          <a:xfrm>
            <a:off x="6187137" y="3159582"/>
            <a:ext cx="348513" cy="347599"/>
          </a:xfrm>
          <a:custGeom>
            <a:rect b="b" l="l" r="r" t="t"/>
            <a:pathLst>
              <a:path extrusionOk="0" h="11784" w="11815">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88"/>
          <p:cNvSpPr/>
          <p:nvPr/>
        </p:nvSpPr>
        <p:spPr>
          <a:xfrm>
            <a:off x="6208050" y="3607496"/>
            <a:ext cx="306686" cy="350371"/>
          </a:xfrm>
          <a:custGeom>
            <a:rect b="b" l="l" r="r" t="t"/>
            <a:pathLst>
              <a:path extrusionOk="0" h="11878" w="10397">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21" name="Google Shape;9221;p88"/>
          <p:cNvGrpSpPr/>
          <p:nvPr/>
        </p:nvGrpSpPr>
        <p:grpSpPr>
          <a:xfrm>
            <a:off x="7958004" y="3159625"/>
            <a:ext cx="348513" cy="347599"/>
            <a:chOff x="6131900" y="2301825"/>
            <a:chExt cx="295375" cy="294600"/>
          </a:xfrm>
        </p:grpSpPr>
        <p:sp>
          <p:nvSpPr>
            <p:cNvPr id="9222" name="Google Shape;9222;p88"/>
            <p:cNvSpPr/>
            <p:nvPr/>
          </p:nvSpPr>
          <p:spPr>
            <a:xfrm>
              <a:off x="6131900" y="2301825"/>
              <a:ext cx="295375" cy="294600"/>
            </a:xfrm>
            <a:custGeom>
              <a:rect b="b" l="l" r="r" t="t"/>
              <a:pathLst>
                <a:path extrusionOk="0" h="11784" w="11815">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3" name="Google Shape;9223;p88"/>
            <p:cNvSpPr/>
            <p:nvPr/>
          </p:nvSpPr>
          <p:spPr>
            <a:xfrm>
              <a:off x="6218550" y="2456200"/>
              <a:ext cx="122100" cy="51225"/>
            </a:xfrm>
            <a:custGeom>
              <a:rect b="b" l="l" r="r" t="t"/>
              <a:pathLst>
                <a:path extrusionOk="0" h="2049" w="4884">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4" name="Google Shape;9224;p88"/>
            <p:cNvSpPr/>
            <p:nvPr/>
          </p:nvSpPr>
          <p:spPr>
            <a:xfrm>
              <a:off x="6340625" y="2353025"/>
              <a:ext cx="35475" cy="18125"/>
            </a:xfrm>
            <a:custGeom>
              <a:rect b="b" l="l" r="r" t="t"/>
              <a:pathLst>
                <a:path extrusionOk="0" h="725" w="1419">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88"/>
            <p:cNvSpPr/>
            <p:nvPr/>
          </p:nvSpPr>
          <p:spPr>
            <a:xfrm>
              <a:off x="6183100" y="2369550"/>
              <a:ext cx="35475" cy="18150"/>
            </a:xfrm>
            <a:custGeom>
              <a:rect b="b" l="l" r="r" t="t"/>
              <a:pathLst>
                <a:path extrusionOk="0" h="726" w="1419">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6" name="Google Shape;9226;p88"/>
          <p:cNvGrpSpPr/>
          <p:nvPr/>
        </p:nvGrpSpPr>
        <p:grpSpPr>
          <a:xfrm>
            <a:off x="5753997" y="1304166"/>
            <a:ext cx="351315" cy="349457"/>
            <a:chOff x="1412450" y="1954475"/>
            <a:chExt cx="297750" cy="296175"/>
          </a:xfrm>
        </p:grpSpPr>
        <p:sp>
          <p:nvSpPr>
            <p:cNvPr id="9227" name="Google Shape;9227;p88"/>
            <p:cNvSpPr/>
            <p:nvPr/>
          </p:nvSpPr>
          <p:spPr>
            <a:xfrm>
              <a:off x="1483350" y="2023800"/>
              <a:ext cx="155975" cy="155975"/>
            </a:xfrm>
            <a:custGeom>
              <a:rect b="b" l="l" r="r" t="t"/>
              <a:pathLst>
                <a:path extrusionOk="0" h="6239" w="6239">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88"/>
            <p:cNvSpPr/>
            <p:nvPr/>
          </p:nvSpPr>
          <p:spPr>
            <a:xfrm>
              <a:off x="1412450" y="1954475"/>
              <a:ext cx="297750" cy="296175"/>
            </a:xfrm>
            <a:custGeom>
              <a:rect b="b" l="l" r="r" t="t"/>
              <a:pathLst>
                <a:path extrusionOk="0" h="11847" w="1191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29" name="Google Shape;9229;p88"/>
          <p:cNvSpPr/>
          <p:nvPr/>
        </p:nvSpPr>
        <p:spPr>
          <a:xfrm>
            <a:off x="5755346" y="1757482"/>
            <a:ext cx="348542" cy="345740"/>
          </a:xfrm>
          <a:custGeom>
            <a:rect b="b" l="l" r="r" t="t"/>
            <a:pathLst>
              <a:path extrusionOk="0" h="11721" w="11816">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0" name="Google Shape;9230;p88"/>
          <p:cNvGrpSpPr/>
          <p:nvPr/>
        </p:nvGrpSpPr>
        <p:grpSpPr>
          <a:xfrm>
            <a:off x="5753997" y="2196694"/>
            <a:ext cx="351315" cy="351050"/>
            <a:chOff x="1413250" y="2680675"/>
            <a:chExt cx="297750" cy="297525"/>
          </a:xfrm>
        </p:grpSpPr>
        <p:sp>
          <p:nvSpPr>
            <p:cNvPr id="9231" name="Google Shape;9231;p88"/>
            <p:cNvSpPr/>
            <p:nvPr/>
          </p:nvSpPr>
          <p:spPr>
            <a:xfrm>
              <a:off x="1413250" y="2680675"/>
              <a:ext cx="297750" cy="297525"/>
            </a:xfrm>
            <a:custGeom>
              <a:rect b="b" l="l" r="r" t="t"/>
              <a:pathLst>
                <a:path extrusionOk="0" h="11901" w="1191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88"/>
            <p:cNvSpPr/>
            <p:nvPr/>
          </p:nvSpPr>
          <p:spPr>
            <a:xfrm>
              <a:off x="1465225" y="2805100"/>
              <a:ext cx="52800" cy="52025"/>
            </a:xfrm>
            <a:custGeom>
              <a:rect b="b" l="l" r="r" t="t"/>
              <a:pathLst>
                <a:path extrusionOk="0" h="2081" w="2112">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88"/>
            <p:cNvSpPr/>
            <p:nvPr/>
          </p:nvSpPr>
          <p:spPr>
            <a:xfrm>
              <a:off x="1535325" y="2769675"/>
              <a:ext cx="52800" cy="87450"/>
            </a:xfrm>
            <a:custGeom>
              <a:rect b="b" l="l" r="r" t="t"/>
              <a:pathLst>
                <a:path extrusionOk="0" h="3498" w="2112">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88"/>
            <p:cNvSpPr/>
            <p:nvPr/>
          </p:nvSpPr>
          <p:spPr>
            <a:xfrm>
              <a:off x="1604650" y="2733425"/>
              <a:ext cx="52775" cy="122900"/>
            </a:xfrm>
            <a:custGeom>
              <a:rect b="b" l="l" r="r" t="t"/>
              <a:pathLst>
                <a:path extrusionOk="0" h="4916" w="2111">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35" name="Google Shape;9235;p88"/>
          <p:cNvSpPr/>
          <p:nvPr/>
        </p:nvSpPr>
        <p:spPr>
          <a:xfrm>
            <a:off x="8012357" y="1304144"/>
            <a:ext cx="270463" cy="349427"/>
          </a:xfrm>
          <a:custGeom>
            <a:rect b="b" l="l" r="r" t="t"/>
            <a:pathLst>
              <a:path extrusionOk="0" h="11846" w="9169">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88"/>
          <p:cNvSpPr/>
          <p:nvPr/>
        </p:nvSpPr>
        <p:spPr>
          <a:xfrm>
            <a:off x="7964498" y="1756331"/>
            <a:ext cx="366182" cy="348041"/>
          </a:xfrm>
          <a:custGeom>
            <a:rect b="b" l="l" r="r" t="t"/>
            <a:pathLst>
              <a:path extrusionOk="0" h="11799" w="12414">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88"/>
          <p:cNvSpPr/>
          <p:nvPr/>
        </p:nvSpPr>
        <p:spPr>
          <a:xfrm>
            <a:off x="7971931" y="2197454"/>
            <a:ext cx="351315" cy="349427"/>
          </a:xfrm>
          <a:custGeom>
            <a:rect b="b" l="l" r="r" t="t"/>
            <a:pathLst>
              <a:path extrusionOk="0" h="11846" w="1191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38" name="Google Shape;9238;p88"/>
          <p:cNvGrpSpPr/>
          <p:nvPr/>
        </p:nvGrpSpPr>
        <p:grpSpPr>
          <a:xfrm>
            <a:off x="6630407" y="2670311"/>
            <a:ext cx="350371" cy="348247"/>
            <a:chOff x="5045775" y="1946400"/>
            <a:chExt cx="296950" cy="295150"/>
          </a:xfrm>
        </p:grpSpPr>
        <p:sp>
          <p:nvSpPr>
            <p:cNvPr id="9239" name="Google Shape;9239;p88"/>
            <p:cNvSpPr/>
            <p:nvPr/>
          </p:nvSpPr>
          <p:spPr>
            <a:xfrm>
              <a:off x="5113500" y="1998600"/>
              <a:ext cx="160700" cy="155950"/>
            </a:xfrm>
            <a:custGeom>
              <a:rect b="b" l="l" r="r" t="t"/>
              <a:pathLst>
                <a:path extrusionOk="0" h="6238" w="6428">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88"/>
            <p:cNvSpPr/>
            <p:nvPr/>
          </p:nvSpPr>
          <p:spPr>
            <a:xfrm>
              <a:off x="5045775" y="1946400"/>
              <a:ext cx="296950" cy="295150"/>
            </a:xfrm>
            <a:custGeom>
              <a:rect b="b" l="l" r="r" t="t"/>
              <a:pathLst>
                <a:path extrusionOk="0" h="11806" w="11878">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88"/>
          <p:cNvGrpSpPr/>
          <p:nvPr/>
        </p:nvGrpSpPr>
        <p:grpSpPr>
          <a:xfrm>
            <a:off x="6629006" y="3179138"/>
            <a:ext cx="353174" cy="308573"/>
            <a:chOff x="5046550" y="2327025"/>
            <a:chExt cx="299325" cy="261525"/>
          </a:xfrm>
        </p:grpSpPr>
        <p:sp>
          <p:nvSpPr>
            <p:cNvPr id="9242" name="Google Shape;9242;p88"/>
            <p:cNvSpPr/>
            <p:nvPr/>
          </p:nvSpPr>
          <p:spPr>
            <a:xfrm>
              <a:off x="5046550" y="2448325"/>
              <a:ext cx="297750" cy="140225"/>
            </a:xfrm>
            <a:custGeom>
              <a:rect b="b" l="l" r="r" t="t"/>
              <a:pathLst>
                <a:path extrusionOk="0" h="5609" w="1191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88"/>
            <p:cNvSpPr/>
            <p:nvPr/>
          </p:nvSpPr>
          <p:spPr>
            <a:xfrm>
              <a:off x="5241900" y="2327025"/>
              <a:ext cx="103975" cy="121325"/>
            </a:xfrm>
            <a:custGeom>
              <a:rect b="b" l="l" r="r" t="t"/>
              <a:pathLst>
                <a:path extrusionOk="0" h="4853" w="4159">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88"/>
            <p:cNvSpPr/>
            <p:nvPr/>
          </p:nvSpPr>
          <p:spPr>
            <a:xfrm>
              <a:off x="5048925" y="2328600"/>
              <a:ext cx="103975" cy="121325"/>
            </a:xfrm>
            <a:custGeom>
              <a:rect b="b" l="l" r="r" t="t"/>
              <a:pathLst>
                <a:path extrusionOk="0" h="4853" w="4159">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5" name="Google Shape;9245;p88"/>
          <p:cNvSpPr/>
          <p:nvPr/>
        </p:nvSpPr>
        <p:spPr>
          <a:xfrm>
            <a:off x="6707866" y="3607496"/>
            <a:ext cx="195185" cy="350371"/>
          </a:xfrm>
          <a:custGeom>
            <a:rect b="b" l="l" r="r" t="t"/>
            <a:pathLst>
              <a:path extrusionOk="0" h="11878" w="6617">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46" name="Google Shape;9246;p88"/>
          <p:cNvGrpSpPr/>
          <p:nvPr/>
        </p:nvGrpSpPr>
        <p:grpSpPr>
          <a:xfrm>
            <a:off x="7956604" y="3608476"/>
            <a:ext cx="351315" cy="348513"/>
            <a:chOff x="6167350" y="2672800"/>
            <a:chExt cx="297750" cy="295375"/>
          </a:xfrm>
        </p:grpSpPr>
        <p:sp>
          <p:nvSpPr>
            <p:cNvPr id="9247" name="Google Shape;9247;p88"/>
            <p:cNvSpPr/>
            <p:nvPr/>
          </p:nvSpPr>
          <p:spPr>
            <a:xfrm>
              <a:off x="6167350" y="2672800"/>
              <a:ext cx="226850" cy="295375"/>
            </a:xfrm>
            <a:custGeom>
              <a:rect b="b" l="l" r="r" t="t"/>
              <a:pathLst>
                <a:path extrusionOk="0" h="11815" w="9074">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88"/>
            <p:cNvSpPr/>
            <p:nvPr/>
          </p:nvSpPr>
          <p:spPr>
            <a:xfrm>
              <a:off x="6201225" y="2762575"/>
              <a:ext cx="52775" cy="49650"/>
            </a:xfrm>
            <a:custGeom>
              <a:rect b="b" l="l" r="r" t="t"/>
              <a:pathLst>
                <a:path extrusionOk="0" h="1986" w="2111">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88"/>
            <p:cNvSpPr/>
            <p:nvPr/>
          </p:nvSpPr>
          <p:spPr>
            <a:xfrm>
              <a:off x="6308325" y="2882300"/>
              <a:ext cx="51225" cy="49650"/>
            </a:xfrm>
            <a:custGeom>
              <a:rect b="b" l="l" r="r" t="t"/>
              <a:pathLst>
                <a:path extrusionOk="0" h="1986" w="2049">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88"/>
            <p:cNvSpPr/>
            <p:nvPr/>
          </p:nvSpPr>
          <p:spPr>
            <a:xfrm>
              <a:off x="6200425" y="2759425"/>
              <a:ext cx="156775" cy="174875"/>
            </a:xfrm>
            <a:custGeom>
              <a:rect b="b" l="l" r="r" t="t"/>
              <a:pathLst>
                <a:path extrusionOk="0" h="6995" w="6271">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88"/>
            <p:cNvSpPr/>
            <p:nvPr/>
          </p:nvSpPr>
          <p:spPr>
            <a:xfrm>
              <a:off x="6412300" y="2742900"/>
              <a:ext cx="52800" cy="208725"/>
            </a:xfrm>
            <a:custGeom>
              <a:rect b="b" l="l" r="r" t="t"/>
              <a:pathLst>
                <a:path extrusionOk="0" h="8349" w="2112">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2" name="Google Shape;9252;p88"/>
          <p:cNvGrpSpPr/>
          <p:nvPr/>
        </p:nvGrpSpPr>
        <p:grpSpPr>
          <a:xfrm>
            <a:off x="6197601" y="1303709"/>
            <a:ext cx="347599" cy="350371"/>
            <a:chOff x="1777925" y="1953700"/>
            <a:chExt cx="294600" cy="296950"/>
          </a:xfrm>
        </p:grpSpPr>
        <p:sp>
          <p:nvSpPr>
            <p:cNvPr id="9253" name="Google Shape;9253;p88"/>
            <p:cNvSpPr/>
            <p:nvPr/>
          </p:nvSpPr>
          <p:spPr>
            <a:xfrm>
              <a:off x="1794450" y="2052125"/>
              <a:ext cx="278075" cy="198525"/>
            </a:xfrm>
            <a:custGeom>
              <a:rect b="b" l="l" r="r" t="t"/>
              <a:pathLst>
                <a:path extrusionOk="0" h="7941" w="11123">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88"/>
            <p:cNvSpPr/>
            <p:nvPr/>
          </p:nvSpPr>
          <p:spPr>
            <a:xfrm>
              <a:off x="1777925" y="1953700"/>
              <a:ext cx="278050" cy="198675"/>
            </a:xfrm>
            <a:custGeom>
              <a:rect b="b" l="l" r="r" t="t"/>
              <a:pathLst>
                <a:path extrusionOk="0" h="7947" w="11122">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88"/>
            <p:cNvSpPr/>
            <p:nvPr/>
          </p:nvSpPr>
          <p:spPr>
            <a:xfrm>
              <a:off x="1829125" y="2006475"/>
              <a:ext cx="191400" cy="191400"/>
            </a:xfrm>
            <a:custGeom>
              <a:rect b="b" l="l" r="r" t="t"/>
              <a:pathLst>
                <a:path extrusionOk="0" h="7656" w="7656">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88"/>
            <p:cNvSpPr/>
            <p:nvPr/>
          </p:nvSpPr>
          <p:spPr>
            <a:xfrm>
              <a:off x="1915750" y="2058450"/>
              <a:ext cx="35475" cy="52800"/>
            </a:xfrm>
            <a:custGeom>
              <a:rect b="b" l="l" r="r" t="t"/>
              <a:pathLst>
                <a:path extrusionOk="0" h="2112" w="1419">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57" name="Google Shape;9257;p88"/>
          <p:cNvGrpSpPr/>
          <p:nvPr/>
        </p:nvGrpSpPr>
        <p:grpSpPr>
          <a:xfrm>
            <a:off x="6213411" y="1756597"/>
            <a:ext cx="315977" cy="347599"/>
            <a:chOff x="1790525" y="2319150"/>
            <a:chExt cx="267800" cy="294600"/>
          </a:xfrm>
        </p:grpSpPr>
        <p:sp>
          <p:nvSpPr>
            <p:cNvPr id="9258" name="Google Shape;9258;p88"/>
            <p:cNvSpPr/>
            <p:nvPr/>
          </p:nvSpPr>
          <p:spPr>
            <a:xfrm>
              <a:off x="1881100" y="2423125"/>
              <a:ext cx="88225" cy="155175"/>
            </a:xfrm>
            <a:custGeom>
              <a:rect b="b" l="l" r="r" t="t"/>
              <a:pathLst>
                <a:path extrusionOk="0" h="6207" w="3529">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88"/>
            <p:cNvSpPr/>
            <p:nvPr/>
          </p:nvSpPr>
          <p:spPr>
            <a:xfrm>
              <a:off x="1790525" y="2319150"/>
              <a:ext cx="267800" cy="294600"/>
            </a:xfrm>
            <a:custGeom>
              <a:rect b="b" l="l" r="r" t="t"/>
              <a:pathLst>
                <a:path extrusionOk="0" h="11784" w="10712">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0" name="Google Shape;9260;p88"/>
          <p:cNvSpPr/>
          <p:nvPr/>
        </p:nvSpPr>
        <p:spPr>
          <a:xfrm>
            <a:off x="6196153" y="2196982"/>
            <a:ext cx="350401" cy="350371"/>
          </a:xfrm>
          <a:custGeom>
            <a:rect b="b" l="l" r="r" t="t"/>
            <a:pathLst>
              <a:path extrusionOk="0" h="11878" w="11879">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1" name="Google Shape;9261;p88"/>
          <p:cNvGrpSpPr/>
          <p:nvPr/>
        </p:nvGrpSpPr>
        <p:grpSpPr>
          <a:xfrm>
            <a:off x="4866386" y="2670163"/>
            <a:ext cx="349457" cy="348542"/>
            <a:chOff x="3599700" y="1954475"/>
            <a:chExt cx="296175" cy="295400"/>
          </a:xfrm>
        </p:grpSpPr>
        <p:sp>
          <p:nvSpPr>
            <p:cNvPr id="9262" name="Google Shape;9262;p88"/>
            <p:cNvSpPr/>
            <p:nvPr/>
          </p:nvSpPr>
          <p:spPr>
            <a:xfrm>
              <a:off x="3599700" y="1954475"/>
              <a:ext cx="296175" cy="295400"/>
            </a:xfrm>
            <a:custGeom>
              <a:rect b="b" l="l" r="r" t="t"/>
              <a:pathLst>
                <a:path extrusionOk="0" h="11816" w="11847">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88"/>
            <p:cNvSpPr/>
            <p:nvPr/>
          </p:nvSpPr>
          <p:spPr>
            <a:xfrm>
              <a:off x="3825750" y="2075775"/>
              <a:ext cx="35450" cy="17350"/>
            </a:xfrm>
            <a:custGeom>
              <a:rect b="b" l="l" r="r" t="t"/>
              <a:pathLst>
                <a:path extrusionOk="0" h="694" w="1418">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88"/>
            <p:cNvSpPr/>
            <p:nvPr/>
          </p:nvSpPr>
          <p:spPr>
            <a:xfrm>
              <a:off x="3633550" y="2075775"/>
              <a:ext cx="35475" cy="17350"/>
            </a:xfrm>
            <a:custGeom>
              <a:rect b="b" l="l" r="r" t="t"/>
              <a:pathLst>
                <a:path extrusionOk="0" h="694" w="1419">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5" name="Google Shape;9265;p88"/>
          <p:cNvGrpSpPr/>
          <p:nvPr/>
        </p:nvGrpSpPr>
        <p:grpSpPr>
          <a:xfrm>
            <a:off x="4867316" y="3159626"/>
            <a:ext cx="347599" cy="347599"/>
            <a:chOff x="3601275" y="2319150"/>
            <a:chExt cx="294600" cy="294600"/>
          </a:xfrm>
        </p:grpSpPr>
        <p:sp>
          <p:nvSpPr>
            <p:cNvPr id="9266" name="Google Shape;9266;p88"/>
            <p:cNvSpPr/>
            <p:nvPr/>
          </p:nvSpPr>
          <p:spPr>
            <a:xfrm>
              <a:off x="3601275" y="2319150"/>
              <a:ext cx="294600" cy="294600"/>
            </a:xfrm>
            <a:custGeom>
              <a:rect b="b" l="l" r="r" t="t"/>
              <a:pathLst>
                <a:path extrusionOk="0" h="11784" w="11784">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7" name="Google Shape;9267;p88"/>
            <p:cNvSpPr/>
            <p:nvPr/>
          </p:nvSpPr>
          <p:spPr>
            <a:xfrm>
              <a:off x="3713900" y="2434350"/>
              <a:ext cx="55950" cy="52200"/>
            </a:xfrm>
            <a:custGeom>
              <a:rect b="b" l="l" r="r" t="t"/>
              <a:pathLst>
                <a:path extrusionOk="0" h="2088" w="2238">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68" name="Google Shape;9268;p88"/>
          <p:cNvSpPr/>
          <p:nvPr/>
        </p:nvSpPr>
        <p:spPr>
          <a:xfrm>
            <a:off x="4866749" y="3608425"/>
            <a:ext cx="348542" cy="348513"/>
          </a:xfrm>
          <a:custGeom>
            <a:rect b="b" l="l" r="r" t="t"/>
            <a:pathLst>
              <a:path extrusionOk="0" h="11815" w="11816">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69" name="Google Shape;9269;p88"/>
          <p:cNvGrpSpPr/>
          <p:nvPr/>
        </p:nvGrpSpPr>
        <p:grpSpPr>
          <a:xfrm>
            <a:off x="7087019" y="2669721"/>
            <a:ext cx="328071" cy="349427"/>
            <a:chOff x="5421475" y="1945825"/>
            <a:chExt cx="278050" cy="296150"/>
          </a:xfrm>
        </p:grpSpPr>
        <p:sp>
          <p:nvSpPr>
            <p:cNvPr id="9270" name="Google Shape;9270;p88"/>
            <p:cNvSpPr/>
            <p:nvPr/>
          </p:nvSpPr>
          <p:spPr>
            <a:xfrm>
              <a:off x="5472650" y="1999375"/>
              <a:ext cx="172525" cy="242600"/>
            </a:xfrm>
            <a:custGeom>
              <a:rect b="b" l="l" r="r" t="t"/>
              <a:pathLst>
                <a:path extrusionOk="0" h="9704" w="6901">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88"/>
            <p:cNvSpPr/>
            <p:nvPr/>
          </p:nvSpPr>
          <p:spPr>
            <a:xfrm>
              <a:off x="5559300" y="1945825"/>
              <a:ext cx="18150" cy="44125"/>
            </a:xfrm>
            <a:custGeom>
              <a:rect b="b" l="l" r="r" t="t"/>
              <a:pathLst>
                <a:path extrusionOk="0" h="1765" w="726">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88"/>
            <p:cNvSpPr/>
            <p:nvPr/>
          </p:nvSpPr>
          <p:spPr>
            <a:xfrm>
              <a:off x="5611275" y="1963925"/>
              <a:ext cx="35475" cy="34500"/>
            </a:xfrm>
            <a:custGeom>
              <a:rect b="b" l="l" r="r" t="t"/>
              <a:pathLst>
                <a:path extrusionOk="0" h="1380" w="1419">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88"/>
            <p:cNvSpPr/>
            <p:nvPr/>
          </p:nvSpPr>
          <p:spPr>
            <a:xfrm>
              <a:off x="5664050" y="2067900"/>
              <a:ext cx="35475" cy="17350"/>
            </a:xfrm>
            <a:custGeom>
              <a:rect b="b" l="l" r="r" t="t"/>
              <a:pathLst>
                <a:path extrusionOk="0" h="694" w="1419">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88"/>
            <p:cNvSpPr/>
            <p:nvPr/>
          </p:nvSpPr>
          <p:spPr>
            <a:xfrm>
              <a:off x="5421475" y="2067900"/>
              <a:ext cx="35450" cy="17350"/>
            </a:xfrm>
            <a:custGeom>
              <a:rect b="b" l="l" r="r" t="t"/>
              <a:pathLst>
                <a:path extrusionOk="0" h="694" w="1418">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88"/>
            <p:cNvSpPr/>
            <p:nvPr/>
          </p:nvSpPr>
          <p:spPr>
            <a:xfrm>
              <a:off x="5490000" y="1963925"/>
              <a:ext cx="35450" cy="33900"/>
            </a:xfrm>
            <a:custGeom>
              <a:rect b="b" l="l" r="r" t="t"/>
              <a:pathLst>
                <a:path extrusionOk="0" h="1356" w="1418">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88"/>
            <p:cNvSpPr/>
            <p:nvPr/>
          </p:nvSpPr>
          <p:spPr>
            <a:xfrm>
              <a:off x="5437225" y="1997650"/>
              <a:ext cx="37825" cy="26325"/>
            </a:xfrm>
            <a:custGeom>
              <a:rect b="b" l="l" r="r" t="t"/>
              <a:pathLst>
                <a:path extrusionOk="0" h="1053" w="1513">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88"/>
            <p:cNvSpPr/>
            <p:nvPr/>
          </p:nvSpPr>
          <p:spPr>
            <a:xfrm>
              <a:off x="5645150" y="1998300"/>
              <a:ext cx="37825" cy="26900"/>
            </a:xfrm>
            <a:custGeom>
              <a:rect b="b" l="l" r="r" t="t"/>
              <a:pathLst>
                <a:path extrusionOk="0" h="1076" w="1513">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78" name="Google Shape;9278;p88"/>
          <p:cNvSpPr/>
          <p:nvPr/>
        </p:nvSpPr>
        <p:spPr>
          <a:xfrm>
            <a:off x="7074326" y="3157723"/>
            <a:ext cx="353174" cy="351315"/>
          </a:xfrm>
          <a:custGeom>
            <a:rect b="b" l="l" r="r" t="t"/>
            <a:pathLst>
              <a:path extrusionOk="0" h="11910" w="11973">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79" name="Google Shape;9279;p88"/>
          <p:cNvGrpSpPr/>
          <p:nvPr/>
        </p:nvGrpSpPr>
        <p:grpSpPr>
          <a:xfrm>
            <a:off x="7075869" y="3670273"/>
            <a:ext cx="350371" cy="224918"/>
            <a:chOff x="5411225" y="2726350"/>
            <a:chExt cx="296950" cy="190625"/>
          </a:xfrm>
        </p:grpSpPr>
        <p:sp>
          <p:nvSpPr>
            <p:cNvPr id="9280" name="Google Shape;9280;p88"/>
            <p:cNvSpPr/>
            <p:nvPr/>
          </p:nvSpPr>
          <p:spPr>
            <a:xfrm>
              <a:off x="5534100" y="2794875"/>
              <a:ext cx="52000" cy="51225"/>
            </a:xfrm>
            <a:custGeom>
              <a:rect b="b" l="l" r="r" t="t"/>
              <a:pathLst>
                <a:path extrusionOk="0" h="2049" w="208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88"/>
            <p:cNvSpPr/>
            <p:nvPr/>
          </p:nvSpPr>
          <p:spPr>
            <a:xfrm>
              <a:off x="5411225" y="2726350"/>
              <a:ext cx="296950" cy="190625"/>
            </a:xfrm>
            <a:custGeom>
              <a:rect b="b" l="l" r="r" t="t"/>
              <a:pathLst>
                <a:path extrusionOk="0" h="7625" w="11878">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2" name="Google Shape;9282;p88"/>
          <p:cNvGrpSpPr/>
          <p:nvPr/>
        </p:nvGrpSpPr>
        <p:grpSpPr>
          <a:xfrm>
            <a:off x="6185904" y="4059546"/>
            <a:ext cx="351286" cy="326390"/>
            <a:chOff x="6524150" y="1938725"/>
            <a:chExt cx="297725" cy="276625"/>
          </a:xfrm>
        </p:grpSpPr>
        <p:sp>
          <p:nvSpPr>
            <p:cNvPr id="9283" name="Google Shape;9283;p88"/>
            <p:cNvSpPr/>
            <p:nvPr/>
          </p:nvSpPr>
          <p:spPr>
            <a:xfrm>
              <a:off x="6524150" y="2025375"/>
              <a:ext cx="297725" cy="189975"/>
            </a:xfrm>
            <a:custGeom>
              <a:rect b="b" l="l" r="r" t="t"/>
              <a:pathLst>
                <a:path extrusionOk="0" h="7599" w="11909">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4" name="Google Shape;9284;p88"/>
            <p:cNvSpPr/>
            <p:nvPr/>
          </p:nvSpPr>
          <p:spPr>
            <a:xfrm>
              <a:off x="6664325" y="1938725"/>
              <a:ext cx="17375" cy="43350"/>
            </a:xfrm>
            <a:custGeom>
              <a:rect b="b" l="l" r="r" t="t"/>
              <a:pathLst>
                <a:path extrusionOk="0" h="1734" w="695">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88"/>
            <p:cNvSpPr/>
            <p:nvPr/>
          </p:nvSpPr>
          <p:spPr>
            <a:xfrm>
              <a:off x="6594250" y="1972800"/>
              <a:ext cx="35450" cy="35275"/>
            </a:xfrm>
            <a:custGeom>
              <a:rect b="b" l="l" r="r" t="t"/>
              <a:pathLst>
                <a:path extrusionOk="0" h="1411" w="1418">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88"/>
            <p:cNvSpPr/>
            <p:nvPr/>
          </p:nvSpPr>
          <p:spPr>
            <a:xfrm>
              <a:off x="6715525" y="1972800"/>
              <a:ext cx="35475" cy="35275"/>
            </a:xfrm>
            <a:custGeom>
              <a:rect b="b" l="l" r="r" t="t"/>
              <a:pathLst>
                <a:path extrusionOk="0" h="1411" w="1419">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7" name="Google Shape;9287;p88"/>
          <p:cNvGrpSpPr/>
          <p:nvPr/>
        </p:nvGrpSpPr>
        <p:grpSpPr>
          <a:xfrm>
            <a:off x="6631047" y="1756007"/>
            <a:ext cx="363380" cy="348778"/>
            <a:chOff x="2140225" y="2318650"/>
            <a:chExt cx="307975" cy="295600"/>
          </a:xfrm>
        </p:grpSpPr>
        <p:sp>
          <p:nvSpPr>
            <p:cNvPr id="9288" name="Google Shape;9288;p88"/>
            <p:cNvSpPr/>
            <p:nvPr/>
          </p:nvSpPr>
          <p:spPr>
            <a:xfrm>
              <a:off x="2281200" y="2353025"/>
              <a:ext cx="104000" cy="121300"/>
            </a:xfrm>
            <a:custGeom>
              <a:rect b="b" l="l" r="r" t="t"/>
              <a:pathLst>
                <a:path extrusionOk="0" h="4852" w="416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88"/>
            <p:cNvSpPr/>
            <p:nvPr/>
          </p:nvSpPr>
          <p:spPr>
            <a:xfrm>
              <a:off x="2140225" y="2318650"/>
              <a:ext cx="307975" cy="295600"/>
            </a:xfrm>
            <a:custGeom>
              <a:rect b="b" l="l" r="r" t="t"/>
              <a:pathLst>
                <a:path extrusionOk="0" h="11824" w="12319">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0" name="Google Shape;9290;p88"/>
          <p:cNvGrpSpPr/>
          <p:nvPr/>
        </p:nvGrpSpPr>
        <p:grpSpPr>
          <a:xfrm>
            <a:off x="6636607" y="2197505"/>
            <a:ext cx="352259" cy="349427"/>
            <a:chOff x="2139425" y="2682250"/>
            <a:chExt cx="298550" cy="296150"/>
          </a:xfrm>
        </p:grpSpPr>
        <p:sp>
          <p:nvSpPr>
            <p:cNvPr id="9291" name="Google Shape;9291;p88"/>
            <p:cNvSpPr/>
            <p:nvPr/>
          </p:nvSpPr>
          <p:spPr>
            <a:xfrm>
              <a:off x="2139425" y="2787000"/>
              <a:ext cx="159125" cy="191400"/>
            </a:xfrm>
            <a:custGeom>
              <a:rect b="b" l="l" r="r" t="t"/>
              <a:pathLst>
                <a:path extrusionOk="0" h="7656" w="6365">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88"/>
            <p:cNvSpPr/>
            <p:nvPr/>
          </p:nvSpPr>
          <p:spPr>
            <a:xfrm>
              <a:off x="2280425" y="2682250"/>
              <a:ext cx="157550" cy="155975"/>
            </a:xfrm>
            <a:custGeom>
              <a:rect b="b" l="l" r="r" t="t"/>
              <a:pathLst>
                <a:path extrusionOk="0" h="6239" w="6302">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88"/>
            <p:cNvSpPr/>
            <p:nvPr/>
          </p:nvSpPr>
          <p:spPr>
            <a:xfrm>
              <a:off x="2349725" y="2725550"/>
              <a:ext cx="18150" cy="17375"/>
            </a:xfrm>
            <a:custGeom>
              <a:rect b="b" l="l" r="r" t="t"/>
              <a:pathLst>
                <a:path extrusionOk="0" h="695" w="726">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88"/>
            <p:cNvSpPr/>
            <p:nvPr/>
          </p:nvSpPr>
          <p:spPr>
            <a:xfrm>
              <a:off x="2349725" y="2751550"/>
              <a:ext cx="18150" cy="52800"/>
            </a:xfrm>
            <a:custGeom>
              <a:rect b="b" l="l" r="r" t="t"/>
              <a:pathLst>
                <a:path extrusionOk="0" h="2112" w="726">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5" name="Google Shape;9295;p88"/>
          <p:cNvGrpSpPr/>
          <p:nvPr/>
        </p:nvGrpSpPr>
        <p:grpSpPr>
          <a:xfrm>
            <a:off x="5301219" y="2711991"/>
            <a:ext cx="350401" cy="264888"/>
            <a:chOff x="3962775" y="1990700"/>
            <a:chExt cx="296975" cy="224500"/>
          </a:xfrm>
        </p:grpSpPr>
        <p:sp>
          <p:nvSpPr>
            <p:cNvPr id="9296" name="Google Shape;9296;p88"/>
            <p:cNvSpPr/>
            <p:nvPr/>
          </p:nvSpPr>
          <p:spPr>
            <a:xfrm>
              <a:off x="4216400" y="2093100"/>
              <a:ext cx="43350" cy="18150"/>
            </a:xfrm>
            <a:custGeom>
              <a:rect b="b" l="l" r="r" t="t"/>
              <a:pathLst>
                <a:path extrusionOk="0" h="726" w="1734">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88"/>
            <p:cNvSpPr/>
            <p:nvPr/>
          </p:nvSpPr>
          <p:spPr>
            <a:xfrm>
              <a:off x="4206950" y="2129325"/>
              <a:ext cx="35475" cy="33900"/>
            </a:xfrm>
            <a:custGeom>
              <a:rect b="b" l="l" r="r" t="t"/>
              <a:pathLst>
                <a:path extrusionOk="0" h="1356" w="1419">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88"/>
            <p:cNvSpPr/>
            <p:nvPr/>
          </p:nvSpPr>
          <p:spPr>
            <a:xfrm>
              <a:off x="4207750" y="2041900"/>
              <a:ext cx="35450" cy="34500"/>
            </a:xfrm>
            <a:custGeom>
              <a:rect b="b" l="l" r="r" t="t"/>
              <a:pathLst>
                <a:path extrusionOk="0" h="1380" w="1418">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9" name="Google Shape;9299;p88"/>
            <p:cNvSpPr/>
            <p:nvPr/>
          </p:nvSpPr>
          <p:spPr>
            <a:xfrm>
              <a:off x="3962775" y="1990700"/>
              <a:ext cx="226075" cy="224500"/>
            </a:xfrm>
            <a:custGeom>
              <a:rect b="b" l="l" r="r" t="t"/>
              <a:pathLst>
                <a:path extrusionOk="0" h="8980" w="9043">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00" name="Google Shape;9300;p88"/>
          <p:cNvGrpSpPr/>
          <p:nvPr/>
        </p:nvGrpSpPr>
        <p:grpSpPr>
          <a:xfrm>
            <a:off x="5301691" y="3158697"/>
            <a:ext cx="349457" cy="349457"/>
            <a:chOff x="3963575" y="2317575"/>
            <a:chExt cx="296175" cy="296175"/>
          </a:xfrm>
        </p:grpSpPr>
        <p:sp>
          <p:nvSpPr>
            <p:cNvPr id="9301" name="Google Shape;9301;p88"/>
            <p:cNvSpPr/>
            <p:nvPr/>
          </p:nvSpPr>
          <p:spPr>
            <a:xfrm>
              <a:off x="3963575" y="2317575"/>
              <a:ext cx="296175" cy="296175"/>
            </a:xfrm>
            <a:custGeom>
              <a:rect b="b" l="l" r="r" t="t"/>
              <a:pathLst>
                <a:path extrusionOk="0" h="11847" w="11847">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88"/>
            <p:cNvSpPr/>
            <p:nvPr/>
          </p:nvSpPr>
          <p:spPr>
            <a:xfrm>
              <a:off x="4190400" y="2526300"/>
              <a:ext cx="34700" cy="35450"/>
            </a:xfrm>
            <a:custGeom>
              <a:rect b="b" l="l" r="r" t="t"/>
              <a:pathLst>
                <a:path extrusionOk="0" h="1418" w="1388">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88"/>
            <p:cNvSpPr/>
            <p:nvPr/>
          </p:nvSpPr>
          <p:spPr>
            <a:xfrm>
              <a:off x="39982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88"/>
            <p:cNvSpPr/>
            <p:nvPr/>
          </p:nvSpPr>
          <p:spPr>
            <a:xfrm>
              <a:off x="4050225" y="24215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88"/>
            <p:cNvSpPr/>
            <p:nvPr/>
          </p:nvSpPr>
          <p:spPr>
            <a:xfrm>
              <a:off x="4102200" y="24215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88"/>
            <p:cNvSpPr/>
            <p:nvPr/>
          </p:nvSpPr>
          <p:spPr>
            <a:xfrm>
              <a:off x="4155750"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88"/>
            <p:cNvSpPr/>
            <p:nvPr/>
          </p:nvSpPr>
          <p:spPr>
            <a:xfrm>
              <a:off x="3998225"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88"/>
            <p:cNvSpPr/>
            <p:nvPr/>
          </p:nvSpPr>
          <p:spPr>
            <a:xfrm>
              <a:off x="4050225" y="2456975"/>
              <a:ext cx="35450" cy="18150"/>
            </a:xfrm>
            <a:custGeom>
              <a:rect b="b" l="l" r="r" t="t"/>
              <a:pathLst>
                <a:path extrusionOk="0" h="726" w="1418">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88"/>
            <p:cNvSpPr/>
            <p:nvPr/>
          </p:nvSpPr>
          <p:spPr>
            <a:xfrm>
              <a:off x="4102200" y="2456975"/>
              <a:ext cx="35475" cy="18150"/>
            </a:xfrm>
            <a:custGeom>
              <a:rect b="b" l="l" r="r" t="t"/>
              <a:pathLst>
                <a:path extrusionOk="0" h="726" w="1419">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88"/>
            <p:cNvSpPr/>
            <p:nvPr/>
          </p:nvSpPr>
          <p:spPr>
            <a:xfrm>
              <a:off x="4155750" y="2456975"/>
              <a:ext cx="35475" cy="18150"/>
            </a:xfrm>
            <a:custGeom>
              <a:rect b="b" l="l" r="r" t="t"/>
              <a:pathLst>
                <a:path extrusionOk="0" h="726" w="1419">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88"/>
            <p:cNvSpPr/>
            <p:nvPr/>
          </p:nvSpPr>
          <p:spPr>
            <a:xfrm>
              <a:off x="3998225" y="24916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2" name="Google Shape;9312;p88"/>
            <p:cNvSpPr/>
            <p:nvPr/>
          </p:nvSpPr>
          <p:spPr>
            <a:xfrm>
              <a:off x="4050225" y="2491650"/>
              <a:ext cx="35450" cy="18125"/>
            </a:xfrm>
            <a:custGeom>
              <a:rect b="b" l="l" r="r" t="t"/>
              <a:pathLst>
                <a:path extrusionOk="0" h="725" w="1418">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3" name="Google Shape;9313;p88"/>
            <p:cNvSpPr/>
            <p:nvPr/>
          </p:nvSpPr>
          <p:spPr>
            <a:xfrm>
              <a:off x="4102200" y="2491650"/>
              <a:ext cx="35475" cy="18125"/>
            </a:xfrm>
            <a:custGeom>
              <a:rect b="b" l="l" r="r" t="t"/>
              <a:pathLst>
                <a:path extrusionOk="0" h="725" w="1419">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88"/>
            <p:cNvSpPr/>
            <p:nvPr/>
          </p:nvSpPr>
          <p:spPr>
            <a:xfrm>
              <a:off x="3998225" y="2526300"/>
              <a:ext cx="35475" cy="18125"/>
            </a:xfrm>
            <a:custGeom>
              <a:rect b="b" l="l" r="r" t="t"/>
              <a:pathLst>
                <a:path extrusionOk="0" h="725" w="1419">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88"/>
            <p:cNvSpPr/>
            <p:nvPr/>
          </p:nvSpPr>
          <p:spPr>
            <a:xfrm>
              <a:off x="4050225" y="2526300"/>
              <a:ext cx="35450" cy="18125"/>
            </a:xfrm>
            <a:custGeom>
              <a:rect b="b" l="l" r="r" t="t"/>
              <a:pathLst>
                <a:path extrusionOk="0" h="725" w="1418">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88"/>
            <p:cNvSpPr/>
            <p:nvPr/>
          </p:nvSpPr>
          <p:spPr>
            <a:xfrm>
              <a:off x="4102200" y="2526300"/>
              <a:ext cx="35475" cy="18125"/>
            </a:xfrm>
            <a:custGeom>
              <a:rect b="b" l="l" r="r" t="t"/>
              <a:pathLst>
                <a:path extrusionOk="0" h="725" w="1419">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7" name="Google Shape;9317;p88"/>
          <p:cNvGrpSpPr/>
          <p:nvPr/>
        </p:nvGrpSpPr>
        <p:grpSpPr>
          <a:xfrm>
            <a:off x="5301691" y="3608476"/>
            <a:ext cx="349457" cy="348513"/>
            <a:chOff x="3962775" y="2683025"/>
            <a:chExt cx="296175" cy="295375"/>
          </a:xfrm>
        </p:grpSpPr>
        <p:sp>
          <p:nvSpPr>
            <p:cNvPr id="9318" name="Google Shape;9318;p88"/>
            <p:cNvSpPr/>
            <p:nvPr/>
          </p:nvSpPr>
          <p:spPr>
            <a:xfrm>
              <a:off x="3962775" y="2838200"/>
              <a:ext cx="296175" cy="140200"/>
            </a:xfrm>
            <a:custGeom>
              <a:rect b="b" l="l" r="r" t="t"/>
              <a:pathLst>
                <a:path extrusionOk="0" h="5608" w="11847">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88"/>
            <p:cNvSpPr/>
            <p:nvPr/>
          </p:nvSpPr>
          <p:spPr>
            <a:xfrm>
              <a:off x="4051000" y="2683025"/>
              <a:ext cx="122100" cy="138650"/>
            </a:xfrm>
            <a:custGeom>
              <a:rect b="b" l="l" r="r" t="t"/>
              <a:pathLst>
                <a:path extrusionOk="0" h="5546" w="4884">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88"/>
            <p:cNvSpPr/>
            <p:nvPr/>
          </p:nvSpPr>
          <p:spPr>
            <a:xfrm>
              <a:off x="4084875" y="2873200"/>
              <a:ext cx="52800" cy="69775"/>
            </a:xfrm>
            <a:custGeom>
              <a:rect b="b" l="l" r="r" t="t"/>
              <a:pathLst>
                <a:path extrusionOk="0" h="2791" w="2112">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21" name="Google Shape;9321;p88"/>
          <p:cNvSpPr/>
          <p:nvPr/>
        </p:nvSpPr>
        <p:spPr>
          <a:xfrm>
            <a:off x="7513275" y="2670141"/>
            <a:ext cx="354117" cy="348513"/>
          </a:xfrm>
          <a:custGeom>
            <a:rect b="b" l="l" r="r" t="t"/>
            <a:pathLst>
              <a:path extrusionOk="0" h="11815" w="12005">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22" name="Google Shape;9322;p88"/>
          <p:cNvGrpSpPr/>
          <p:nvPr/>
        </p:nvGrpSpPr>
        <p:grpSpPr>
          <a:xfrm>
            <a:off x="7516228" y="3159168"/>
            <a:ext cx="348513" cy="348513"/>
            <a:chOff x="5775900" y="2308125"/>
            <a:chExt cx="295375" cy="295375"/>
          </a:xfrm>
        </p:grpSpPr>
        <p:sp>
          <p:nvSpPr>
            <p:cNvPr id="9323" name="Google Shape;9323;p88"/>
            <p:cNvSpPr/>
            <p:nvPr/>
          </p:nvSpPr>
          <p:spPr>
            <a:xfrm>
              <a:off x="5984625" y="2482975"/>
              <a:ext cx="18125" cy="18150"/>
            </a:xfrm>
            <a:custGeom>
              <a:rect b="b" l="l" r="r" t="t"/>
              <a:pathLst>
                <a:path extrusionOk="0" h="726" w="725">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88"/>
            <p:cNvSpPr/>
            <p:nvPr/>
          </p:nvSpPr>
          <p:spPr>
            <a:xfrm>
              <a:off x="5775900" y="2308125"/>
              <a:ext cx="295375" cy="295375"/>
            </a:xfrm>
            <a:custGeom>
              <a:rect b="b" l="l" r="r" t="t"/>
              <a:pathLst>
                <a:path extrusionOk="0" h="11815" w="11815">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88"/>
            <p:cNvSpPr/>
            <p:nvPr/>
          </p:nvSpPr>
          <p:spPr>
            <a:xfrm>
              <a:off x="5984625" y="2508975"/>
              <a:ext cx="18125" cy="61450"/>
            </a:xfrm>
            <a:custGeom>
              <a:rect b="b" l="l" r="r" t="t"/>
              <a:pathLst>
                <a:path extrusionOk="0" h="2458" w="725">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88"/>
            <p:cNvSpPr/>
            <p:nvPr/>
          </p:nvSpPr>
          <p:spPr>
            <a:xfrm>
              <a:off x="5845200" y="2395550"/>
              <a:ext cx="122900" cy="17350"/>
            </a:xfrm>
            <a:custGeom>
              <a:rect b="b" l="l" r="r" t="t"/>
              <a:pathLst>
                <a:path extrusionOk="0" h="694" w="4916">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7" name="Google Shape;9327;p88"/>
            <p:cNvSpPr/>
            <p:nvPr/>
          </p:nvSpPr>
          <p:spPr>
            <a:xfrm>
              <a:off x="5845200" y="2431000"/>
              <a:ext cx="122900" cy="17350"/>
            </a:xfrm>
            <a:custGeom>
              <a:rect b="b" l="l" r="r" t="t"/>
              <a:pathLst>
                <a:path extrusionOk="0" h="694" w="4916">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8" name="Google Shape;9328;p88"/>
          <p:cNvGrpSpPr/>
          <p:nvPr/>
        </p:nvGrpSpPr>
        <p:grpSpPr>
          <a:xfrm>
            <a:off x="7537142" y="3608004"/>
            <a:ext cx="306686" cy="349457"/>
            <a:chOff x="5794025" y="2673575"/>
            <a:chExt cx="259925" cy="296175"/>
          </a:xfrm>
        </p:grpSpPr>
        <p:sp>
          <p:nvSpPr>
            <p:cNvPr id="9329" name="Google Shape;9329;p88"/>
            <p:cNvSpPr/>
            <p:nvPr/>
          </p:nvSpPr>
          <p:spPr>
            <a:xfrm>
              <a:off x="5794025" y="2673575"/>
              <a:ext cx="259925" cy="296175"/>
            </a:xfrm>
            <a:custGeom>
              <a:rect b="b" l="l" r="r" t="t"/>
              <a:pathLst>
                <a:path extrusionOk="0" h="11847" w="10397">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88"/>
            <p:cNvSpPr/>
            <p:nvPr/>
          </p:nvSpPr>
          <p:spPr>
            <a:xfrm>
              <a:off x="5967300" y="2915375"/>
              <a:ext cx="35450" cy="17350"/>
            </a:xfrm>
            <a:custGeom>
              <a:rect b="b" l="l" r="r" t="t"/>
              <a:pathLst>
                <a:path extrusionOk="0" h="694" w="1418">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31" name="Google Shape;9331;p88"/>
          <p:cNvSpPr/>
          <p:nvPr/>
        </p:nvSpPr>
        <p:spPr>
          <a:xfrm>
            <a:off x="6637977" y="4079018"/>
            <a:ext cx="349457" cy="348513"/>
          </a:xfrm>
          <a:custGeom>
            <a:rect b="b" l="l" r="r" t="t"/>
            <a:pathLst>
              <a:path extrusionOk="0" h="11815" w="11847">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88"/>
          <p:cNvSpPr/>
          <p:nvPr/>
        </p:nvSpPr>
        <p:spPr>
          <a:xfrm>
            <a:off x="4867924" y="2197454"/>
            <a:ext cx="348513" cy="349427"/>
          </a:xfrm>
          <a:custGeom>
            <a:rect b="b" l="l" r="r" t="t"/>
            <a:pathLst>
              <a:path extrusionOk="0" h="11846" w="11815">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33" name="Google Shape;9333;p88"/>
          <p:cNvGrpSpPr/>
          <p:nvPr/>
        </p:nvGrpSpPr>
        <p:grpSpPr>
          <a:xfrm>
            <a:off x="6637536" y="1304166"/>
            <a:ext cx="350401" cy="349457"/>
            <a:chOff x="2141000" y="1954475"/>
            <a:chExt cx="296975" cy="296175"/>
          </a:xfrm>
        </p:grpSpPr>
        <p:sp>
          <p:nvSpPr>
            <p:cNvPr id="9334" name="Google Shape;9334;p88"/>
            <p:cNvSpPr/>
            <p:nvPr/>
          </p:nvSpPr>
          <p:spPr>
            <a:xfrm>
              <a:off x="2280425" y="1989925"/>
              <a:ext cx="104775" cy="68550"/>
            </a:xfrm>
            <a:custGeom>
              <a:rect b="b" l="l" r="r" t="t"/>
              <a:pathLst>
                <a:path extrusionOk="0" h="2742" w="4191">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88"/>
            <p:cNvSpPr/>
            <p:nvPr/>
          </p:nvSpPr>
          <p:spPr>
            <a:xfrm>
              <a:off x="2174875" y="2145875"/>
              <a:ext cx="105575" cy="69325"/>
            </a:xfrm>
            <a:custGeom>
              <a:rect b="b" l="l" r="r" t="t"/>
              <a:pathLst>
                <a:path extrusionOk="0" h="2773" w="4223">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88"/>
            <p:cNvSpPr/>
            <p:nvPr/>
          </p:nvSpPr>
          <p:spPr>
            <a:xfrm>
              <a:off x="2141000" y="1954475"/>
              <a:ext cx="139450" cy="174100"/>
            </a:xfrm>
            <a:custGeom>
              <a:rect b="b" l="l" r="r" t="t"/>
              <a:pathLst>
                <a:path extrusionOk="0" h="6964" w="5578">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88"/>
            <p:cNvSpPr/>
            <p:nvPr/>
          </p:nvSpPr>
          <p:spPr>
            <a:xfrm>
              <a:off x="2298525" y="2076550"/>
              <a:ext cx="139450" cy="174100"/>
            </a:xfrm>
            <a:custGeom>
              <a:rect b="b" l="l" r="r" t="t"/>
              <a:pathLst>
                <a:path extrusionOk="0" h="6964" w="5578">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341" name="Shape 9341"/>
        <p:cNvGrpSpPr/>
        <p:nvPr/>
      </p:nvGrpSpPr>
      <p:grpSpPr>
        <a:xfrm>
          <a:off x="0" y="0"/>
          <a:ext cx="0" cy="0"/>
          <a:chOff x="0" y="0"/>
          <a:chExt cx="0" cy="0"/>
        </a:xfrm>
      </p:grpSpPr>
      <p:sp>
        <p:nvSpPr>
          <p:cNvPr id="9342" name="Google Shape;9342;p89"/>
          <p:cNvSpPr txBox="1"/>
          <p:nvPr>
            <p:ph idx="4294967295" type="title"/>
          </p:nvPr>
        </p:nvSpPr>
        <p:spPr>
          <a:xfrm>
            <a:off x="849675"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9343" name="Google Shape;9343;p89"/>
          <p:cNvSpPr txBox="1"/>
          <p:nvPr>
            <p:ph idx="4294967295" type="title"/>
          </p:nvPr>
        </p:nvSpPr>
        <p:spPr>
          <a:xfrm>
            <a:off x="4858400" y="511013"/>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9344" name="Google Shape;9344;p89"/>
          <p:cNvGrpSpPr/>
          <p:nvPr/>
        </p:nvGrpSpPr>
        <p:grpSpPr>
          <a:xfrm>
            <a:off x="882957" y="1306638"/>
            <a:ext cx="292442" cy="355741"/>
            <a:chOff x="-35830350" y="1912725"/>
            <a:chExt cx="241050" cy="293225"/>
          </a:xfrm>
        </p:grpSpPr>
        <p:sp>
          <p:nvSpPr>
            <p:cNvPr id="9345" name="Google Shape;9345;p89"/>
            <p:cNvSpPr/>
            <p:nvPr/>
          </p:nvSpPr>
          <p:spPr>
            <a:xfrm>
              <a:off x="-35830350" y="1912725"/>
              <a:ext cx="241050" cy="293225"/>
            </a:xfrm>
            <a:custGeom>
              <a:rect b="b" l="l" r="r" t="t"/>
              <a:pathLst>
                <a:path extrusionOk="0" h="11729" w="9642">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89"/>
            <p:cNvSpPr/>
            <p:nvPr/>
          </p:nvSpPr>
          <p:spPr>
            <a:xfrm>
              <a:off x="-35742925" y="1965500"/>
              <a:ext cx="120550" cy="119750"/>
            </a:xfrm>
            <a:custGeom>
              <a:rect b="b" l="l" r="r" t="t"/>
              <a:pathLst>
                <a:path extrusionOk="0" h="4790" w="4822">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7" name="Google Shape;9347;p89"/>
          <p:cNvGrpSpPr/>
          <p:nvPr/>
        </p:nvGrpSpPr>
        <p:grpSpPr>
          <a:xfrm>
            <a:off x="851444" y="1766235"/>
            <a:ext cx="355468" cy="353587"/>
            <a:chOff x="-35854750" y="2272675"/>
            <a:chExt cx="293000" cy="291450"/>
          </a:xfrm>
        </p:grpSpPr>
        <p:sp>
          <p:nvSpPr>
            <p:cNvPr id="9348" name="Google Shape;9348;p89"/>
            <p:cNvSpPr/>
            <p:nvPr/>
          </p:nvSpPr>
          <p:spPr>
            <a:xfrm>
              <a:off x="-35854750" y="2272675"/>
              <a:ext cx="293000" cy="291450"/>
            </a:xfrm>
            <a:custGeom>
              <a:rect b="b" l="l" r="r" t="t"/>
              <a:pathLst>
                <a:path extrusionOk="0" h="11658" w="1172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89"/>
            <p:cNvSpPr/>
            <p:nvPr/>
          </p:nvSpPr>
          <p:spPr>
            <a:xfrm>
              <a:off x="-35733475" y="2340425"/>
              <a:ext cx="51225" cy="68550"/>
            </a:xfrm>
            <a:custGeom>
              <a:rect b="b" l="l" r="r" t="t"/>
              <a:pathLst>
                <a:path extrusionOk="0" h="2742" w="2049">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0" name="Google Shape;9350;p89"/>
            <p:cNvSpPr/>
            <p:nvPr/>
          </p:nvSpPr>
          <p:spPr>
            <a:xfrm>
              <a:off x="-35716925" y="2418400"/>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1" name="Google Shape;9351;p89"/>
          <p:cNvGrpSpPr/>
          <p:nvPr/>
        </p:nvGrpSpPr>
        <p:grpSpPr>
          <a:xfrm>
            <a:off x="850958" y="2220821"/>
            <a:ext cx="356438" cy="354558"/>
            <a:chOff x="-35853975" y="2631825"/>
            <a:chExt cx="293800" cy="292250"/>
          </a:xfrm>
        </p:grpSpPr>
        <p:sp>
          <p:nvSpPr>
            <p:cNvPr id="9352" name="Google Shape;9352;p89"/>
            <p:cNvSpPr/>
            <p:nvPr/>
          </p:nvSpPr>
          <p:spPr>
            <a:xfrm>
              <a:off x="-35813025" y="2701825"/>
              <a:ext cx="201675" cy="171925"/>
            </a:xfrm>
            <a:custGeom>
              <a:rect b="b" l="l" r="r" t="t"/>
              <a:pathLst>
                <a:path extrusionOk="0" h="6877" w="8067">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89"/>
            <p:cNvSpPr/>
            <p:nvPr/>
          </p:nvSpPr>
          <p:spPr>
            <a:xfrm>
              <a:off x="-35853975" y="2631825"/>
              <a:ext cx="293800" cy="292250"/>
            </a:xfrm>
            <a:custGeom>
              <a:rect b="b" l="l" r="r" t="t"/>
              <a:pathLst>
                <a:path extrusionOk="0" h="11690" w="11752">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89"/>
            <p:cNvSpPr/>
            <p:nvPr/>
          </p:nvSpPr>
          <p:spPr>
            <a:xfrm>
              <a:off x="-35715350" y="2735025"/>
              <a:ext cx="49650" cy="40675"/>
            </a:xfrm>
            <a:custGeom>
              <a:rect b="b" l="l" r="r" t="t"/>
              <a:pathLst>
                <a:path extrusionOk="0" h="1627" w="1986">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89"/>
            <p:cNvSpPr/>
            <p:nvPr/>
          </p:nvSpPr>
          <p:spPr>
            <a:xfrm>
              <a:off x="-35705900" y="2667275"/>
              <a:ext cx="107925" cy="101750"/>
            </a:xfrm>
            <a:custGeom>
              <a:rect b="b" l="l" r="r" t="t"/>
              <a:pathLst>
                <a:path extrusionOk="0" h="4070" w="4317">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89"/>
            <p:cNvSpPr/>
            <p:nvPr/>
          </p:nvSpPr>
          <p:spPr>
            <a:xfrm>
              <a:off x="-35709825" y="2700350"/>
              <a:ext cx="77200" cy="68700"/>
            </a:xfrm>
            <a:custGeom>
              <a:rect b="b" l="l" r="r" t="t"/>
              <a:pathLst>
                <a:path extrusionOk="0" h="2748" w="3088">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7" name="Google Shape;9357;p89"/>
          <p:cNvGrpSpPr/>
          <p:nvPr/>
        </p:nvGrpSpPr>
        <p:grpSpPr>
          <a:xfrm>
            <a:off x="3089562" y="1307714"/>
            <a:ext cx="353587" cy="353587"/>
            <a:chOff x="-34032200" y="1916675"/>
            <a:chExt cx="291450" cy="291450"/>
          </a:xfrm>
        </p:grpSpPr>
        <p:sp>
          <p:nvSpPr>
            <p:cNvPr id="9358" name="Google Shape;9358;p89"/>
            <p:cNvSpPr/>
            <p:nvPr/>
          </p:nvSpPr>
          <p:spPr>
            <a:xfrm>
              <a:off x="-34032200" y="1916675"/>
              <a:ext cx="291450" cy="291450"/>
            </a:xfrm>
            <a:custGeom>
              <a:rect b="b" l="l" r="r" t="t"/>
              <a:pathLst>
                <a:path extrusionOk="0" h="11658" w="11658">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89"/>
            <p:cNvSpPr/>
            <p:nvPr/>
          </p:nvSpPr>
          <p:spPr>
            <a:xfrm>
              <a:off x="-33999125" y="20190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89"/>
            <p:cNvSpPr/>
            <p:nvPr/>
          </p:nvSpPr>
          <p:spPr>
            <a:xfrm>
              <a:off x="-33999900" y="2053725"/>
              <a:ext cx="52000" cy="18125"/>
            </a:xfrm>
            <a:custGeom>
              <a:rect b="b" l="l" r="r" t="t"/>
              <a:pathLst>
                <a:path extrusionOk="0" h="725" w="208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89"/>
            <p:cNvSpPr/>
            <p:nvPr/>
          </p:nvSpPr>
          <p:spPr>
            <a:xfrm>
              <a:off x="-33999125" y="2088375"/>
              <a:ext cx="34675" cy="17350"/>
            </a:xfrm>
            <a:custGeom>
              <a:rect b="b" l="l" r="r" t="t"/>
              <a:pathLst>
                <a:path extrusionOk="0" h="694" w="1387">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62" name="Google Shape;9362;p89"/>
          <p:cNvSpPr/>
          <p:nvPr/>
        </p:nvSpPr>
        <p:spPr>
          <a:xfrm>
            <a:off x="3086014" y="1764916"/>
            <a:ext cx="354527" cy="356620"/>
          </a:xfrm>
          <a:custGeom>
            <a:rect b="b" l="l" r="r" t="t"/>
            <a:pathLst>
              <a:path extrusionOk="0" h="11758" w="11689">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63" name="Google Shape;9363;p89"/>
          <p:cNvGrpSpPr/>
          <p:nvPr/>
        </p:nvGrpSpPr>
        <p:grpSpPr>
          <a:xfrm>
            <a:off x="3089092" y="2220821"/>
            <a:ext cx="354527" cy="354558"/>
            <a:chOff x="-34032200" y="2634975"/>
            <a:chExt cx="292225" cy="292250"/>
          </a:xfrm>
        </p:grpSpPr>
        <p:sp>
          <p:nvSpPr>
            <p:cNvPr id="9364" name="Google Shape;9364;p89"/>
            <p:cNvSpPr/>
            <p:nvPr/>
          </p:nvSpPr>
          <p:spPr>
            <a:xfrm>
              <a:off x="-34032200" y="2634975"/>
              <a:ext cx="292225" cy="292250"/>
            </a:xfrm>
            <a:custGeom>
              <a:rect b="b" l="l" r="r" t="t"/>
              <a:pathLst>
                <a:path extrusionOk="0" h="11690" w="11689">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89"/>
            <p:cNvSpPr/>
            <p:nvPr/>
          </p:nvSpPr>
          <p:spPr>
            <a:xfrm>
              <a:off x="-33947125" y="2735800"/>
              <a:ext cx="51200" cy="86675"/>
            </a:xfrm>
            <a:custGeom>
              <a:rect b="b" l="l" r="r" t="t"/>
              <a:pathLst>
                <a:path extrusionOk="0" h="3467" w="2048">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89"/>
            <p:cNvSpPr/>
            <p:nvPr/>
          </p:nvSpPr>
          <p:spPr>
            <a:xfrm>
              <a:off x="-33878600" y="2737375"/>
              <a:ext cx="52000" cy="86675"/>
            </a:xfrm>
            <a:custGeom>
              <a:rect b="b" l="l" r="r" t="t"/>
              <a:pathLst>
                <a:path extrusionOk="0" h="3467" w="208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67" name="Google Shape;9367;p89"/>
          <p:cNvGrpSpPr/>
          <p:nvPr/>
        </p:nvGrpSpPr>
        <p:grpSpPr>
          <a:xfrm>
            <a:off x="1739487" y="2687069"/>
            <a:ext cx="358379" cy="354527"/>
            <a:chOff x="-32245875" y="1938725"/>
            <a:chExt cx="295400" cy="292225"/>
          </a:xfrm>
        </p:grpSpPr>
        <p:sp>
          <p:nvSpPr>
            <p:cNvPr id="9368" name="Google Shape;9368;p89"/>
            <p:cNvSpPr/>
            <p:nvPr/>
          </p:nvSpPr>
          <p:spPr>
            <a:xfrm>
              <a:off x="-32156075" y="2042700"/>
              <a:ext cx="120525" cy="120525"/>
            </a:xfrm>
            <a:custGeom>
              <a:rect b="b" l="l" r="r" t="t"/>
              <a:pathLst>
                <a:path extrusionOk="0" h="4821" w="4821">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89"/>
            <p:cNvSpPr/>
            <p:nvPr/>
          </p:nvSpPr>
          <p:spPr>
            <a:xfrm>
              <a:off x="-32105675" y="2076550"/>
              <a:ext cx="35475" cy="33900"/>
            </a:xfrm>
            <a:custGeom>
              <a:rect b="b" l="l" r="r" t="t"/>
              <a:pathLst>
                <a:path extrusionOk="0" h="1356" w="1419">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89"/>
            <p:cNvSpPr/>
            <p:nvPr/>
          </p:nvSpPr>
          <p:spPr>
            <a:xfrm>
              <a:off x="-32245875" y="1938725"/>
              <a:ext cx="295400" cy="292225"/>
            </a:xfrm>
            <a:custGeom>
              <a:rect b="b" l="l" r="r" t="t"/>
              <a:pathLst>
                <a:path extrusionOk="0" h="11689" w="11816">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1" name="Google Shape;9371;p89"/>
          <p:cNvGrpSpPr/>
          <p:nvPr/>
        </p:nvGrpSpPr>
        <p:grpSpPr>
          <a:xfrm>
            <a:off x="1736150" y="3156468"/>
            <a:ext cx="365052" cy="352162"/>
            <a:chOff x="-32243500" y="2299850"/>
            <a:chExt cx="300900" cy="290275"/>
          </a:xfrm>
        </p:grpSpPr>
        <p:sp>
          <p:nvSpPr>
            <p:cNvPr id="9372" name="Google Shape;9372;p89"/>
            <p:cNvSpPr/>
            <p:nvPr/>
          </p:nvSpPr>
          <p:spPr>
            <a:xfrm>
              <a:off x="-32243500" y="2299850"/>
              <a:ext cx="300900" cy="290275"/>
            </a:xfrm>
            <a:custGeom>
              <a:rect b="b" l="l" r="r" t="t"/>
              <a:pathLst>
                <a:path extrusionOk="0" h="11611" w="12036">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89"/>
            <p:cNvSpPr/>
            <p:nvPr/>
          </p:nvSpPr>
          <p:spPr>
            <a:xfrm>
              <a:off x="-32048175" y="2342775"/>
              <a:ext cx="55950" cy="51025"/>
            </a:xfrm>
            <a:custGeom>
              <a:rect b="b" l="l" r="r" t="t"/>
              <a:pathLst>
                <a:path extrusionOk="0" h="2041" w="2238">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4" name="Google Shape;9374;p89"/>
          <p:cNvSpPr/>
          <p:nvPr/>
        </p:nvSpPr>
        <p:spPr>
          <a:xfrm>
            <a:off x="1737541" y="3616837"/>
            <a:ext cx="356438" cy="352617"/>
          </a:xfrm>
          <a:custGeom>
            <a:rect b="b" l="l" r="r" t="t"/>
            <a:pathLst>
              <a:path extrusionOk="0" h="11626" w="11752">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75" name="Google Shape;9375;p89"/>
          <p:cNvGrpSpPr/>
          <p:nvPr/>
        </p:nvGrpSpPr>
        <p:grpSpPr>
          <a:xfrm>
            <a:off x="1299432" y="1306759"/>
            <a:ext cx="354527" cy="355498"/>
            <a:chOff x="-35495600" y="1912725"/>
            <a:chExt cx="292225" cy="293025"/>
          </a:xfrm>
        </p:grpSpPr>
        <p:sp>
          <p:nvSpPr>
            <p:cNvPr id="9376" name="Google Shape;9376;p89"/>
            <p:cNvSpPr/>
            <p:nvPr/>
          </p:nvSpPr>
          <p:spPr>
            <a:xfrm>
              <a:off x="-35495600" y="1912725"/>
              <a:ext cx="102400" cy="293025"/>
            </a:xfrm>
            <a:custGeom>
              <a:rect b="b" l="l" r="r" t="t"/>
              <a:pathLst>
                <a:path extrusionOk="0" h="11721" w="4096">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7" name="Google Shape;9377;p89"/>
            <p:cNvSpPr/>
            <p:nvPr/>
          </p:nvSpPr>
          <p:spPr>
            <a:xfrm>
              <a:off x="-35305775" y="1912725"/>
              <a:ext cx="102400" cy="292250"/>
            </a:xfrm>
            <a:custGeom>
              <a:rect b="b" l="l" r="r" t="t"/>
              <a:pathLst>
                <a:path extrusionOk="0" h="11690" w="4096">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8" name="Google Shape;9378;p89"/>
            <p:cNvSpPr/>
            <p:nvPr/>
          </p:nvSpPr>
          <p:spPr>
            <a:xfrm>
              <a:off x="-35427875" y="2017025"/>
              <a:ext cx="155200" cy="85800"/>
            </a:xfrm>
            <a:custGeom>
              <a:rect b="b" l="l" r="r" t="t"/>
              <a:pathLst>
                <a:path extrusionOk="0" h="3432" w="6208">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79" name="Google Shape;9379;p89"/>
          <p:cNvSpPr/>
          <p:nvPr/>
        </p:nvSpPr>
        <p:spPr>
          <a:xfrm>
            <a:off x="1295266" y="1765962"/>
            <a:ext cx="356438" cy="354527"/>
          </a:xfrm>
          <a:custGeom>
            <a:rect b="b" l="l" r="r" t="t"/>
            <a:pathLst>
              <a:path extrusionOk="0" h="11689" w="11752">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380" name="Google Shape;9380;p89"/>
          <p:cNvGrpSpPr/>
          <p:nvPr/>
        </p:nvGrpSpPr>
        <p:grpSpPr>
          <a:xfrm>
            <a:off x="1299432" y="2221307"/>
            <a:ext cx="354527" cy="353587"/>
            <a:chOff x="-35495600" y="2631825"/>
            <a:chExt cx="292225" cy="291450"/>
          </a:xfrm>
        </p:grpSpPr>
        <p:sp>
          <p:nvSpPr>
            <p:cNvPr id="9381" name="Google Shape;9381;p89"/>
            <p:cNvSpPr/>
            <p:nvPr/>
          </p:nvSpPr>
          <p:spPr>
            <a:xfrm>
              <a:off x="-35495600" y="2735025"/>
              <a:ext cx="137075" cy="188250"/>
            </a:xfrm>
            <a:custGeom>
              <a:rect b="b" l="l" r="r" t="t"/>
              <a:pathLst>
                <a:path extrusionOk="0" h="7530" w="5483">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89"/>
            <p:cNvSpPr/>
            <p:nvPr/>
          </p:nvSpPr>
          <p:spPr>
            <a:xfrm>
              <a:off x="-35339650" y="2631825"/>
              <a:ext cx="136275" cy="188275"/>
            </a:xfrm>
            <a:custGeom>
              <a:rect b="b" l="l" r="r" t="t"/>
              <a:pathLst>
                <a:path extrusionOk="0" h="7531" w="5451">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89"/>
            <p:cNvSpPr/>
            <p:nvPr/>
          </p:nvSpPr>
          <p:spPr>
            <a:xfrm>
              <a:off x="-35341225" y="2836625"/>
              <a:ext cx="85075" cy="84500"/>
            </a:xfrm>
            <a:custGeom>
              <a:rect b="b" l="l" r="r" t="t"/>
              <a:pathLst>
                <a:path extrusionOk="0" h="3380" w="3403">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89"/>
            <p:cNvSpPr/>
            <p:nvPr/>
          </p:nvSpPr>
          <p:spPr>
            <a:xfrm>
              <a:off x="-35442050" y="2632625"/>
              <a:ext cx="84300" cy="85075"/>
            </a:xfrm>
            <a:custGeom>
              <a:rect b="b" l="l" r="r" t="t"/>
              <a:pathLst>
                <a:path extrusionOk="0" h="3403" w="3372">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85" name="Google Shape;9385;p89"/>
          <p:cNvGrpSpPr/>
          <p:nvPr/>
        </p:nvGrpSpPr>
        <p:grpSpPr>
          <a:xfrm>
            <a:off x="3537081" y="1307714"/>
            <a:ext cx="353587" cy="353587"/>
            <a:chOff x="-33673825" y="1916675"/>
            <a:chExt cx="291450" cy="291450"/>
          </a:xfrm>
        </p:grpSpPr>
        <p:sp>
          <p:nvSpPr>
            <p:cNvPr id="9386" name="Google Shape;9386;p89"/>
            <p:cNvSpPr/>
            <p:nvPr/>
          </p:nvSpPr>
          <p:spPr>
            <a:xfrm>
              <a:off x="-33486375" y="1950550"/>
              <a:ext cx="85875" cy="85075"/>
            </a:xfrm>
            <a:custGeom>
              <a:rect b="b" l="l" r="r" t="t"/>
              <a:pathLst>
                <a:path extrusionOk="0" h="3403" w="3435">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89"/>
            <p:cNvSpPr/>
            <p:nvPr/>
          </p:nvSpPr>
          <p:spPr>
            <a:xfrm>
              <a:off x="-33605300" y="2122250"/>
              <a:ext cx="85075" cy="85875"/>
            </a:xfrm>
            <a:custGeom>
              <a:rect b="b" l="l" r="r" t="t"/>
              <a:pathLst>
                <a:path extrusionOk="0" h="3435" w="3403">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89"/>
            <p:cNvSpPr/>
            <p:nvPr/>
          </p:nvSpPr>
          <p:spPr>
            <a:xfrm>
              <a:off x="-33673825" y="1916675"/>
              <a:ext cx="189050" cy="189050"/>
            </a:xfrm>
            <a:custGeom>
              <a:rect b="b" l="l" r="r" t="t"/>
              <a:pathLst>
                <a:path extrusionOk="0" h="7562" w="7562">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89"/>
            <p:cNvSpPr/>
            <p:nvPr/>
          </p:nvSpPr>
          <p:spPr>
            <a:xfrm>
              <a:off x="-33503700" y="2070250"/>
              <a:ext cx="121325" cy="137075"/>
            </a:xfrm>
            <a:custGeom>
              <a:rect b="b" l="l" r="r" t="t"/>
              <a:pathLst>
                <a:path extrusionOk="0" h="5483" w="4853">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0" name="Google Shape;9390;p89"/>
          <p:cNvGrpSpPr/>
          <p:nvPr/>
        </p:nvGrpSpPr>
        <p:grpSpPr>
          <a:xfrm>
            <a:off x="3534700" y="1765295"/>
            <a:ext cx="358349" cy="355468"/>
            <a:chOff x="-33676975" y="2275050"/>
            <a:chExt cx="295375" cy="293000"/>
          </a:xfrm>
        </p:grpSpPr>
        <p:sp>
          <p:nvSpPr>
            <p:cNvPr id="9391" name="Google Shape;9391;p89"/>
            <p:cNvSpPr/>
            <p:nvPr/>
          </p:nvSpPr>
          <p:spPr>
            <a:xfrm>
              <a:off x="-33502125" y="2309700"/>
              <a:ext cx="52800" cy="67750"/>
            </a:xfrm>
            <a:custGeom>
              <a:rect b="b" l="l" r="r" t="t"/>
              <a:pathLst>
                <a:path extrusionOk="0" h="2710" w="2112">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89"/>
            <p:cNvSpPr/>
            <p:nvPr/>
          </p:nvSpPr>
          <p:spPr>
            <a:xfrm>
              <a:off x="-33484800" y="2395550"/>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89"/>
            <p:cNvSpPr/>
            <p:nvPr/>
          </p:nvSpPr>
          <p:spPr>
            <a:xfrm>
              <a:off x="-33676975" y="2275050"/>
              <a:ext cx="295375" cy="293000"/>
            </a:xfrm>
            <a:custGeom>
              <a:rect b="b" l="l" r="r" t="t"/>
              <a:pathLst>
                <a:path extrusionOk="0" h="11720" w="11815">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4" name="Google Shape;9394;p89"/>
          <p:cNvGrpSpPr/>
          <p:nvPr/>
        </p:nvGrpSpPr>
        <p:grpSpPr>
          <a:xfrm>
            <a:off x="3537081" y="2220594"/>
            <a:ext cx="353587" cy="355013"/>
            <a:chOff x="-33673825" y="2634975"/>
            <a:chExt cx="291450" cy="292625"/>
          </a:xfrm>
        </p:grpSpPr>
        <p:sp>
          <p:nvSpPr>
            <p:cNvPr id="9395" name="Google Shape;9395;p89"/>
            <p:cNvSpPr/>
            <p:nvPr/>
          </p:nvSpPr>
          <p:spPr>
            <a:xfrm>
              <a:off x="-33673825" y="2634975"/>
              <a:ext cx="291450" cy="292625"/>
            </a:xfrm>
            <a:custGeom>
              <a:rect b="b" l="l" r="r" t="t"/>
              <a:pathLst>
                <a:path extrusionOk="0" h="11705" w="11658">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89"/>
            <p:cNvSpPr/>
            <p:nvPr/>
          </p:nvSpPr>
          <p:spPr>
            <a:xfrm>
              <a:off x="-33467475" y="2806675"/>
              <a:ext cx="51225" cy="51225"/>
            </a:xfrm>
            <a:custGeom>
              <a:rect b="b" l="l" r="r" t="t"/>
              <a:pathLst>
                <a:path extrusionOk="0" h="2049" w="2049">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97" name="Google Shape;9397;p89"/>
          <p:cNvGrpSpPr/>
          <p:nvPr/>
        </p:nvGrpSpPr>
        <p:grpSpPr>
          <a:xfrm>
            <a:off x="2205089" y="2687509"/>
            <a:ext cx="329687" cy="353648"/>
            <a:chOff x="-31874100" y="1939525"/>
            <a:chExt cx="271750" cy="291500"/>
          </a:xfrm>
        </p:grpSpPr>
        <p:sp>
          <p:nvSpPr>
            <p:cNvPr id="9398" name="Google Shape;9398;p89"/>
            <p:cNvSpPr/>
            <p:nvPr/>
          </p:nvSpPr>
          <p:spPr>
            <a:xfrm>
              <a:off x="-31874100" y="2132475"/>
              <a:ext cx="271750" cy="98550"/>
            </a:xfrm>
            <a:custGeom>
              <a:rect b="b" l="l" r="r" t="t"/>
              <a:pathLst>
                <a:path extrusionOk="0" h="3942" w="1087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89"/>
            <p:cNvSpPr/>
            <p:nvPr/>
          </p:nvSpPr>
          <p:spPr>
            <a:xfrm>
              <a:off x="-31830775" y="1939525"/>
              <a:ext cx="189050" cy="189825"/>
            </a:xfrm>
            <a:custGeom>
              <a:rect b="b" l="l" r="r" t="t"/>
              <a:pathLst>
                <a:path extrusionOk="0" h="7593" w="7562">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0" name="Google Shape;9400;p89"/>
          <p:cNvSpPr/>
          <p:nvPr/>
        </p:nvSpPr>
        <p:spPr>
          <a:xfrm>
            <a:off x="2211275" y="3155955"/>
            <a:ext cx="311550" cy="353587"/>
          </a:xfrm>
          <a:custGeom>
            <a:rect b="b" l="l" r="r" t="t"/>
            <a:pathLst>
              <a:path extrusionOk="0" h="11658" w="10272">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1" name="Google Shape;9401;p89"/>
          <p:cNvGrpSpPr/>
          <p:nvPr/>
        </p:nvGrpSpPr>
        <p:grpSpPr>
          <a:xfrm>
            <a:off x="2186451" y="3616531"/>
            <a:ext cx="366963" cy="352768"/>
            <a:chOff x="-31889075" y="2658950"/>
            <a:chExt cx="302475" cy="290775"/>
          </a:xfrm>
        </p:grpSpPr>
        <p:sp>
          <p:nvSpPr>
            <p:cNvPr id="9402" name="Google Shape;9402;p89"/>
            <p:cNvSpPr/>
            <p:nvPr/>
          </p:nvSpPr>
          <p:spPr>
            <a:xfrm>
              <a:off x="-31889075" y="2658950"/>
              <a:ext cx="302475" cy="290775"/>
            </a:xfrm>
            <a:custGeom>
              <a:rect b="b" l="l" r="r" t="t"/>
              <a:pathLst>
                <a:path extrusionOk="0" h="11631" w="12099">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89"/>
            <p:cNvSpPr/>
            <p:nvPr/>
          </p:nvSpPr>
          <p:spPr>
            <a:xfrm>
              <a:off x="-31838650" y="2838200"/>
              <a:ext cx="70100" cy="68550"/>
            </a:xfrm>
            <a:custGeom>
              <a:rect b="b" l="l" r="r" t="t"/>
              <a:pathLst>
                <a:path extrusionOk="0" h="2742" w="2804">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04" name="Google Shape;9404;p89"/>
          <p:cNvSpPr/>
          <p:nvPr/>
        </p:nvSpPr>
        <p:spPr>
          <a:xfrm>
            <a:off x="3974577" y="3155469"/>
            <a:ext cx="356438" cy="354558"/>
          </a:xfrm>
          <a:custGeom>
            <a:rect b="b" l="l" r="r" t="t"/>
            <a:pathLst>
              <a:path extrusionOk="0" h="11690" w="11752">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05" name="Google Shape;9405;p89"/>
          <p:cNvGrpSpPr/>
          <p:nvPr/>
        </p:nvGrpSpPr>
        <p:grpSpPr>
          <a:xfrm>
            <a:off x="1747421" y="1306759"/>
            <a:ext cx="354527" cy="355498"/>
            <a:chOff x="-35136450" y="1912725"/>
            <a:chExt cx="292225" cy="293025"/>
          </a:xfrm>
        </p:grpSpPr>
        <p:sp>
          <p:nvSpPr>
            <p:cNvPr id="9406" name="Google Shape;9406;p89"/>
            <p:cNvSpPr/>
            <p:nvPr/>
          </p:nvSpPr>
          <p:spPr>
            <a:xfrm>
              <a:off x="-35136450" y="2050575"/>
              <a:ext cx="155975" cy="155175"/>
            </a:xfrm>
            <a:custGeom>
              <a:rect b="b" l="l" r="r" t="t"/>
              <a:pathLst>
                <a:path extrusionOk="0" h="6207" w="6239">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89"/>
            <p:cNvSpPr/>
            <p:nvPr/>
          </p:nvSpPr>
          <p:spPr>
            <a:xfrm>
              <a:off x="-34964750" y="1947400"/>
              <a:ext cx="68550" cy="103200"/>
            </a:xfrm>
            <a:custGeom>
              <a:rect b="b" l="l" r="r" t="t"/>
              <a:pathLst>
                <a:path extrusionOk="0" h="4128" w="2742">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8" name="Google Shape;9408;p89"/>
            <p:cNvSpPr/>
            <p:nvPr/>
          </p:nvSpPr>
          <p:spPr>
            <a:xfrm>
              <a:off x="-35016725" y="1912725"/>
              <a:ext cx="172500" cy="172025"/>
            </a:xfrm>
            <a:custGeom>
              <a:rect b="b" l="l" r="r" t="t"/>
              <a:pathLst>
                <a:path extrusionOk="0" h="6881" w="690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9" name="Google Shape;9409;p89"/>
          <p:cNvGrpSpPr/>
          <p:nvPr/>
        </p:nvGrpSpPr>
        <p:grpSpPr>
          <a:xfrm>
            <a:off x="1747891" y="1765978"/>
            <a:ext cx="353587" cy="354103"/>
            <a:chOff x="-35134875" y="2272675"/>
            <a:chExt cx="291450" cy="291875"/>
          </a:xfrm>
        </p:grpSpPr>
        <p:sp>
          <p:nvSpPr>
            <p:cNvPr id="9410" name="Google Shape;9410;p89"/>
            <p:cNvSpPr/>
            <p:nvPr/>
          </p:nvSpPr>
          <p:spPr>
            <a:xfrm>
              <a:off x="-35134875" y="2272675"/>
              <a:ext cx="291450" cy="291875"/>
            </a:xfrm>
            <a:custGeom>
              <a:rect b="b" l="l" r="r" t="t"/>
              <a:pathLst>
                <a:path extrusionOk="0" h="11675" w="11658">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89"/>
            <p:cNvSpPr/>
            <p:nvPr/>
          </p:nvSpPr>
          <p:spPr>
            <a:xfrm>
              <a:off x="-35093925" y="2419175"/>
              <a:ext cx="18150" cy="17350"/>
            </a:xfrm>
            <a:custGeom>
              <a:rect b="b" l="l" r="r" t="t"/>
              <a:pathLst>
                <a:path extrusionOk="0" h="694" w="726">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89"/>
            <p:cNvSpPr/>
            <p:nvPr/>
          </p:nvSpPr>
          <p:spPr>
            <a:xfrm>
              <a:off x="-350427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89"/>
            <p:cNvSpPr/>
            <p:nvPr/>
          </p:nvSpPr>
          <p:spPr>
            <a:xfrm>
              <a:off x="-34991525" y="2419175"/>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14" name="Google Shape;9414;p89"/>
          <p:cNvGrpSpPr/>
          <p:nvPr/>
        </p:nvGrpSpPr>
        <p:grpSpPr>
          <a:xfrm>
            <a:off x="1789458" y="2221307"/>
            <a:ext cx="270453" cy="353587"/>
            <a:chOff x="-35101800" y="2631050"/>
            <a:chExt cx="222925" cy="291450"/>
          </a:xfrm>
        </p:grpSpPr>
        <p:sp>
          <p:nvSpPr>
            <p:cNvPr id="9415" name="Google Shape;9415;p89"/>
            <p:cNvSpPr/>
            <p:nvPr/>
          </p:nvSpPr>
          <p:spPr>
            <a:xfrm>
              <a:off x="-34999400" y="2699575"/>
              <a:ext cx="18150" cy="18125"/>
            </a:xfrm>
            <a:custGeom>
              <a:rect b="b" l="l" r="r" t="t"/>
              <a:pathLst>
                <a:path extrusionOk="0" h="725" w="726">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89"/>
            <p:cNvSpPr/>
            <p:nvPr/>
          </p:nvSpPr>
          <p:spPr>
            <a:xfrm>
              <a:off x="-34999400" y="2732650"/>
              <a:ext cx="18150" cy="52800"/>
            </a:xfrm>
            <a:custGeom>
              <a:rect b="b" l="l" r="r" t="t"/>
              <a:pathLst>
                <a:path extrusionOk="0" h="2112" w="726">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89"/>
            <p:cNvSpPr/>
            <p:nvPr/>
          </p:nvSpPr>
          <p:spPr>
            <a:xfrm>
              <a:off x="-35067125" y="2665700"/>
              <a:ext cx="153600" cy="154400"/>
            </a:xfrm>
            <a:custGeom>
              <a:rect b="b" l="l" r="r" t="t"/>
              <a:pathLst>
                <a:path extrusionOk="0" h="6176" w="6144">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89"/>
            <p:cNvSpPr/>
            <p:nvPr/>
          </p:nvSpPr>
          <p:spPr>
            <a:xfrm>
              <a:off x="-35101800" y="2631050"/>
              <a:ext cx="222925" cy="291450"/>
            </a:xfrm>
            <a:custGeom>
              <a:rect b="b" l="l" r="r" t="t"/>
              <a:pathLst>
                <a:path extrusionOk="0" h="11658" w="8917">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19" name="Google Shape;9419;p89"/>
          <p:cNvSpPr/>
          <p:nvPr/>
        </p:nvSpPr>
        <p:spPr>
          <a:xfrm>
            <a:off x="3982155" y="1307046"/>
            <a:ext cx="338270" cy="355255"/>
          </a:xfrm>
          <a:custGeom>
            <a:rect b="b" l="l" r="r" t="t"/>
            <a:pathLst>
              <a:path extrusionOk="0" h="11713" w="11153">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0" name="Google Shape;9420;p89"/>
          <p:cNvGrpSpPr/>
          <p:nvPr/>
        </p:nvGrpSpPr>
        <p:grpSpPr>
          <a:xfrm>
            <a:off x="3977510" y="1765295"/>
            <a:ext cx="353587" cy="355468"/>
            <a:chOff x="-33314675" y="2275050"/>
            <a:chExt cx="291450" cy="293000"/>
          </a:xfrm>
        </p:grpSpPr>
        <p:sp>
          <p:nvSpPr>
            <p:cNvPr id="9421" name="Google Shape;9421;p89"/>
            <p:cNvSpPr/>
            <p:nvPr/>
          </p:nvSpPr>
          <p:spPr>
            <a:xfrm>
              <a:off x="-33143750" y="2275050"/>
              <a:ext cx="120525" cy="120525"/>
            </a:xfrm>
            <a:custGeom>
              <a:rect b="b" l="l" r="r" t="t"/>
              <a:pathLst>
                <a:path extrusionOk="0" h="4821" w="4821">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89"/>
            <p:cNvSpPr/>
            <p:nvPr/>
          </p:nvSpPr>
          <p:spPr>
            <a:xfrm>
              <a:off x="-33093350" y="2309700"/>
              <a:ext cx="35475" cy="34675"/>
            </a:xfrm>
            <a:custGeom>
              <a:rect b="b" l="l" r="r" t="t"/>
              <a:pathLst>
                <a:path extrusionOk="0" h="1387" w="1419">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89"/>
            <p:cNvSpPr/>
            <p:nvPr/>
          </p:nvSpPr>
          <p:spPr>
            <a:xfrm>
              <a:off x="-33314675" y="2328600"/>
              <a:ext cx="239475" cy="239450"/>
            </a:xfrm>
            <a:custGeom>
              <a:rect b="b" l="l" r="r" t="t"/>
              <a:pathLst>
                <a:path extrusionOk="0" h="9578" w="9579">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24" name="Google Shape;9424;p89"/>
          <p:cNvSpPr/>
          <p:nvPr/>
        </p:nvSpPr>
        <p:spPr>
          <a:xfrm>
            <a:off x="3973071" y="2220094"/>
            <a:ext cx="356438" cy="356468"/>
          </a:xfrm>
          <a:custGeom>
            <a:rect b="b" l="l" r="r" t="t"/>
            <a:pathLst>
              <a:path extrusionOk="0" h="11753" w="11752">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25" name="Google Shape;9425;p89"/>
          <p:cNvGrpSpPr/>
          <p:nvPr/>
        </p:nvGrpSpPr>
        <p:grpSpPr>
          <a:xfrm>
            <a:off x="2639701" y="2687555"/>
            <a:ext cx="353587" cy="353557"/>
            <a:chOff x="-31523625" y="1939525"/>
            <a:chExt cx="291450" cy="291425"/>
          </a:xfrm>
        </p:grpSpPr>
        <p:sp>
          <p:nvSpPr>
            <p:cNvPr id="9426" name="Google Shape;9426;p89"/>
            <p:cNvSpPr/>
            <p:nvPr/>
          </p:nvSpPr>
          <p:spPr>
            <a:xfrm>
              <a:off x="-31523625" y="1939525"/>
              <a:ext cx="291450" cy="291425"/>
            </a:xfrm>
            <a:custGeom>
              <a:rect b="b" l="l" r="r" t="t"/>
              <a:pathLst>
                <a:path extrusionOk="0" h="11657" w="11658">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89"/>
            <p:cNvSpPr/>
            <p:nvPr/>
          </p:nvSpPr>
          <p:spPr>
            <a:xfrm>
              <a:off x="-31404675" y="2007250"/>
              <a:ext cx="138625" cy="52800"/>
            </a:xfrm>
            <a:custGeom>
              <a:rect b="b" l="l" r="r" t="t"/>
              <a:pathLst>
                <a:path extrusionOk="0" h="2112" w="5545">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89"/>
            <p:cNvSpPr/>
            <p:nvPr/>
          </p:nvSpPr>
          <p:spPr>
            <a:xfrm>
              <a:off x="-31404675" y="2077350"/>
              <a:ext cx="34675" cy="18150"/>
            </a:xfrm>
            <a:custGeom>
              <a:rect b="b" l="l" r="r" t="t"/>
              <a:pathLst>
                <a:path extrusionOk="0" h="726" w="1387">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9" name="Google Shape;9429;p89"/>
            <p:cNvSpPr/>
            <p:nvPr/>
          </p:nvSpPr>
          <p:spPr>
            <a:xfrm>
              <a:off x="-31353475" y="2077350"/>
              <a:ext cx="35450" cy="18150"/>
            </a:xfrm>
            <a:custGeom>
              <a:rect b="b" l="l" r="r" t="t"/>
              <a:pathLst>
                <a:path extrusionOk="0" h="726" w="1418">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0" name="Google Shape;9430;p89"/>
            <p:cNvSpPr/>
            <p:nvPr/>
          </p:nvSpPr>
          <p:spPr>
            <a:xfrm>
              <a:off x="-31301500" y="2077350"/>
              <a:ext cx="35450" cy="18150"/>
            </a:xfrm>
            <a:custGeom>
              <a:rect b="b" l="l" r="r" t="t"/>
              <a:pathLst>
                <a:path extrusionOk="0" h="726" w="1418">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89"/>
            <p:cNvSpPr/>
            <p:nvPr/>
          </p:nvSpPr>
          <p:spPr>
            <a:xfrm>
              <a:off x="-31404675" y="2112000"/>
              <a:ext cx="34675" cy="17350"/>
            </a:xfrm>
            <a:custGeom>
              <a:rect b="b" l="l" r="r" t="t"/>
              <a:pathLst>
                <a:path extrusionOk="0" h="694" w="1387">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89"/>
            <p:cNvSpPr/>
            <p:nvPr/>
          </p:nvSpPr>
          <p:spPr>
            <a:xfrm>
              <a:off x="-31353475" y="2112000"/>
              <a:ext cx="35450" cy="17350"/>
            </a:xfrm>
            <a:custGeom>
              <a:rect b="b" l="l" r="r" t="t"/>
              <a:pathLst>
                <a:path extrusionOk="0" h="694" w="1418">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89"/>
            <p:cNvSpPr/>
            <p:nvPr/>
          </p:nvSpPr>
          <p:spPr>
            <a:xfrm>
              <a:off x="-31301500" y="2112000"/>
              <a:ext cx="35450" cy="17350"/>
            </a:xfrm>
            <a:custGeom>
              <a:rect b="b" l="l" r="r" t="t"/>
              <a:pathLst>
                <a:path extrusionOk="0" h="694" w="1418">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89"/>
            <p:cNvSpPr/>
            <p:nvPr/>
          </p:nvSpPr>
          <p:spPr>
            <a:xfrm>
              <a:off x="-31404675" y="2145075"/>
              <a:ext cx="34675" cy="18150"/>
            </a:xfrm>
            <a:custGeom>
              <a:rect b="b" l="l" r="r" t="t"/>
              <a:pathLst>
                <a:path extrusionOk="0" h="726" w="1387">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89"/>
            <p:cNvSpPr/>
            <p:nvPr/>
          </p:nvSpPr>
          <p:spPr>
            <a:xfrm>
              <a:off x="-31353475" y="2145075"/>
              <a:ext cx="35450" cy="18150"/>
            </a:xfrm>
            <a:custGeom>
              <a:rect b="b" l="l" r="r" t="t"/>
              <a:pathLst>
                <a:path extrusionOk="0" h="726" w="1418">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89"/>
            <p:cNvSpPr/>
            <p:nvPr/>
          </p:nvSpPr>
          <p:spPr>
            <a:xfrm>
              <a:off x="-31301500" y="2145075"/>
              <a:ext cx="35450" cy="18150"/>
            </a:xfrm>
            <a:custGeom>
              <a:rect b="b" l="l" r="r" t="t"/>
              <a:pathLst>
                <a:path extrusionOk="0" h="726" w="1418">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37" name="Google Shape;9437;p89"/>
          <p:cNvGrpSpPr/>
          <p:nvPr/>
        </p:nvGrpSpPr>
        <p:grpSpPr>
          <a:xfrm>
            <a:off x="2638746" y="3155755"/>
            <a:ext cx="355498" cy="353587"/>
            <a:chOff x="-31523625" y="2298675"/>
            <a:chExt cx="293025" cy="291450"/>
          </a:xfrm>
        </p:grpSpPr>
        <p:sp>
          <p:nvSpPr>
            <p:cNvPr id="9438" name="Google Shape;9438;p89"/>
            <p:cNvSpPr/>
            <p:nvPr/>
          </p:nvSpPr>
          <p:spPr>
            <a:xfrm>
              <a:off x="-31523625" y="2298675"/>
              <a:ext cx="293025" cy="291450"/>
            </a:xfrm>
            <a:custGeom>
              <a:rect b="b" l="l" r="r" t="t"/>
              <a:pathLst>
                <a:path extrusionOk="0" h="11658" w="11721">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89"/>
            <p:cNvSpPr/>
            <p:nvPr/>
          </p:nvSpPr>
          <p:spPr>
            <a:xfrm>
              <a:off x="-31334575" y="2452250"/>
              <a:ext cx="67750" cy="51225"/>
            </a:xfrm>
            <a:custGeom>
              <a:rect b="b" l="l" r="r" t="t"/>
              <a:pathLst>
                <a:path extrusionOk="0" h="2049" w="271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89"/>
            <p:cNvSpPr/>
            <p:nvPr/>
          </p:nvSpPr>
          <p:spPr>
            <a:xfrm>
              <a:off x="-31334575" y="2419175"/>
              <a:ext cx="68525" cy="17350"/>
            </a:xfrm>
            <a:custGeom>
              <a:rect b="b" l="l" r="r" t="t"/>
              <a:pathLst>
                <a:path extrusionOk="0" h="694" w="2741">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41" name="Google Shape;9441;p89"/>
          <p:cNvSpPr/>
          <p:nvPr/>
        </p:nvSpPr>
        <p:spPr>
          <a:xfrm>
            <a:off x="2633984" y="3614926"/>
            <a:ext cx="359320" cy="356438"/>
          </a:xfrm>
          <a:custGeom>
            <a:rect b="b" l="l" r="r" t="t"/>
            <a:pathLst>
              <a:path extrusionOk="0" h="11752" w="11847">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89"/>
          <p:cNvSpPr/>
          <p:nvPr/>
        </p:nvSpPr>
        <p:spPr>
          <a:xfrm>
            <a:off x="3975533" y="3616352"/>
            <a:ext cx="354527" cy="353587"/>
          </a:xfrm>
          <a:custGeom>
            <a:rect b="b" l="l" r="r" t="t"/>
            <a:pathLst>
              <a:path extrusionOk="0" h="11658" w="11689">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43" name="Google Shape;9443;p89"/>
          <p:cNvGrpSpPr/>
          <p:nvPr/>
        </p:nvGrpSpPr>
        <p:grpSpPr>
          <a:xfrm>
            <a:off x="2205934" y="1307729"/>
            <a:ext cx="331598" cy="353557"/>
            <a:chOff x="-34767825" y="1914325"/>
            <a:chExt cx="273325" cy="291425"/>
          </a:xfrm>
        </p:grpSpPr>
        <p:sp>
          <p:nvSpPr>
            <p:cNvPr id="9444" name="Google Shape;9444;p89"/>
            <p:cNvSpPr/>
            <p:nvPr/>
          </p:nvSpPr>
          <p:spPr>
            <a:xfrm>
              <a:off x="-34767825" y="1914325"/>
              <a:ext cx="273325" cy="291425"/>
            </a:xfrm>
            <a:custGeom>
              <a:rect b="b" l="l" r="r" t="t"/>
              <a:pathLst>
                <a:path extrusionOk="0" h="11657" w="10933">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89"/>
            <p:cNvSpPr/>
            <p:nvPr/>
          </p:nvSpPr>
          <p:spPr>
            <a:xfrm>
              <a:off x="-34579600" y="1947400"/>
              <a:ext cx="17350" cy="18125"/>
            </a:xfrm>
            <a:custGeom>
              <a:rect b="b" l="l" r="r" t="t"/>
              <a:pathLst>
                <a:path extrusionOk="0" h="725" w="694">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6" name="Google Shape;9446;p89"/>
            <p:cNvSpPr/>
            <p:nvPr/>
          </p:nvSpPr>
          <p:spPr>
            <a:xfrm>
              <a:off x="-34581175" y="1982050"/>
              <a:ext cx="18150" cy="52000"/>
            </a:xfrm>
            <a:custGeom>
              <a:rect b="b" l="l" r="r" t="t"/>
              <a:pathLst>
                <a:path extrusionOk="0" h="2080" w="726">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7" name="Google Shape;9447;p89"/>
          <p:cNvGrpSpPr/>
          <p:nvPr/>
        </p:nvGrpSpPr>
        <p:grpSpPr>
          <a:xfrm>
            <a:off x="2193513" y="1765280"/>
            <a:ext cx="356438" cy="355498"/>
            <a:chOff x="-34778075" y="2272675"/>
            <a:chExt cx="293800" cy="293025"/>
          </a:xfrm>
        </p:grpSpPr>
        <p:sp>
          <p:nvSpPr>
            <p:cNvPr id="9448" name="Google Shape;9448;p89"/>
            <p:cNvSpPr/>
            <p:nvPr/>
          </p:nvSpPr>
          <p:spPr>
            <a:xfrm>
              <a:off x="-34725300" y="2324675"/>
              <a:ext cx="187475" cy="188250"/>
            </a:xfrm>
            <a:custGeom>
              <a:rect b="b" l="l" r="r" t="t"/>
              <a:pathLst>
                <a:path extrusionOk="0" h="7530" w="7499">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89"/>
            <p:cNvSpPr/>
            <p:nvPr/>
          </p:nvSpPr>
          <p:spPr>
            <a:xfrm>
              <a:off x="-34673325" y="2375850"/>
              <a:ext cx="85100" cy="84300"/>
            </a:xfrm>
            <a:custGeom>
              <a:rect b="b" l="l" r="r" t="t"/>
              <a:pathLst>
                <a:path extrusionOk="0" h="3372" w="3404">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89"/>
            <p:cNvSpPr/>
            <p:nvPr/>
          </p:nvSpPr>
          <p:spPr>
            <a:xfrm>
              <a:off x="-34778075" y="2272675"/>
              <a:ext cx="293800" cy="293025"/>
            </a:xfrm>
            <a:custGeom>
              <a:rect b="b" l="l" r="r" t="t"/>
              <a:pathLst>
                <a:path extrusionOk="0" h="11721" w="11752">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1" name="Google Shape;9451;p89"/>
          <p:cNvGrpSpPr/>
          <p:nvPr/>
        </p:nvGrpSpPr>
        <p:grpSpPr>
          <a:xfrm>
            <a:off x="2194939" y="2221307"/>
            <a:ext cx="353587" cy="353587"/>
            <a:chOff x="-34776500" y="2631825"/>
            <a:chExt cx="291450" cy="291450"/>
          </a:xfrm>
        </p:grpSpPr>
        <p:sp>
          <p:nvSpPr>
            <p:cNvPr id="9452" name="Google Shape;9452;p89"/>
            <p:cNvSpPr/>
            <p:nvPr/>
          </p:nvSpPr>
          <p:spPr>
            <a:xfrm>
              <a:off x="-34691425" y="2666500"/>
              <a:ext cx="120525" cy="154400"/>
            </a:xfrm>
            <a:custGeom>
              <a:rect b="b" l="l" r="r" t="t"/>
              <a:pathLst>
                <a:path extrusionOk="0" h="6176" w="4821">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89"/>
            <p:cNvSpPr/>
            <p:nvPr/>
          </p:nvSpPr>
          <p:spPr>
            <a:xfrm>
              <a:off x="-34656775" y="2837400"/>
              <a:ext cx="51200" cy="51225"/>
            </a:xfrm>
            <a:custGeom>
              <a:rect b="b" l="l" r="r" t="t"/>
              <a:pathLst>
                <a:path extrusionOk="0" h="2049" w="2048">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89"/>
            <p:cNvSpPr/>
            <p:nvPr/>
          </p:nvSpPr>
          <p:spPr>
            <a:xfrm>
              <a:off x="-34776500" y="2631825"/>
              <a:ext cx="291450" cy="291450"/>
            </a:xfrm>
            <a:custGeom>
              <a:rect b="b" l="l" r="r" t="t"/>
              <a:pathLst>
                <a:path extrusionOk="0" h="11658" w="11658">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55" name="Google Shape;9455;p89"/>
          <p:cNvGrpSpPr/>
          <p:nvPr/>
        </p:nvGrpSpPr>
        <p:grpSpPr>
          <a:xfrm>
            <a:off x="853628" y="2685160"/>
            <a:ext cx="354527" cy="358349"/>
            <a:chOff x="-32956300" y="1915900"/>
            <a:chExt cx="292225" cy="295375"/>
          </a:xfrm>
        </p:grpSpPr>
        <p:sp>
          <p:nvSpPr>
            <p:cNvPr id="9456" name="Google Shape;9456;p89"/>
            <p:cNvSpPr/>
            <p:nvPr/>
          </p:nvSpPr>
          <p:spPr>
            <a:xfrm>
              <a:off x="-32956300" y="1915900"/>
              <a:ext cx="292225" cy="295375"/>
            </a:xfrm>
            <a:custGeom>
              <a:rect b="b" l="l" r="r" t="t"/>
              <a:pathLst>
                <a:path extrusionOk="0" h="11815" w="11689">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89"/>
            <p:cNvSpPr/>
            <p:nvPr/>
          </p:nvSpPr>
          <p:spPr>
            <a:xfrm>
              <a:off x="-32836575" y="1967875"/>
              <a:ext cx="85875" cy="188250"/>
            </a:xfrm>
            <a:custGeom>
              <a:rect b="b" l="l" r="r" t="t"/>
              <a:pathLst>
                <a:path extrusionOk="0" h="7530" w="3435">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58" name="Google Shape;9458;p89"/>
          <p:cNvSpPr/>
          <p:nvPr/>
        </p:nvSpPr>
        <p:spPr>
          <a:xfrm>
            <a:off x="850648" y="3155970"/>
            <a:ext cx="354527" cy="353557"/>
          </a:xfrm>
          <a:custGeom>
            <a:rect b="b" l="l" r="r" t="t"/>
            <a:pathLst>
              <a:path extrusionOk="0" h="11657" w="11689">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89"/>
          <p:cNvSpPr/>
          <p:nvPr/>
        </p:nvSpPr>
        <p:spPr>
          <a:xfrm>
            <a:off x="850162" y="3615866"/>
            <a:ext cx="355498" cy="354558"/>
          </a:xfrm>
          <a:custGeom>
            <a:rect b="b" l="l" r="r" t="t"/>
            <a:pathLst>
              <a:path extrusionOk="0" h="11690" w="11721">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60" name="Google Shape;9460;p89"/>
          <p:cNvGrpSpPr/>
          <p:nvPr/>
        </p:nvGrpSpPr>
        <p:grpSpPr>
          <a:xfrm>
            <a:off x="3081101" y="2687555"/>
            <a:ext cx="356438" cy="353557"/>
            <a:chOff x="-31166825" y="1939525"/>
            <a:chExt cx="293800" cy="291425"/>
          </a:xfrm>
        </p:grpSpPr>
        <p:sp>
          <p:nvSpPr>
            <p:cNvPr id="9461" name="Google Shape;9461;p89"/>
            <p:cNvSpPr/>
            <p:nvPr/>
          </p:nvSpPr>
          <p:spPr>
            <a:xfrm>
              <a:off x="-31166825" y="1939525"/>
              <a:ext cx="224500" cy="291425"/>
            </a:xfrm>
            <a:custGeom>
              <a:rect b="b" l="l" r="r" t="t"/>
              <a:pathLst>
                <a:path extrusionOk="0" h="11657" w="898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89"/>
            <p:cNvSpPr/>
            <p:nvPr/>
          </p:nvSpPr>
          <p:spPr>
            <a:xfrm>
              <a:off x="-31131375" y="2145075"/>
              <a:ext cx="52800" cy="52800"/>
            </a:xfrm>
            <a:custGeom>
              <a:rect b="b" l="l" r="r" t="t"/>
              <a:pathLst>
                <a:path extrusionOk="0" h="2112" w="2112">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89"/>
            <p:cNvSpPr/>
            <p:nvPr/>
          </p:nvSpPr>
          <p:spPr>
            <a:xfrm>
              <a:off x="-31131375" y="2076550"/>
              <a:ext cx="52800" cy="52025"/>
            </a:xfrm>
            <a:custGeom>
              <a:rect b="b" l="l" r="r" t="t"/>
              <a:pathLst>
                <a:path extrusionOk="0" h="2081" w="2112">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4" name="Google Shape;9464;p89"/>
            <p:cNvSpPr/>
            <p:nvPr/>
          </p:nvSpPr>
          <p:spPr>
            <a:xfrm>
              <a:off x="-31131375" y="2007250"/>
              <a:ext cx="52800" cy="52800"/>
            </a:xfrm>
            <a:custGeom>
              <a:rect b="b" l="l" r="r" t="t"/>
              <a:pathLst>
                <a:path extrusionOk="0" h="2112" w="2112">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5" name="Google Shape;9465;p89"/>
            <p:cNvSpPr/>
            <p:nvPr/>
          </p:nvSpPr>
          <p:spPr>
            <a:xfrm>
              <a:off x="-31062075" y="2007250"/>
              <a:ext cx="85875" cy="18150"/>
            </a:xfrm>
            <a:custGeom>
              <a:rect b="b" l="l" r="r" t="t"/>
              <a:pathLst>
                <a:path extrusionOk="0" h="726" w="3435">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89"/>
            <p:cNvSpPr/>
            <p:nvPr/>
          </p:nvSpPr>
          <p:spPr>
            <a:xfrm>
              <a:off x="-31062075" y="2041900"/>
              <a:ext cx="52025" cy="18150"/>
            </a:xfrm>
            <a:custGeom>
              <a:rect b="b" l="l" r="r" t="t"/>
              <a:pathLst>
                <a:path extrusionOk="0" h="726" w="2081">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89"/>
            <p:cNvSpPr/>
            <p:nvPr/>
          </p:nvSpPr>
          <p:spPr>
            <a:xfrm>
              <a:off x="-31062075" y="2076550"/>
              <a:ext cx="85875" cy="17375"/>
            </a:xfrm>
            <a:custGeom>
              <a:rect b="b" l="l" r="r" t="t"/>
              <a:pathLst>
                <a:path extrusionOk="0" h="695" w="3435">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89"/>
            <p:cNvSpPr/>
            <p:nvPr/>
          </p:nvSpPr>
          <p:spPr>
            <a:xfrm>
              <a:off x="-31062075" y="2110425"/>
              <a:ext cx="52025" cy="18150"/>
            </a:xfrm>
            <a:custGeom>
              <a:rect b="b" l="l" r="r" t="t"/>
              <a:pathLst>
                <a:path extrusionOk="0" h="726" w="2081">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89"/>
            <p:cNvSpPr/>
            <p:nvPr/>
          </p:nvSpPr>
          <p:spPr>
            <a:xfrm>
              <a:off x="-31062075" y="2145075"/>
              <a:ext cx="85875" cy="18150"/>
            </a:xfrm>
            <a:custGeom>
              <a:rect b="b" l="l" r="r" t="t"/>
              <a:pathLst>
                <a:path extrusionOk="0" h="726" w="3435">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89"/>
            <p:cNvSpPr/>
            <p:nvPr/>
          </p:nvSpPr>
          <p:spPr>
            <a:xfrm>
              <a:off x="-31062075" y="2179750"/>
              <a:ext cx="52025" cy="18125"/>
            </a:xfrm>
            <a:custGeom>
              <a:rect b="b" l="l" r="r" t="t"/>
              <a:pathLst>
                <a:path extrusionOk="0" h="725" w="2081">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89"/>
            <p:cNvSpPr/>
            <p:nvPr/>
          </p:nvSpPr>
          <p:spPr>
            <a:xfrm>
              <a:off x="-30924225" y="1974175"/>
              <a:ext cx="51200" cy="240250"/>
            </a:xfrm>
            <a:custGeom>
              <a:rect b="b" l="l" r="r" t="t"/>
              <a:pathLst>
                <a:path extrusionOk="0" h="9610" w="2048">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2" name="Google Shape;9472;p89"/>
          <p:cNvGrpSpPr/>
          <p:nvPr/>
        </p:nvGrpSpPr>
        <p:grpSpPr>
          <a:xfrm>
            <a:off x="3082057" y="3155482"/>
            <a:ext cx="354527" cy="354133"/>
            <a:chOff x="-31165250" y="2298675"/>
            <a:chExt cx="292225" cy="291900"/>
          </a:xfrm>
        </p:grpSpPr>
        <p:sp>
          <p:nvSpPr>
            <p:cNvPr id="9473" name="Google Shape;9473;p89"/>
            <p:cNvSpPr/>
            <p:nvPr/>
          </p:nvSpPr>
          <p:spPr>
            <a:xfrm>
              <a:off x="-31003000" y="2332550"/>
              <a:ext cx="86675" cy="103400"/>
            </a:xfrm>
            <a:custGeom>
              <a:rect b="b" l="l" r="r" t="t"/>
              <a:pathLst>
                <a:path extrusionOk="0" h="4136" w="3467">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4" name="Google Shape;9474;p89"/>
            <p:cNvSpPr/>
            <p:nvPr/>
          </p:nvSpPr>
          <p:spPr>
            <a:xfrm>
              <a:off x="-31165250" y="2298675"/>
              <a:ext cx="292225" cy="291900"/>
            </a:xfrm>
            <a:custGeom>
              <a:rect b="b" l="l" r="r" t="t"/>
              <a:pathLst>
                <a:path extrusionOk="0" h="11676" w="11689">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89"/>
            <p:cNvSpPr/>
            <p:nvPr/>
          </p:nvSpPr>
          <p:spPr>
            <a:xfrm>
              <a:off x="-31115625" y="2452250"/>
              <a:ext cx="70900" cy="104150"/>
            </a:xfrm>
            <a:custGeom>
              <a:rect b="b" l="l" r="r" t="t"/>
              <a:pathLst>
                <a:path extrusionOk="0" h="4166" w="2836">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6" name="Google Shape;9476;p89"/>
          <p:cNvGrpSpPr/>
          <p:nvPr/>
        </p:nvGrpSpPr>
        <p:grpSpPr>
          <a:xfrm>
            <a:off x="3082542" y="3616136"/>
            <a:ext cx="353557" cy="353557"/>
            <a:chOff x="-31164450" y="2657050"/>
            <a:chExt cx="291425" cy="291425"/>
          </a:xfrm>
        </p:grpSpPr>
        <p:sp>
          <p:nvSpPr>
            <p:cNvPr id="9477" name="Google Shape;9477;p89"/>
            <p:cNvSpPr/>
            <p:nvPr/>
          </p:nvSpPr>
          <p:spPr>
            <a:xfrm>
              <a:off x="-31028975" y="2761000"/>
              <a:ext cx="18125" cy="17350"/>
            </a:xfrm>
            <a:custGeom>
              <a:rect b="b" l="l" r="r" t="t"/>
              <a:pathLst>
                <a:path extrusionOk="0" h="694" w="725">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89"/>
            <p:cNvSpPr/>
            <p:nvPr/>
          </p:nvSpPr>
          <p:spPr>
            <a:xfrm>
              <a:off x="-31028975" y="2794075"/>
              <a:ext cx="18125" cy="52025"/>
            </a:xfrm>
            <a:custGeom>
              <a:rect b="b" l="l" r="r" t="t"/>
              <a:pathLst>
                <a:path extrusionOk="0" h="2081" w="725">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89"/>
            <p:cNvSpPr/>
            <p:nvPr/>
          </p:nvSpPr>
          <p:spPr>
            <a:xfrm>
              <a:off x="-31164450" y="2657050"/>
              <a:ext cx="291425" cy="291425"/>
            </a:xfrm>
            <a:custGeom>
              <a:rect b="b" l="l" r="r" t="t"/>
              <a:pathLst>
                <a:path extrusionOk="0" h="11657" w="11657">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89"/>
            <p:cNvSpPr/>
            <p:nvPr/>
          </p:nvSpPr>
          <p:spPr>
            <a:xfrm>
              <a:off x="-31097500" y="2727125"/>
              <a:ext cx="156750" cy="153925"/>
            </a:xfrm>
            <a:custGeom>
              <a:rect b="b" l="l" r="r" t="t"/>
              <a:pathLst>
                <a:path extrusionOk="0" h="6157" w="627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81" name="Google Shape;9481;p89"/>
          <p:cNvSpPr/>
          <p:nvPr/>
        </p:nvSpPr>
        <p:spPr>
          <a:xfrm>
            <a:off x="2188967" y="4036858"/>
            <a:ext cx="355498" cy="352617"/>
          </a:xfrm>
          <a:custGeom>
            <a:rect b="b" l="l" r="r" t="t"/>
            <a:pathLst>
              <a:path extrusionOk="0" h="11626" w="11721">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82" name="Google Shape;9482;p89"/>
          <p:cNvGrpSpPr/>
          <p:nvPr/>
        </p:nvGrpSpPr>
        <p:grpSpPr>
          <a:xfrm>
            <a:off x="2632987" y="1307366"/>
            <a:ext cx="358349" cy="354285"/>
            <a:chOff x="-34421275" y="1912725"/>
            <a:chExt cx="295375" cy="292025"/>
          </a:xfrm>
        </p:grpSpPr>
        <p:sp>
          <p:nvSpPr>
            <p:cNvPr id="9483" name="Google Shape;9483;p89"/>
            <p:cNvSpPr/>
            <p:nvPr/>
          </p:nvSpPr>
          <p:spPr>
            <a:xfrm>
              <a:off x="-34421275" y="1974375"/>
              <a:ext cx="236300" cy="230375"/>
            </a:xfrm>
            <a:custGeom>
              <a:rect b="b" l="l" r="r" t="t"/>
              <a:pathLst>
                <a:path extrusionOk="0" h="9215" w="9452">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89"/>
            <p:cNvSpPr/>
            <p:nvPr/>
          </p:nvSpPr>
          <p:spPr>
            <a:xfrm>
              <a:off x="-34288175" y="1912725"/>
              <a:ext cx="162275" cy="163075"/>
            </a:xfrm>
            <a:custGeom>
              <a:rect b="b" l="l" r="r" t="t"/>
              <a:pathLst>
                <a:path extrusionOk="0" h="6523" w="6491">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85" name="Google Shape;9485;p89"/>
          <p:cNvGrpSpPr/>
          <p:nvPr/>
        </p:nvGrpSpPr>
        <p:grpSpPr>
          <a:xfrm>
            <a:off x="2632032" y="1765280"/>
            <a:ext cx="360260" cy="355498"/>
            <a:chOff x="-34418125" y="2271100"/>
            <a:chExt cx="296950" cy="293025"/>
          </a:xfrm>
        </p:grpSpPr>
        <p:sp>
          <p:nvSpPr>
            <p:cNvPr id="9486" name="Google Shape;9486;p89"/>
            <p:cNvSpPr/>
            <p:nvPr/>
          </p:nvSpPr>
          <p:spPr>
            <a:xfrm>
              <a:off x="-34418125" y="2271100"/>
              <a:ext cx="296950" cy="293025"/>
            </a:xfrm>
            <a:custGeom>
              <a:rect b="b" l="l" r="r" t="t"/>
              <a:pathLst>
                <a:path extrusionOk="0" h="11721" w="11878">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89"/>
            <p:cNvSpPr/>
            <p:nvPr/>
          </p:nvSpPr>
          <p:spPr>
            <a:xfrm>
              <a:off x="-34331500" y="23057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89"/>
            <p:cNvSpPr/>
            <p:nvPr/>
          </p:nvSpPr>
          <p:spPr>
            <a:xfrm>
              <a:off x="-34331500" y="2341200"/>
              <a:ext cx="17350" cy="69350"/>
            </a:xfrm>
            <a:custGeom>
              <a:rect b="b" l="l" r="r" t="t"/>
              <a:pathLst>
                <a:path extrusionOk="0" h="2774" w="694">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89"/>
            <p:cNvSpPr/>
            <p:nvPr/>
          </p:nvSpPr>
          <p:spPr>
            <a:xfrm>
              <a:off x="-34384275" y="2427050"/>
              <a:ext cx="121325" cy="17350"/>
            </a:xfrm>
            <a:custGeom>
              <a:rect b="b" l="l" r="r" t="t"/>
              <a:pathLst>
                <a:path extrusionOk="0" h="694" w="4853">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89"/>
            <p:cNvSpPr/>
            <p:nvPr/>
          </p:nvSpPr>
          <p:spPr>
            <a:xfrm>
              <a:off x="-34384275" y="2460125"/>
              <a:ext cx="88250" cy="18150"/>
            </a:xfrm>
            <a:custGeom>
              <a:rect b="b" l="l" r="r" t="t"/>
              <a:pathLst>
                <a:path extrusionOk="0" h="726" w="353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1" name="Google Shape;9491;p89"/>
          <p:cNvGrpSpPr/>
          <p:nvPr/>
        </p:nvGrpSpPr>
        <p:grpSpPr>
          <a:xfrm>
            <a:off x="2632987" y="2221307"/>
            <a:ext cx="358349" cy="353587"/>
            <a:chOff x="-34421275" y="2631050"/>
            <a:chExt cx="295375" cy="291450"/>
          </a:xfrm>
        </p:grpSpPr>
        <p:sp>
          <p:nvSpPr>
            <p:cNvPr id="9492" name="Google Shape;9492;p89"/>
            <p:cNvSpPr/>
            <p:nvPr/>
          </p:nvSpPr>
          <p:spPr>
            <a:xfrm>
              <a:off x="-34421275" y="2639125"/>
              <a:ext cx="288275" cy="283375"/>
            </a:xfrm>
            <a:custGeom>
              <a:rect b="b" l="l" r="r" t="t"/>
              <a:pathLst>
                <a:path extrusionOk="0" h="11335" w="11531">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3" name="Google Shape;9493;p89"/>
            <p:cNvSpPr/>
            <p:nvPr/>
          </p:nvSpPr>
          <p:spPr>
            <a:xfrm>
              <a:off x="-34181850" y="2644625"/>
              <a:ext cx="41775" cy="41575"/>
            </a:xfrm>
            <a:custGeom>
              <a:rect b="b" l="l" r="r" t="t"/>
              <a:pathLst>
                <a:path extrusionOk="0" h="1663" w="1671">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89"/>
            <p:cNvSpPr/>
            <p:nvPr/>
          </p:nvSpPr>
          <p:spPr>
            <a:xfrm>
              <a:off x="-34217275" y="2631050"/>
              <a:ext cx="17350" cy="41775"/>
            </a:xfrm>
            <a:custGeom>
              <a:rect b="b" l="l" r="r" t="t"/>
              <a:pathLst>
                <a:path extrusionOk="0" h="1671" w="694">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89"/>
            <p:cNvSpPr/>
            <p:nvPr/>
          </p:nvSpPr>
          <p:spPr>
            <a:xfrm>
              <a:off x="-34168450" y="2704300"/>
              <a:ext cx="42550" cy="18125"/>
            </a:xfrm>
            <a:custGeom>
              <a:rect b="b" l="l" r="r" t="t"/>
              <a:pathLst>
                <a:path extrusionOk="0" h="725" w="1702">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496" name="Google Shape;9496;p89"/>
          <p:cNvSpPr/>
          <p:nvPr/>
        </p:nvSpPr>
        <p:spPr>
          <a:xfrm>
            <a:off x="1299154" y="2687237"/>
            <a:ext cx="353587" cy="354527"/>
          </a:xfrm>
          <a:custGeom>
            <a:rect b="b" l="l" r="r" t="t"/>
            <a:pathLst>
              <a:path extrusionOk="0" h="11689" w="11658">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89"/>
          <p:cNvSpPr/>
          <p:nvPr/>
        </p:nvSpPr>
        <p:spPr>
          <a:xfrm>
            <a:off x="1299154" y="3155970"/>
            <a:ext cx="353587" cy="353557"/>
          </a:xfrm>
          <a:custGeom>
            <a:rect b="b" l="l" r="r" t="t"/>
            <a:pathLst>
              <a:path extrusionOk="0" h="11657" w="11658">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89"/>
          <p:cNvSpPr/>
          <p:nvPr/>
        </p:nvSpPr>
        <p:spPr>
          <a:xfrm>
            <a:off x="1290085" y="3616003"/>
            <a:ext cx="371724" cy="354285"/>
          </a:xfrm>
          <a:custGeom>
            <a:rect b="b" l="l" r="r" t="t"/>
            <a:pathLst>
              <a:path extrusionOk="0" h="11681" w="12256">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499" name="Google Shape;9499;p89"/>
          <p:cNvGrpSpPr/>
          <p:nvPr/>
        </p:nvGrpSpPr>
        <p:grpSpPr>
          <a:xfrm>
            <a:off x="3537620" y="2688025"/>
            <a:ext cx="353587" cy="352617"/>
            <a:chOff x="-30805300" y="1938725"/>
            <a:chExt cx="291450" cy="290650"/>
          </a:xfrm>
        </p:grpSpPr>
        <p:sp>
          <p:nvSpPr>
            <p:cNvPr id="9500" name="Google Shape;9500;p89"/>
            <p:cNvSpPr/>
            <p:nvPr/>
          </p:nvSpPr>
          <p:spPr>
            <a:xfrm>
              <a:off x="-30805300" y="1938725"/>
              <a:ext cx="291450" cy="290650"/>
            </a:xfrm>
            <a:custGeom>
              <a:rect b="b" l="l" r="r" t="t"/>
              <a:pathLst>
                <a:path extrusionOk="0" h="11626" w="11658">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89"/>
            <p:cNvSpPr/>
            <p:nvPr/>
          </p:nvSpPr>
          <p:spPr>
            <a:xfrm>
              <a:off x="-30670625" y="2042700"/>
              <a:ext cx="35475" cy="35450"/>
            </a:xfrm>
            <a:custGeom>
              <a:rect b="b" l="l" r="r" t="t"/>
              <a:pathLst>
                <a:path extrusionOk="0" h="1418" w="1419">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2" name="Google Shape;9502;p89"/>
          <p:cNvGrpSpPr/>
          <p:nvPr/>
        </p:nvGrpSpPr>
        <p:grpSpPr>
          <a:xfrm>
            <a:off x="3538105" y="3155952"/>
            <a:ext cx="352617" cy="353193"/>
            <a:chOff x="-30805300" y="2298675"/>
            <a:chExt cx="290650" cy="291125"/>
          </a:xfrm>
        </p:grpSpPr>
        <p:sp>
          <p:nvSpPr>
            <p:cNvPr id="9503" name="Google Shape;9503;p89"/>
            <p:cNvSpPr/>
            <p:nvPr/>
          </p:nvSpPr>
          <p:spPr>
            <a:xfrm>
              <a:off x="-30720225" y="24191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89"/>
            <p:cNvSpPr/>
            <p:nvPr/>
          </p:nvSpPr>
          <p:spPr>
            <a:xfrm>
              <a:off x="-30635175" y="2453250"/>
              <a:ext cx="87450" cy="69125"/>
            </a:xfrm>
            <a:custGeom>
              <a:rect b="b" l="l" r="r" t="t"/>
              <a:pathLst>
                <a:path extrusionOk="0" h="2765" w="3498">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89"/>
            <p:cNvSpPr/>
            <p:nvPr/>
          </p:nvSpPr>
          <p:spPr>
            <a:xfrm>
              <a:off x="-30805300" y="2298675"/>
              <a:ext cx="290650" cy="291125"/>
            </a:xfrm>
            <a:custGeom>
              <a:rect b="b" l="l" r="r" t="t"/>
              <a:pathLst>
                <a:path extrusionOk="0" h="11645" w="11626">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89"/>
            <p:cNvSpPr/>
            <p:nvPr/>
          </p:nvSpPr>
          <p:spPr>
            <a:xfrm>
              <a:off x="-30737575" y="2332550"/>
              <a:ext cx="53600" cy="69325"/>
            </a:xfrm>
            <a:custGeom>
              <a:rect b="b" l="l" r="r" t="t"/>
              <a:pathLst>
                <a:path extrusionOk="0" h="2773" w="2144">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07" name="Google Shape;9507;p89"/>
          <p:cNvGrpSpPr/>
          <p:nvPr/>
        </p:nvGrpSpPr>
        <p:grpSpPr>
          <a:xfrm>
            <a:off x="3537635" y="3616136"/>
            <a:ext cx="353557" cy="353557"/>
            <a:chOff x="-30806075" y="2657050"/>
            <a:chExt cx="291425" cy="291425"/>
          </a:xfrm>
        </p:grpSpPr>
        <p:sp>
          <p:nvSpPr>
            <p:cNvPr id="9508" name="Google Shape;9508;p89"/>
            <p:cNvSpPr/>
            <p:nvPr/>
          </p:nvSpPr>
          <p:spPr>
            <a:xfrm>
              <a:off x="-30806075" y="2657050"/>
              <a:ext cx="291425" cy="291425"/>
            </a:xfrm>
            <a:custGeom>
              <a:rect b="b" l="l" r="r" t="t"/>
              <a:pathLst>
                <a:path extrusionOk="0" h="11657" w="11657">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89"/>
            <p:cNvSpPr/>
            <p:nvPr/>
          </p:nvSpPr>
          <p:spPr>
            <a:xfrm>
              <a:off x="-30771425" y="2692475"/>
              <a:ext cx="222125" cy="222925"/>
            </a:xfrm>
            <a:custGeom>
              <a:rect b="b" l="l" r="r" t="t"/>
              <a:pathLst>
                <a:path extrusionOk="0" h="8917" w="8885">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89"/>
            <p:cNvSpPr/>
            <p:nvPr/>
          </p:nvSpPr>
          <p:spPr>
            <a:xfrm>
              <a:off x="-30669050" y="2726350"/>
              <a:ext cx="52025" cy="119150"/>
            </a:xfrm>
            <a:custGeom>
              <a:rect b="b" l="l" r="r" t="t"/>
              <a:pathLst>
                <a:path extrusionOk="0" h="4766" w="2081">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1" name="Google Shape;9511;p89"/>
          <p:cNvGrpSpPr/>
          <p:nvPr/>
        </p:nvGrpSpPr>
        <p:grpSpPr>
          <a:xfrm>
            <a:off x="2639681" y="4073943"/>
            <a:ext cx="353557" cy="353557"/>
            <a:chOff x="-30064925" y="2332550"/>
            <a:chExt cx="291425" cy="291425"/>
          </a:xfrm>
        </p:grpSpPr>
        <p:sp>
          <p:nvSpPr>
            <p:cNvPr id="9512" name="Google Shape;9512;p89"/>
            <p:cNvSpPr/>
            <p:nvPr/>
          </p:nvSpPr>
          <p:spPr>
            <a:xfrm>
              <a:off x="-30064925" y="2332550"/>
              <a:ext cx="291425" cy="291425"/>
            </a:xfrm>
            <a:custGeom>
              <a:rect b="b" l="l" r="r" t="t"/>
              <a:pathLst>
                <a:path extrusionOk="0" h="11657" w="11657">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89"/>
            <p:cNvSpPr/>
            <p:nvPr/>
          </p:nvSpPr>
          <p:spPr>
            <a:xfrm>
              <a:off x="-29944425" y="2384525"/>
              <a:ext cx="51225" cy="51225"/>
            </a:xfrm>
            <a:custGeom>
              <a:rect b="b" l="l" r="r" t="t"/>
              <a:pathLst>
                <a:path extrusionOk="0" h="2049" w="2049">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89"/>
            <p:cNvSpPr/>
            <p:nvPr/>
          </p:nvSpPr>
          <p:spPr>
            <a:xfrm>
              <a:off x="-29944425" y="2452250"/>
              <a:ext cx="51225" cy="119750"/>
            </a:xfrm>
            <a:custGeom>
              <a:rect b="b" l="l" r="r" t="t"/>
              <a:pathLst>
                <a:path extrusionOk="0" h="4790" w="2049">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15" name="Google Shape;9515;p89"/>
          <p:cNvGrpSpPr/>
          <p:nvPr/>
        </p:nvGrpSpPr>
        <p:grpSpPr>
          <a:xfrm>
            <a:off x="3983068" y="2683443"/>
            <a:ext cx="348855" cy="347879"/>
            <a:chOff x="2821450" y="2957850"/>
            <a:chExt cx="259275" cy="258550"/>
          </a:xfrm>
        </p:grpSpPr>
        <p:sp>
          <p:nvSpPr>
            <p:cNvPr id="9516" name="Google Shape;9516;p89"/>
            <p:cNvSpPr/>
            <p:nvPr/>
          </p:nvSpPr>
          <p:spPr>
            <a:xfrm>
              <a:off x="2821450" y="3080500"/>
              <a:ext cx="259275" cy="135900"/>
            </a:xfrm>
            <a:custGeom>
              <a:rect b="b" l="l" r="r" t="t"/>
              <a:pathLst>
                <a:path extrusionOk="0" h="5436" w="10371">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89"/>
            <p:cNvSpPr/>
            <p:nvPr/>
          </p:nvSpPr>
          <p:spPr>
            <a:xfrm>
              <a:off x="2831900" y="2957850"/>
              <a:ext cx="228625" cy="106350"/>
            </a:xfrm>
            <a:custGeom>
              <a:rect b="b" l="l" r="r" t="t"/>
              <a:pathLst>
                <a:path extrusionOk="0" h="4254" w="9145">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89"/>
            <p:cNvSpPr/>
            <p:nvPr/>
          </p:nvSpPr>
          <p:spPr>
            <a:xfrm>
              <a:off x="3024600" y="2966925"/>
              <a:ext cx="29875" cy="58497"/>
            </a:xfrm>
            <a:custGeom>
              <a:rect b="b" l="l" r="r" t="t"/>
              <a:pathLst>
                <a:path extrusionOk="0" h="2376" w="1195">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sp>
      </p:grpSp>
      <p:grpSp>
        <p:nvGrpSpPr>
          <p:cNvPr id="9519" name="Google Shape;9519;p89"/>
          <p:cNvGrpSpPr/>
          <p:nvPr/>
        </p:nvGrpSpPr>
        <p:grpSpPr>
          <a:xfrm>
            <a:off x="4858100" y="1304461"/>
            <a:ext cx="361090" cy="361090"/>
            <a:chOff x="-57970450" y="1903275"/>
            <a:chExt cx="318225" cy="318225"/>
          </a:xfrm>
        </p:grpSpPr>
        <p:sp>
          <p:nvSpPr>
            <p:cNvPr id="9520" name="Google Shape;9520;p89"/>
            <p:cNvSpPr/>
            <p:nvPr/>
          </p:nvSpPr>
          <p:spPr>
            <a:xfrm>
              <a:off x="-57847575" y="2135825"/>
              <a:ext cx="73250" cy="28975"/>
            </a:xfrm>
            <a:custGeom>
              <a:rect b="b" l="l" r="r" t="t"/>
              <a:pathLst>
                <a:path extrusionOk="0" h="1159" w="293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89"/>
            <p:cNvSpPr/>
            <p:nvPr/>
          </p:nvSpPr>
          <p:spPr>
            <a:xfrm>
              <a:off x="-57857025"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89"/>
            <p:cNvSpPr/>
            <p:nvPr/>
          </p:nvSpPr>
          <p:spPr>
            <a:xfrm>
              <a:off x="-57782200" y="2053725"/>
              <a:ext cx="18125" cy="18125"/>
            </a:xfrm>
            <a:custGeom>
              <a:rect b="b" l="l" r="r" t="t"/>
              <a:pathLst>
                <a:path extrusionOk="0" h="725" w="725">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3" name="Google Shape;9523;p89"/>
            <p:cNvSpPr/>
            <p:nvPr/>
          </p:nvSpPr>
          <p:spPr>
            <a:xfrm>
              <a:off x="-57970450" y="1903275"/>
              <a:ext cx="318225" cy="318225"/>
            </a:xfrm>
            <a:custGeom>
              <a:rect b="b" l="l" r="r" t="t"/>
              <a:pathLst>
                <a:path extrusionOk="0" h="12729" w="12729">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4" name="Google Shape;9524;p89"/>
          <p:cNvGrpSpPr/>
          <p:nvPr/>
        </p:nvGrpSpPr>
        <p:grpSpPr>
          <a:xfrm>
            <a:off x="4880000" y="1780418"/>
            <a:ext cx="317290" cy="359303"/>
            <a:chOff x="-57950750" y="2296300"/>
            <a:chExt cx="279625" cy="316650"/>
          </a:xfrm>
        </p:grpSpPr>
        <p:sp>
          <p:nvSpPr>
            <p:cNvPr id="9525" name="Google Shape;9525;p89"/>
            <p:cNvSpPr/>
            <p:nvPr/>
          </p:nvSpPr>
          <p:spPr>
            <a:xfrm>
              <a:off x="-57847575" y="2528075"/>
              <a:ext cx="73250" cy="29750"/>
            </a:xfrm>
            <a:custGeom>
              <a:rect b="b" l="l" r="r" t="t"/>
              <a:pathLst>
                <a:path extrusionOk="0" h="1190" w="293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89"/>
            <p:cNvSpPr/>
            <p:nvPr/>
          </p:nvSpPr>
          <p:spPr>
            <a:xfrm>
              <a:off x="-57857025"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89"/>
            <p:cNvSpPr/>
            <p:nvPr/>
          </p:nvSpPr>
          <p:spPr>
            <a:xfrm>
              <a:off x="-57782200" y="2446750"/>
              <a:ext cx="18125" cy="17350"/>
            </a:xfrm>
            <a:custGeom>
              <a:rect b="b" l="l" r="r" t="t"/>
              <a:pathLst>
                <a:path extrusionOk="0" h="694" w="725">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89"/>
            <p:cNvSpPr/>
            <p:nvPr/>
          </p:nvSpPr>
          <p:spPr>
            <a:xfrm>
              <a:off x="-57950750" y="2296300"/>
              <a:ext cx="279625" cy="316650"/>
            </a:xfrm>
            <a:custGeom>
              <a:rect b="b" l="l" r="r" t="t"/>
              <a:pathLst>
                <a:path extrusionOk="0" h="12666" w="11185">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29" name="Google Shape;9529;p89"/>
          <p:cNvGrpSpPr/>
          <p:nvPr/>
        </p:nvGrpSpPr>
        <p:grpSpPr>
          <a:xfrm>
            <a:off x="4858214" y="2232094"/>
            <a:ext cx="360863" cy="360211"/>
            <a:chOff x="-57969675" y="2687750"/>
            <a:chExt cx="318025" cy="317450"/>
          </a:xfrm>
        </p:grpSpPr>
        <p:sp>
          <p:nvSpPr>
            <p:cNvPr id="9530" name="Google Shape;9530;p89"/>
            <p:cNvSpPr/>
            <p:nvPr/>
          </p:nvSpPr>
          <p:spPr>
            <a:xfrm>
              <a:off x="-57856250" y="2856300"/>
              <a:ext cx="18150" cy="17350"/>
            </a:xfrm>
            <a:custGeom>
              <a:rect b="b" l="l" r="r" t="t"/>
              <a:pathLst>
                <a:path extrusionOk="0" h="694" w="726">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89"/>
            <p:cNvSpPr/>
            <p:nvPr/>
          </p:nvSpPr>
          <p:spPr>
            <a:xfrm>
              <a:off x="-578460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89"/>
            <p:cNvSpPr/>
            <p:nvPr/>
          </p:nvSpPr>
          <p:spPr>
            <a:xfrm>
              <a:off x="-57969675" y="2687750"/>
              <a:ext cx="318025" cy="317450"/>
            </a:xfrm>
            <a:custGeom>
              <a:rect b="b" l="l" r="r" t="t"/>
              <a:pathLst>
                <a:path extrusionOk="0" h="12698" w="12721">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89"/>
            <p:cNvSpPr/>
            <p:nvPr/>
          </p:nvSpPr>
          <p:spPr>
            <a:xfrm>
              <a:off x="-57838125" y="2724975"/>
              <a:ext cx="56725" cy="55550"/>
            </a:xfrm>
            <a:custGeom>
              <a:rect b="b" l="l" r="r" t="t"/>
              <a:pathLst>
                <a:path extrusionOk="0" h="2222" w="2269">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4" name="Google Shape;9534;p89"/>
          <p:cNvGrpSpPr/>
          <p:nvPr/>
        </p:nvGrpSpPr>
        <p:grpSpPr>
          <a:xfrm>
            <a:off x="7067397" y="1304461"/>
            <a:ext cx="363785" cy="361090"/>
            <a:chOff x="-56012425" y="1903275"/>
            <a:chExt cx="320600" cy="318225"/>
          </a:xfrm>
        </p:grpSpPr>
        <p:sp>
          <p:nvSpPr>
            <p:cNvPr id="9535" name="Google Shape;9535;p89"/>
            <p:cNvSpPr/>
            <p:nvPr/>
          </p:nvSpPr>
          <p:spPr>
            <a:xfrm>
              <a:off x="-55897425" y="2015125"/>
              <a:ext cx="17350" cy="18150"/>
            </a:xfrm>
            <a:custGeom>
              <a:rect b="b" l="l" r="r" t="t"/>
              <a:pathLst>
                <a:path extrusionOk="0" h="726" w="694">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89"/>
            <p:cNvSpPr/>
            <p:nvPr/>
          </p:nvSpPr>
          <p:spPr>
            <a:xfrm>
              <a:off x="-56012425" y="1903275"/>
              <a:ext cx="320600" cy="318225"/>
            </a:xfrm>
            <a:custGeom>
              <a:rect b="b" l="l" r="r" t="t"/>
              <a:pathLst>
                <a:path extrusionOk="0" h="12729" w="12824">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37" name="Google Shape;9537;p89"/>
          <p:cNvGrpSpPr/>
          <p:nvPr/>
        </p:nvGrpSpPr>
        <p:grpSpPr>
          <a:xfrm>
            <a:off x="7068290" y="1778631"/>
            <a:ext cx="361998" cy="361998"/>
            <a:chOff x="-56010850" y="2294725"/>
            <a:chExt cx="319025" cy="319025"/>
          </a:xfrm>
        </p:grpSpPr>
        <p:sp>
          <p:nvSpPr>
            <p:cNvPr id="9538" name="Google Shape;9538;p89"/>
            <p:cNvSpPr/>
            <p:nvPr/>
          </p:nvSpPr>
          <p:spPr>
            <a:xfrm>
              <a:off x="-55906875" y="2527275"/>
              <a:ext cx="73275" cy="29750"/>
            </a:xfrm>
            <a:custGeom>
              <a:rect b="b" l="l" r="r" t="t"/>
              <a:pathLst>
                <a:path extrusionOk="0" h="1190" w="2931">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89"/>
            <p:cNvSpPr/>
            <p:nvPr/>
          </p:nvSpPr>
          <p:spPr>
            <a:xfrm>
              <a:off x="-5591632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89"/>
            <p:cNvSpPr/>
            <p:nvPr/>
          </p:nvSpPr>
          <p:spPr>
            <a:xfrm>
              <a:off x="-55842300"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89"/>
            <p:cNvSpPr/>
            <p:nvPr/>
          </p:nvSpPr>
          <p:spPr>
            <a:xfrm>
              <a:off x="-56010850" y="2294725"/>
              <a:ext cx="319025" cy="319025"/>
            </a:xfrm>
            <a:custGeom>
              <a:rect b="b" l="l" r="r" t="t"/>
              <a:pathLst>
                <a:path extrusionOk="0" h="12761" w="12761">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2" name="Google Shape;9542;p89"/>
          <p:cNvGrpSpPr/>
          <p:nvPr/>
        </p:nvGrpSpPr>
        <p:grpSpPr>
          <a:xfrm>
            <a:off x="7068305" y="2231215"/>
            <a:ext cx="361969" cy="361090"/>
            <a:chOff x="-56010050" y="2686975"/>
            <a:chExt cx="319000" cy="318225"/>
          </a:xfrm>
        </p:grpSpPr>
        <p:sp>
          <p:nvSpPr>
            <p:cNvPr id="9543" name="Google Shape;9543;p89"/>
            <p:cNvSpPr/>
            <p:nvPr/>
          </p:nvSpPr>
          <p:spPr>
            <a:xfrm>
              <a:off x="-55887975" y="2917925"/>
              <a:ext cx="72475" cy="29775"/>
            </a:xfrm>
            <a:custGeom>
              <a:rect b="b" l="l" r="r" t="t"/>
              <a:pathLst>
                <a:path extrusionOk="0" h="1191" w="2899">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89"/>
            <p:cNvSpPr/>
            <p:nvPr/>
          </p:nvSpPr>
          <p:spPr>
            <a:xfrm>
              <a:off x="-5589742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89"/>
            <p:cNvSpPr/>
            <p:nvPr/>
          </p:nvSpPr>
          <p:spPr>
            <a:xfrm>
              <a:off x="-55822600" y="2854725"/>
              <a:ext cx="17350" cy="18150"/>
            </a:xfrm>
            <a:custGeom>
              <a:rect b="b" l="l" r="r" t="t"/>
              <a:pathLst>
                <a:path extrusionOk="0" h="726" w="694">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89"/>
            <p:cNvSpPr/>
            <p:nvPr/>
          </p:nvSpPr>
          <p:spPr>
            <a:xfrm>
              <a:off x="-56010050" y="2686975"/>
              <a:ext cx="319000" cy="318225"/>
            </a:xfrm>
            <a:custGeom>
              <a:rect b="b" l="l" r="r" t="t"/>
              <a:pathLst>
                <a:path extrusionOk="0" h="12729" w="1276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47" name="Google Shape;9547;p89"/>
          <p:cNvGrpSpPr/>
          <p:nvPr/>
        </p:nvGrpSpPr>
        <p:grpSpPr>
          <a:xfrm>
            <a:off x="5753801" y="2684124"/>
            <a:ext cx="361998" cy="361090"/>
            <a:chOff x="-54081175" y="1903275"/>
            <a:chExt cx="319025" cy="318225"/>
          </a:xfrm>
        </p:grpSpPr>
        <p:sp>
          <p:nvSpPr>
            <p:cNvPr id="9548" name="Google Shape;9548;p89"/>
            <p:cNvSpPr/>
            <p:nvPr/>
          </p:nvSpPr>
          <p:spPr>
            <a:xfrm>
              <a:off x="-53959075" y="2135825"/>
              <a:ext cx="72475" cy="28975"/>
            </a:xfrm>
            <a:custGeom>
              <a:rect b="b" l="l" r="r" t="t"/>
              <a:pathLst>
                <a:path extrusionOk="0" h="1159" w="2899">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89"/>
            <p:cNvSpPr/>
            <p:nvPr/>
          </p:nvSpPr>
          <p:spPr>
            <a:xfrm>
              <a:off x="-54081175" y="1903275"/>
              <a:ext cx="319025" cy="318225"/>
            </a:xfrm>
            <a:custGeom>
              <a:rect b="b" l="l" r="r" t="t"/>
              <a:pathLst>
                <a:path extrusionOk="0" h="12729" w="12761">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0" name="Google Shape;9550;p89"/>
          <p:cNvGrpSpPr/>
          <p:nvPr/>
        </p:nvGrpSpPr>
        <p:grpSpPr>
          <a:xfrm>
            <a:off x="5776154" y="3137587"/>
            <a:ext cx="317290" cy="360211"/>
            <a:chOff x="-54063050" y="2296300"/>
            <a:chExt cx="279625" cy="317450"/>
          </a:xfrm>
        </p:grpSpPr>
        <p:sp>
          <p:nvSpPr>
            <p:cNvPr id="9551" name="Google Shape;9551;p89"/>
            <p:cNvSpPr/>
            <p:nvPr/>
          </p:nvSpPr>
          <p:spPr>
            <a:xfrm>
              <a:off x="-53959075" y="2527275"/>
              <a:ext cx="72475" cy="29750"/>
            </a:xfrm>
            <a:custGeom>
              <a:rect b="b" l="l" r="r" t="t"/>
              <a:pathLst>
                <a:path extrusionOk="0" h="1190" w="2899">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2" name="Google Shape;9552;p89"/>
            <p:cNvSpPr/>
            <p:nvPr/>
          </p:nvSpPr>
          <p:spPr>
            <a:xfrm>
              <a:off x="-53969325" y="2482975"/>
              <a:ext cx="18150" cy="17350"/>
            </a:xfrm>
            <a:custGeom>
              <a:rect b="b" l="l" r="r" t="t"/>
              <a:pathLst>
                <a:path extrusionOk="0" h="694" w="726">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3" name="Google Shape;9553;p89"/>
            <p:cNvSpPr/>
            <p:nvPr/>
          </p:nvSpPr>
          <p:spPr>
            <a:xfrm>
              <a:off x="-53894500" y="2482975"/>
              <a:ext cx="18125" cy="17350"/>
            </a:xfrm>
            <a:custGeom>
              <a:rect b="b" l="l" r="r" t="t"/>
              <a:pathLst>
                <a:path extrusionOk="0" h="694" w="725">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89"/>
            <p:cNvSpPr/>
            <p:nvPr/>
          </p:nvSpPr>
          <p:spPr>
            <a:xfrm>
              <a:off x="-54063050" y="2296300"/>
              <a:ext cx="279625" cy="317450"/>
            </a:xfrm>
            <a:custGeom>
              <a:rect b="b" l="l" r="r" t="t"/>
              <a:pathLst>
                <a:path extrusionOk="0" h="12698" w="11185">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5" name="Google Shape;9555;p89"/>
          <p:cNvGrpSpPr/>
          <p:nvPr/>
        </p:nvGrpSpPr>
        <p:grpSpPr>
          <a:xfrm>
            <a:off x="5776154" y="3601649"/>
            <a:ext cx="317290" cy="361033"/>
            <a:chOff x="-54061475" y="2685450"/>
            <a:chExt cx="279625" cy="318175"/>
          </a:xfrm>
        </p:grpSpPr>
        <p:sp>
          <p:nvSpPr>
            <p:cNvPr id="9556" name="Google Shape;9556;p89"/>
            <p:cNvSpPr/>
            <p:nvPr/>
          </p:nvSpPr>
          <p:spPr>
            <a:xfrm>
              <a:off x="-53959075" y="2919525"/>
              <a:ext cx="72475" cy="28950"/>
            </a:xfrm>
            <a:custGeom>
              <a:rect b="b" l="l" r="r" t="t"/>
              <a:pathLst>
                <a:path extrusionOk="0" h="1158" w="2899">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89"/>
            <p:cNvSpPr/>
            <p:nvPr/>
          </p:nvSpPr>
          <p:spPr>
            <a:xfrm>
              <a:off x="-53969325" y="2854725"/>
              <a:ext cx="18150" cy="18150"/>
            </a:xfrm>
            <a:custGeom>
              <a:rect b="b" l="l" r="r" t="t"/>
              <a:pathLst>
                <a:path extrusionOk="0" h="726" w="726">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89"/>
            <p:cNvSpPr/>
            <p:nvPr/>
          </p:nvSpPr>
          <p:spPr>
            <a:xfrm>
              <a:off x="-53894500" y="2854725"/>
              <a:ext cx="18125" cy="18150"/>
            </a:xfrm>
            <a:custGeom>
              <a:rect b="b" l="l" r="r" t="t"/>
              <a:pathLst>
                <a:path extrusionOk="0" h="726" w="725">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89"/>
            <p:cNvSpPr/>
            <p:nvPr/>
          </p:nvSpPr>
          <p:spPr>
            <a:xfrm>
              <a:off x="-54061475" y="2685450"/>
              <a:ext cx="279625" cy="318175"/>
            </a:xfrm>
            <a:custGeom>
              <a:rect b="b" l="l" r="r" t="t"/>
              <a:pathLst>
                <a:path extrusionOk="0" h="12727" w="11185">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0" name="Google Shape;9560;p89"/>
          <p:cNvGrpSpPr/>
          <p:nvPr/>
        </p:nvGrpSpPr>
        <p:grpSpPr>
          <a:xfrm>
            <a:off x="8029690" y="2693967"/>
            <a:ext cx="275278" cy="361969"/>
            <a:chOff x="-52074300" y="1911950"/>
            <a:chExt cx="242600" cy="319000"/>
          </a:xfrm>
        </p:grpSpPr>
        <p:sp>
          <p:nvSpPr>
            <p:cNvPr id="9561" name="Google Shape;9561;p89"/>
            <p:cNvSpPr/>
            <p:nvPr/>
          </p:nvSpPr>
          <p:spPr>
            <a:xfrm>
              <a:off x="-51989225" y="2125600"/>
              <a:ext cx="72475" cy="29750"/>
            </a:xfrm>
            <a:custGeom>
              <a:rect b="b" l="l" r="r" t="t"/>
              <a:pathLst>
                <a:path extrusionOk="0" h="1190" w="2899">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89"/>
            <p:cNvSpPr/>
            <p:nvPr/>
          </p:nvSpPr>
          <p:spPr>
            <a:xfrm>
              <a:off x="-51998675" y="2062375"/>
              <a:ext cx="17325" cy="18150"/>
            </a:xfrm>
            <a:custGeom>
              <a:rect b="b" l="l" r="r" t="t"/>
              <a:pathLst>
                <a:path extrusionOk="0" h="726" w="693">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89"/>
            <p:cNvSpPr/>
            <p:nvPr/>
          </p:nvSpPr>
          <p:spPr>
            <a:xfrm>
              <a:off x="-51925450" y="2062375"/>
              <a:ext cx="18150" cy="18150"/>
            </a:xfrm>
            <a:custGeom>
              <a:rect b="b" l="l" r="r" t="t"/>
              <a:pathLst>
                <a:path extrusionOk="0" h="726" w="726">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89"/>
            <p:cNvSpPr/>
            <p:nvPr/>
          </p:nvSpPr>
          <p:spPr>
            <a:xfrm>
              <a:off x="-52074300" y="1911950"/>
              <a:ext cx="242600" cy="319000"/>
            </a:xfrm>
            <a:custGeom>
              <a:rect b="b" l="l" r="r" t="t"/>
              <a:pathLst>
                <a:path extrusionOk="0" h="12760" w="9704">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65" name="Google Shape;9565;p89"/>
          <p:cNvGrpSpPr/>
          <p:nvPr/>
        </p:nvGrpSpPr>
        <p:grpSpPr>
          <a:xfrm>
            <a:off x="5287689" y="1305369"/>
            <a:ext cx="361998" cy="361090"/>
            <a:chOff x="-57578225" y="1904075"/>
            <a:chExt cx="319025" cy="318225"/>
          </a:xfrm>
        </p:grpSpPr>
        <p:sp>
          <p:nvSpPr>
            <p:cNvPr id="9566" name="Google Shape;9566;p89"/>
            <p:cNvSpPr/>
            <p:nvPr/>
          </p:nvSpPr>
          <p:spPr>
            <a:xfrm>
              <a:off x="-57578225" y="1904075"/>
              <a:ext cx="319025" cy="318225"/>
            </a:xfrm>
            <a:custGeom>
              <a:rect b="b" l="l" r="r" t="t"/>
              <a:pathLst>
                <a:path extrusionOk="0" h="12729" w="12761">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89"/>
            <p:cNvSpPr/>
            <p:nvPr/>
          </p:nvSpPr>
          <p:spPr>
            <a:xfrm>
              <a:off x="-57446675" y="2073400"/>
              <a:ext cx="18125" cy="18150"/>
            </a:xfrm>
            <a:custGeom>
              <a:rect b="b" l="l" r="r" t="t"/>
              <a:pathLst>
                <a:path extrusionOk="0" h="726" w="725">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89"/>
            <p:cNvSpPr/>
            <p:nvPr/>
          </p:nvSpPr>
          <p:spPr>
            <a:xfrm>
              <a:off x="-57371850" y="2073400"/>
              <a:ext cx="18125" cy="18150"/>
            </a:xfrm>
            <a:custGeom>
              <a:rect b="b" l="l" r="r" t="t"/>
              <a:pathLst>
                <a:path extrusionOk="0" h="726" w="725">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89"/>
            <p:cNvSpPr/>
            <p:nvPr/>
          </p:nvSpPr>
          <p:spPr>
            <a:xfrm>
              <a:off x="-57436450" y="2136625"/>
              <a:ext cx="72500" cy="29750"/>
            </a:xfrm>
            <a:custGeom>
              <a:rect b="b" l="l" r="r" t="t"/>
              <a:pathLst>
                <a:path extrusionOk="0" h="1190" w="290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0" name="Google Shape;9570;p89"/>
          <p:cNvGrpSpPr/>
          <p:nvPr/>
        </p:nvGrpSpPr>
        <p:grpSpPr>
          <a:xfrm>
            <a:off x="5310042" y="1778631"/>
            <a:ext cx="317290" cy="361090"/>
            <a:chOff x="-57558525" y="2294725"/>
            <a:chExt cx="279625" cy="318225"/>
          </a:xfrm>
        </p:grpSpPr>
        <p:sp>
          <p:nvSpPr>
            <p:cNvPr id="9571" name="Google Shape;9571;p89"/>
            <p:cNvSpPr/>
            <p:nvPr/>
          </p:nvSpPr>
          <p:spPr>
            <a:xfrm>
              <a:off x="-57455350" y="2498925"/>
              <a:ext cx="72475" cy="29750"/>
            </a:xfrm>
            <a:custGeom>
              <a:rect b="b" l="l" r="r" t="t"/>
              <a:pathLst>
                <a:path extrusionOk="0" h="1190" w="2899">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89"/>
            <p:cNvSpPr/>
            <p:nvPr/>
          </p:nvSpPr>
          <p:spPr>
            <a:xfrm>
              <a:off x="-57465575" y="2427050"/>
              <a:ext cx="18125" cy="17350"/>
            </a:xfrm>
            <a:custGeom>
              <a:rect b="b" l="l" r="r" t="t"/>
              <a:pathLst>
                <a:path extrusionOk="0" h="694" w="725">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89"/>
            <p:cNvSpPr/>
            <p:nvPr/>
          </p:nvSpPr>
          <p:spPr>
            <a:xfrm>
              <a:off x="-57389975" y="242705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89"/>
            <p:cNvSpPr/>
            <p:nvPr/>
          </p:nvSpPr>
          <p:spPr>
            <a:xfrm>
              <a:off x="-57558525" y="2294725"/>
              <a:ext cx="279625" cy="318225"/>
            </a:xfrm>
            <a:custGeom>
              <a:rect b="b" l="l" r="r" t="t"/>
              <a:pathLst>
                <a:path extrusionOk="0" h="12729" w="11185">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89"/>
            <p:cNvSpPr/>
            <p:nvPr/>
          </p:nvSpPr>
          <p:spPr>
            <a:xfrm>
              <a:off x="-57521500" y="2332550"/>
              <a:ext cx="204800" cy="241825"/>
            </a:xfrm>
            <a:custGeom>
              <a:rect b="b" l="l" r="r" t="t"/>
              <a:pathLst>
                <a:path extrusionOk="0" h="9673" w="8192">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6" name="Google Shape;9576;p89"/>
          <p:cNvGrpSpPr/>
          <p:nvPr/>
        </p:nvGrpSpPr>
        <p:grpSpPr>
          <a:xfrm>
            <a:off x="5285901" y="2231215"/>
            <a:ext cx="365572" cy="361969"/>
            <a:chOff x="-57579800" y="2686975"/>
            <a:chExt cx="322175" cy="319000"/>
          </a:xfrm>
        </p:grpSpPr>
        <p:sp>
          <p:nvSpPr>
            <p:cNvPr id="9577" name="Google Shape;9577;p89"/>
            <p:cNvSpPr/>
            <p:nvPr/>
          </p:nvSpPr>
          <p:spPr>
            <a:xfrm>
              <a:off x="-57455350" y="2920300"/>
              <a:ext cx="72475" cy="29750"/>
            </a:xfrm>
            <a:custGeom>
              <a:rect b="b" l="l" r="r" t="t"/>
              <a:pathLst>
                <a:path extrusionOk="0" h="1190" w="2899">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89"/>
            <p:cNvSpPr/>
            <p:nvPr/>
          </p:nvSpPr>
          <p:spPr>
            <a:xfrm>
              <a:off x="-57579800" y="2686975"/>
              <a:ext cx="322175" cy="319000"/>
            </a:xfrm>
            <a:custGeom>
              <a:rect b="b" l="l" r="r" t="t"/>
              <a:pathLst>
                <a:path extrusionOk="0" h="12760" w="12887">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79" name="Google Shape;9579;p89"/>
          <p:cNvGrpSpPr/>
          <p:nvPr/>
        </p:nvGrpSpPr>
        <p:grpSpPr>
          <a:xfrm>
            <a:off x="7510682" y="1778631"/>
            <a:ext cx="367359" cy="361090"/>
            <a:chOff x="-55620975" y="2294725"/>
            <a:chExt cx="323750" cy="318225"/>
          </a:xfrm>
        </p:grpSpPr>
        <p:sp>
          <p:nvSpPr>
            <p:cNvPr id="9580" name="Google Shape;9580;p89"/>
            <p:cNvSpPr/>
            <p:nvPr/>
          </p:nvSpPr>
          <p:spPr>
            <a:xfrm>
              <a:off x="-55496525" y="2527275"/>
              <a:ext cx="73275" cy="29750"/>
            </a:xfrm>
            <a:custGeom>
              <a:rect b="b" l="l" r="r" t="t"/>
              <a:pathLst>
                <a:path extrusionOk="0" h="1190" w="2931">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89"/>
            <p:cNvSpPr/>
            <p:nvPr/>
          </p:nvSpPr>
          <p:spPr>
            <a:xfrm>
              <a:off x="-55505975"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89"/>
            <p:cNvSpPr/>
            <p:nvPr/>
          </p:nvSpPr>
          <p:spPr>
            <a:xfrm>
              <a:off x="-55431150" y="2444375"/>
              <a:ext cx="17350" cy="18150"/>
            </a:xfrm>
            <a:custGeom>
              <a:rect b="b" l="l" r="r" t="t"/>
              <a:pathLst>
                <a:path extrusionOk="0" h="726" w="694">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89"/>
            <p:cNvSpPr/>
            <p:nvPr/>
          </p:nvSpPr>
          <p:spPr>
            <a:xfrm>
              <a:off x="-55620975" y="2294725"/>
              <a:ext cx="323750" cy="318225"/>
            </a:xfrm>
            <a:custGeom>
              <a:rect b="b" l="l" r="r" t="t"/>
              <a:pathLst>
                <a:path extrusionOk="0" h="12729" w="1295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4" name="Google Shape;9584;p89"/>
            <p:cNvSpPr/>
            <p:nvPr/>
          </p:nvSpPr>
          <p:spPr>
            <a:xfrm>
              <a:off x="-55450850" y="2482375"/>
              <a:ext cx="39400" cy="38225"/>
            </a:xfrm>
            <a:custGeom>
              <a:rect b="b" l="l" r="r" t="t"/>
              <a:pathLst>
                <a:path extrusionOk="0" h="1529" w="1576">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5" name="Google Shape;9585;p89"/>
            <p:cNvSpPr/>
            <p:nvPr/>
          </p:nvSpPr>
          <p:spPr>
            <a:xfrm>
              <a:off x="-55506775" y="2482375"/>
              <a:ext cx="39400" cy="38225"/>
            </a:xfrm>
            <a:custGeom>
              <a:rect b="b" l="l" r="r" t="t"/>
              <a:pathLst>
                <a:path extrusionOk="0" h="1529" w="1576">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6" name="Google Shape;9586;p89"/>
          <p:cNvGrpSpPr/>
          <p:nvPr/>
        </p:nvGrpSpPr>
        <p:grpSpPr>
          <a:xfrm>
            <a:off x="7512923" y="2231130"/>
            <a:ext cx="362877" cy="361175"/>
            <a:chOff x="-55620175" y="2686900"/>
            <a:chExt cx="319800" cy="318300"/>
          </a:xfrm>
        </p:grpSpPr>
        <p:sp>
          <p:nvSpPr>
            <p:cNvPr id="9587" name="Google Shape;9587;p89"/>
            <p:cNvSpPr/>
            <p:nvPr/>
          </p:nvSpPr>
          <p:spPr>
            <a:xfrm>
              <a:off x="-55514650" y="2917925"/>
              <a:ext cx="72500" cy="29775"/>
            </a:xfrm>
            <a:custGeom>
              <a:rect b="b" l="l" r="r" t="t"/>
              <a:pathLst>
                <a:path extrusionOk="0" h="1191" w="290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89"/>
            <p:cNvSpPr/>
            <p:nvPr/>
          </p:nvSpPr>
          <p:spPr>
            <a:xfrm>
              <a:off x="-5545005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89"/>
            <p:cNvSpPr/>
            <p:nvPr/>
          </p:nvSpPr>
          <p:spPr>
            <a:xfrm>
              <a:off x="-55524875" y="2855525"/>
              <a:ext cx="18925" cy="17450"/>
            </a:xfrm>
            <a:custGeom>
              <a:rect b="b" l="l" r="r" t="t"/>
              <a:pathLst>
                <a:path extrusionOk="0" h="698" w="757">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89"/>
            <p:cNvSpPr/>
            <p:nvPr/>
          </p:nvSpPr>
          <p:spPr>
            <a:xfrm>
              <a:off x="-55620175" y="2686900"/>
              <a:ext cx="319800" cy="318300"/>
            </a:xfrm>
            <a:custGeom>
              <a:rect b="b" l="l" r="r" t="t"/>
              <a:pathLst>
                <a:path extrusionOk="0" h="12732" w="12792">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1" name="Google Shape;9591;p89"/>
          <p:cNvGrpSpPr/>
          <p:nvPr/>
        </p:nvGrpSpPr>
        <p:grpSpPr>
          <a:xfrm>
            <a:off x="6198887" y="2684124"/>
            <a:ext cx="361969" cy="361090"/>
            <a:chOff x="-53690500" y="1903275"/>
            <a:chExt cx="319000" cy="318225"/>
          </a:xfrm>
        </p:grpSpPr>
        <p:sp>
          <p:nvSpPr>
            <p:cNvPr id="9592" name="Google Shape;9592;p89"/>
            <p:cNvSpPr/>
            <p:nvPr/>
          </p:nvSpPr>
          <p:spPr>
            <a:xfrm>
              <a:off x="-53567625" y="2136625"/>
              <a:ext cx="71675" cy="29750"/>
            </a:xfrm>
            <a:custGeom>
              <a:rect b="b" l="l" r="r" t="t"/>
              <a:pathLst>
                <a:path extrusionOk="0" h="1190" w="2867">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89"/>
            <p:cNvSpPr/>
            <p:nvPr/>
          </p:nvSpPr>
          <p:spPr>
            <a:xfrm>
              <a:off x="-535022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89"/>
            <p:cNvSpPr/>
            <p:nvPr/>
          </p:nvSpPr>
          <p:spPr>
            <a:xfrm>
              <a:off x="-53577075"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89"/>
            <p:cNvSpPr/>
            <p:nvPr/>
          </p:nvSpPr>
          <p:spPr>
            <a:xfrm>
              <a:off x="-53690500" y="1903275"/>
              <a:ext cx="319000" cy="318225"/>
            </a:xfrm>
            <a:custGeom>
              <a:rect b="b" l="l" r="r" t="t"/>
              <a:pathLst>
                <a:path extrusionOk="0" h="12729" w="1276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6" name="Google Shape;9596;p89"/>
          <p:cNvGrpSpPr/>
          <p:nvPr/>
        </p:nvGrpSpPr>
        <p:grpSpPr>
          <a:xfrm>
            <a:off x="6221226" y="3137587"/>
            <a:ext cx="317290" cy="359303"/>
            <a:chOff x="-53670800" y="2296300"/>
            <a:chExt cx="279625" cy="316650"/>
          </a:xfrm>
        </p:grpSpPr>
        <p:sp>
          <p:nvSpPr>
            <p:cNvPr id="9597" name="Google Shape;9597;p89"/>
            <p:cNvSpPr/>
            <p:nvPr/>
          </p:nvSpPr>
          <p:spPr>
            <a:xfrm>
              <a:off x="-53567625" y="2527275"/>
              <a:ext cx="73250" cy="29750"/>
            </a:xfrm>
            <a:custGeom>
              <a:rect b="b" l="l" r="r" t="t"/>
              <a:pathLst>
                <a:path extrusionOk="0" h="1190" w="293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8" name="Google Shape;9598;p89"/>
            <p:cNvSpPr/>
            <p:nvPr/>
          </p:nvSpPr>
          <p:spPr>
            <a:xfrm>
              <a:off x="-53502250"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9" name="Google Shape;9599;p89"/>
            <p:cNvSpPr/>
            <p:nvPr/>
          </p:nvSpPr>
          <p:spPr>
            <a:xfrm>
              <a:off x="-53577075" y="2463275"/>
              <a:ext cx="17325" cy="17350"/>
            </a:xfrm>
            <a:custGeom>
              <a:rect b="b" l="l" r="r" t="t"/>
              <a:pathLst>
                <a:path extrusionOk="0" h="694" w="693">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89"/>
            <p:cNvSpPr/>
            <p:nvPr/>
          </p:nvSpPr>
          <p:spPr>
            <a:xfrm>
              <a:off x="-53670800" y="2296300"/>
              <a:ext cx="279625" cy="316650"/>
            </a:xfrm>
            <a:custGeom>
              <a:rect b="b" l="l" r="r" t="t"/>
              <a:pathLst>
                <a:path extrusionOk="0" h="12666" w="11185">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1" name="Google Shape;9601;p89"/>
          <p:cNvGrpSpPr/>
          <p:nvPr/>
        </p:nvGrpSpPr>
        <p:grpSpPr>
          <a:xfrm>
            <a:off x="6198887" y="3602925"/>
            <a:ext cx="361969" cy="361544"/>
            <a:chOff x="-53690500" y="2686575"/>
            <a:chExt cx="319000" cy="318625"/>
          </a:xfrm>
        </p:grpSpPr>
        <p:sp>
          <p:nvSpPr>
            <p:cNvPr id="9602" name="Google Shape;9602;p89"/>
            <p:cNvSpPr/>
            <p:nvPr/>
          </p:nvSpPr>
          <p:spPr>
            <a:xfrm>
              <a:off x="-53567625" y="2917925"/>
              <a:ext cx="73250" cy="29775"/>
            </a:xfrm>
            <a:custGeom>
              <a:rect b="b" l="l" r="r" t="t"/>
              <a:pathLst>
                <a:path extrusionOk="0" h="1191" w="293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89"/>
            <p:cNvSpPr/>
            <p:nvPr/>
          </p:nvSpPr>
          <p:spPr>
            <a:xfrm>
              <a:off x="-535770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89"/>
            <p:cNvSpPr/>
            <p:nvPr/>
          </p:nvSpPr>
          <p:spPr>
            <a:xfrm>
              <a:off x="-5350225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89"/>
            <p:cNvSpPr/>
            <p:nvPr/>
          </p:nvSpPr>
          <p:spPr>
            <a:xfrm>
              <a:off x="-53690500" y="2686575"/>
              <a:ext cx="319000" cy="318625"/>
            </a:xfrm>
            <a:custGeom>
              <a:rect b="b" l="l" r="r" t="t"/>
              <a:pathLst>
                <a:path extrusionOk="0" h="12745" w="1276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06" name="Google Shape;9606;p89"/>
          <p:cNvGrpSpPr/>
          <p:nvPr/>
        </p:nvGrpSpPr>
        <p:grpSpPr>
          <a:xfrm>
            <a:off x="8008669" y="3145785"/>
            <a:ext cx="317319" cy="360948"/>
            <a:chOff x="-52092425" y="2303525"/>
            <a:chExt cx="279650" cy="318100"/>
          </a:xfrm>
        </p:grpSpPr>
        <p:sp>
          <p:nvSpPr>
            <p:cNvPr id="9607" name="Google Shape;9607;p89"/>
            <p:cNvSpPr/>
            <p:nvPr/>
          </p:nvSpPr>
          <p:spPr>
            <a:xfrm>
              <a:off x="-51989225" y="2535950"/>
              <a:ext cx="72475" cy="29750"/>
            </a:xfrm>
            <a:custGeom>
              <a:rect b="b" l="l" r="r" t="t"/>
              <a:pathLst>
                <a:path extrusionOk="0" h="1190" w="2899">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89"/>
            <p:cNvSpPr/>
            <p:nvPr/>
          </p:nvSpPr>
          <p:spPr>
            <a:xfrm>
              <a:off x="-52092425" y="2303525"/>
              <a:ext cx="279650" cy="318100"/>
            </a:xfrm>
            <a:custGeom>
              <a:rect b="b" l="l" r="r" t="t"/>
              <a:pathLst>
                <a:path extrusionOk="0" h="12724" w="11186">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89"/>
            <p:cNvSpPr/>
            <p:nvPr/>
          </p:nvSpPr>
          <p:spPr>
            <a:xfrm>
              <a:off x="-51998675" y="2454625"/>
              <a:ext cx="17325" cy="17350"/>
            </a:xfrm>
            <a:custGeom>
              <a:rect b="b" l="l" r="r" t="t"/>
              <a:pathLst>
                <a:path extrusionOk="0" h="694" w="693">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89"/>
            <p:cNvSpPr/>
            <p:nvPr/>
          </p:nvSpPr>
          <p:spPr>
            <a:xfrm>
              <a:off x="-51925450" y="2454625"/>
              <a:ext cx="18150" cy="17350"/>
            </a:xfrm>
            <a:custGeom>
              <a:rect b="b" l="l" r="r" t="t"/>
              <a:pathLst>
                <a:path extrusionOk="0" h="694" w="726">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1" name="Google Shape;9611;p89"/>
            <p:cNvSpPr/>
            <p:nvPr/>
          </p:nvSpPr>
          <p:spPr>
            <a:xfrm>
              <a:off x="-51981350" y="2472725"/>
              <a:ext cx="55925" cy="55950"/>
            </a:xfrm>
            <a:custGeom>
              <a:rect b="b" l="l" r="r" t="t"/>
              <a:pathLst>
                <a:path extrusionOk="0" h="2238" w="2237">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2" name="Google Shape;9612;p89"/>
          <p:cNvGrpSpPr/>
          <p:nvPr/>
        </p:nvGrpSpPr>
        <p:grpSpPr>
          <a:xfrm>
            <a:off x="5727728" y="1306249"/>
            <a:ext cx="363756" cy="361090"/>
            <a:chOff x="-57189125" y="1904850"/>
            <a:chExt cx="320575" cy="318225"/>
          </a:xfrm>
        </p:grpSpPr>
        <p:sp>
          <p:nvSpPr>
            <p:cNvPr id="9613" name="Google Shape;9613;p89"/>
            <p:cNvSpPr/>
            <p:nvPr/>
          </p:nvSpPr>
          <p:spPr>
            <a:xfrm>
              <a:off x="-57073350" y="2072625"/>
              <a:ext cx="18125" cy="17350"/>
            </a:xfrm>
            <a:custGeom>
              <a:rect b="b" l="l" r="r" t="t"/>
              <a:pathLst>
                <a:path extrusionOk="0" h="694" w="725">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89"/>
            <p:cNvSpPr/>
            <p:nvPr/>
          </p:nvSpPr>
          <p:spPr>
            <a:xfrm>
              <a:off x="-569985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89"/>
            <p:cNvSpPr/>
            <p:nvPr/>
          </p:nvSpPr>
          <p:spPr>
            <a:xfrm>
              <a:off x="-57035550" y="200725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89"/>
            <p:cNvSpPr/>
            <p:nvPr/>
          </p:nvSpPr>
          <p:spPr>
            <a:xfrm>
              <a:off x="-57063900" y="2135825"/>
              <a:ext cx="73275" cy="28975"/>
            </a:xfrm>
            <a:custGeom>
              <a:rect b="b" l="l" r="r" t="t"/>
              <a:pathLst>
                <a:path extrusionOk="0" h="1159" w="2931">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89"/>
            <p:cNvSpPr/>
            <p:nvPr/>
          </p:nvSpPr>
          <p:spPr>
            <a:xfrm>
              <a:off x="-57189125" y="1904850"/>
              <a:ext cx="320575" cy="318225"/>
            </a:xfrm>
            <a:custGeom>
              <a:rect b="b" l="l" r="r" t="t"/>
              <a:pathLst>
                <a:path extrusionOk="0" h="12729" w="12823">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18" name="Google Shape;9618;p89"/>
          <p:cNvGrpSpPr/>
          <p:nvPr/>
        </p:nvGrpSpPr>
        <p:grpSpPr>
          <a:xfrm>
            <a:off x="5728621" y="1800985"/>
            <a:ext cx="361969" cy="316411"/>
            <a:chOff x="-57187550" y="2314425"/>
            <a:chExt cx="319000" cy="278850"/>
          </a:xfrm>
        </p:grpSpPr>
        <p:sp>
          <p:nvSpPr>
            <p:cNvPr id="9619" name="Google Shape;9619;p89"/>
            <p:cNvSpPr/>
            <p:nvPr/>
          </p:nvSpPr>
          <p:spPr>
            <a:xfrm>
              <a:off x="-57073350" y="2445950"/>
              <a:ext cx="18125" cy="17350"/>
            </a:xfrm>
            <a:custGeom>
              <a:rect b="b" l="l" r="r" t="t"/>
              <a:pathLst>
                <a:path extrusionOk="0" h="694" w="725">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89"/>
            <p:cNvSpPr/>
            <p:nvPr/>
          </p:nvSpPr>
          <p:spPr>
            <a:xfrm>
              <a:off x="-56998525" y="2445175"/>
              <a:ext cx="17350" cy="18125"/>
            </a:xfrm>
            <a:custGeom>
              <a:rect b="b" l="l" r="r" t="t"/>
              <a:pathLst>
                <a:path extrusionOk="0" h="725" w="694">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89"/>
            <p:cNvSpPr/>
            <p:nvPr/>
          </p:nvSpPr>
          <p:spPr>
            <a:xfrm>
              <a:off x="-57063900" y="2508375"/>
              <a:ext cx="73275" cy="29750"/>
            </a:xfrm>
            <a:custGeom>
              <a:rect b="b" l="l" r="r" t="t"/>
              <a:pathLst>
                <a:path extrusionOk="0" h="1190" w="2931">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89"/>
            <p:cNvSpPr/>
            <p:nvPr/>
          </p:nvSpPr>
          <p:spPr>
            <a:xfrm>
              <a:off x="-57187550" y="2314425"/>
              <a:ext cx="319000" cy="278850"/>
            </a:xfrm>
            <a:custGeom>
              <a:rect b="b" l="l" r="r" t="t"/>
              <a:pathLst>
                <a:path extrusionOk="0" h="11154" w="1276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3" name="Google Shape;9623;p89"/>
          <p:cNvGrpSpPr/>
          <p:nvPr/>
        </p:nvGrpSpPr>
        <p:grpSpPr>
          <a:xfrm>
            <a:off x="5745585" y="2230534"/>
            <a:ext cx="328042" cy="361771"/>
            <a:chOff x="-57172600" y="2686375"/>
            <a:chExt cx="289100" cy="318825"/>
          </a:xfrm>
        </p:grpSpPr>
        <p:sp>
          <p:nvSpPr>
            <p:cNvPr id="9624" name="Google Shape;9624;p89"/>
            <p:cNvSpPr/>
            <p:nvPr/>
          </p:nvSpPr>
          <p:spPr>
            <a:xfrm>
              <a:off x="-57063900" y="2937625"/>
              <a:ext cx="73275" cy="29750"/>
            </a:xfrm>
            <a:custGeom>
              <a:rect b="b" l="l" r="r" t="t"/>
              <a:pathLst>
                <a:path extrusionOk="0" h="1190" w="2931">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89"/>
            <p:cNvSpPr/>
            <p:nvPr/>
          </p:nvSpPr>
          <p:spPr>
            <a:xfrm>
              <a:off x="-57172600" y="2686375"/>
              <a:ext cx="289100" cy="318825"/>
            </a:xfrm>
            <a:custGeom>
              <a:rect b="b" l="l" r="r" t="t"/>
              <a:pathLst>
                <a:path extrusionOk="0" h="12753" w="11564">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26" name="Google Shape;9626;p89"/>
          <p:cNvGrpSpPr/>
          <p:nvPr/>
        </p:nvGrpSpPr>
        <p:grpSpPr>
          <a:xfrm>
            <a:off x="7958434" y="1304461"/>
            <a:ext cx="361090" cy="359303"/>
            <a:chOff x="-55225575" y="1903275"/>
            <a:chExt cx="318225" cy="316650"/>
          </a:xfrm>
        </p:grpSpPr>
        <p:sp>
          <p:nvSpPr>
            <p:cNvPr id="9627" name="Google Shape;9627;p89"/>
            <p:cNvSpPr/>
            <p:nvPr/>
          </p:nvSpPr>
          <p:spPr>
            <a:xfrm>
              <a:off x="-55104275" y="2116925"/>
              <a:ext cx="72475" cy="29750"/>
            </a:xfrm>
            <a:custGeom>
              <a:rect b="b" l="l" r="r" t="t"/>
              <a:pathLst>
                <a:path extrusionOk="0" h="1190" w="2899">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89"/>
            <p:cNvSpPr/>
            <p:nvPr/>
          </p:nvSpPr>
          <p:spPr>
            <a:xfrm>
              <a:off x="-55113750" y="2053725"/>
              <a:ext cx="17350" cy="18125"/>
            </a:xfrm>
            <a:custGeom>
              <a:rect b="b" l="l" r="r" t="t"/>
              <a:pathLst>
                <a:path extrusionOk="0" h="725" w="694">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89"/>
            <p:cNvSpPr/>
            <p:nvPr/>
          </p:nvSpPr>
          <p:spPr>
            <a:xfrm>
              <a:off x="-55039700" y="2053725"/>
              <a:ext cx="18125" cy="18125"/>
            </a:xfrm>
            <a:custGeom>
              <a:rect b="b" l="l" r="r" t="t"/>
              <a:pathLst>
                <a:path extrusionOk="0" h="725" w="725">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0" name="Google Shape;9630;p89"/>
            <p:cNvSpPr/>
            <p:nvPr/>
          </p:nvSpPr>
          <p:spPr>
            <a:xfrm>
              <a:off x="-55225575" y="1903275"/>
              <a:ext cx="318225" cy="316650"/>
            </a:xfrm>
            <a:custGeom>
              <a:rect b="b" l="l" r="r" t="t"/>
              <a:pathLst>
                <a:path extrusionOk="0" h="12666" w="12729">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1" name="Google Shape;9631;p89"/>
            <p:cNvSpPr/>
            <p:nvPr/>
          </p:nvSpPr>
          <p:spPr>
            <a:xfrm>
              <a:off x="-55170450" y="1959200"/>
              <a:ext cx="204800" cy="225300"/>
            </a:xfrm>
            <a:custGeom>
              <a:rect b="b" l="l" r="r" t="t"/>
              <a:pathLst>
                <a:path extrusionOk="0" h="9012" w="8192">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2" name="Google Shape;9632;p89"/>
          <p:cNvGrpSpPr/>
          <p:nvPr/>
        </p:nvGrpSpPr>
        <p:grpSpPr>
          <a:xfrm>
            <a:off x="7969611" y="1780418"/>
            <a:ext cx="338736" cy="359303"/>
            <a:chOff x="-55217700" y="2296300"/>
            <a:chExt cx="298525" cy="316650"/>
          </a:xfrm>
        </p:grpSpPr>
        <p:sp>
          <p:nvSpPr>
            <p:cNvPr id="9633" name="Google Shape;9633;p89"/>
            <p:cNvSpPr/>
            <p:nvPr/>
          </p:nvSpPr>
          <p:spPr>
            <a:xfrm>
              <a:off x="-55105075" y="2426275"/>
              <a:ext cx="17350" cy="17350"/>
            </a:xfrm>
            <a:custGeom>
              <a:rect b="b" l="l" r="r" t="t"/>
              <a:pathLst>
                <a:path extrusionOk="0" h="694" w="694">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89"/>
            <p:cNvSpPr/>
            <p:nvPr/>
          </p:nvSpPr>
          <p:spPr>
            <a:xfrm>
              <a:off x="-55030250" y="24262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89"/>
            <p:cNvSpPr/>
            <p:nvPr/>
          </p:nvSpPr>
          <p:spPr>
            <a:xfrm>
              <a:off x="-55095625" y="2488675"/>
              <a:ext cx="73275" cy="29775"/>
            </a:xfrm>
            <a:custGeom>
              <a:rect b="b" l="l" r="r" t="t"/>
              <a:pathLst>
                <a:path extrusionOk="0" h="1191" w="2931">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89"/>
            <p:cNvSpPr/>
            <p:nvPr/>
          </p:nvSpPr>
          <p:spPr>
            <a:xfrm>
              <a:off x="-55217700" y="2296300"/>
              <a:ext cx="298525" cy="316650"/>
            </a:xfrm>
            <a:custGeom>
              <a:rect b="b" l="l" r="r" t="t"/>
              <a:pathLst>
                <a:path extrusionOk="0" h="12666" w="11941">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7" name="Google Shape;9637;p89"/>
          <p:cNvGrpSpPr/>
          <p:nvPr/>
        </p:nvGrpSpPr>
        <p:grpSpPr>
          <a:xfrm>
            <a:off x="7957541" y="2233002"/>
            <a:ext cx="362877" cy="359303"/>
            <a:chOff x="-55229525" y="2688550"/>
            <a:chExt cx="319800" cy="316650"/>
          </a:xfrm>
        </p:grpSpPr>
        <p:sp>
          <p:nvSpPr>
            <p:cNvPr id="9638" name="Google Shape;9638;p89"/>
            <p:cNvSpPr/>
            <p:nvPr/>
          </p:nvSpPr>
          <p:spPr>
            <a:xfrm>
              <a:off x="-55104275" y="2919525"/>
              <a:ext cx="72475" cy="28950"/>
            </a:xfrm>
            <a:custGeom>
              <a:rect b="b" l="l" r="r" t="t"/>
              <a:pathLst>
                <a:path extrusionOk="0" h="1158" w="2899">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89"/>
            <p:cNvSpPr/>
            <p:nvPr/>
          </p:nvSpPr>
          <p:spPr>
            <a:xfrm>
              <a:off x="-55039700" y="2856300"/>
              <a:ext cx="18125" cy="17350"/>
            </a:xfrm>
            <a:custGeom>
              <a:rect b="b" l="l" r="r" t="t"/>
              <a:pathLst>
                <a:path extrusionOk="0" h="694" w="725">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0" name="Google Shape;9640;p89"/>
            <p:cNvSpPr/>
            <p:nvPr/>
          </p:nvSpPr>
          <p:spPr>
            <a:xfrm>
              <a:off x="-55113750" y="2856300"/>
              <a:ext cx="17350" cy="17350"/>
            </a:xfrm>
            <a:custGeom>
              <a:rect b="b" l="l" r="r" t="t"/>
              <a:pathLst>
                <a:path extrusionOk="0" h="694" w="694">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1" name="Google Shape;9641;p89"/>
            <p:cNvSpPr/>
            <p:nvPr/>
          </p:nvSpPr>
          <p:spPr>
            <a:xfrm>
              <a:off x="-55229525" y="2688550"/>
              <a:ext cx="319800" cy="316650"/>
            </a:xfrm>
            <a:custGeom>
              <a:rect b="b" l="l" r="r" t="t"/>
              <a:pathLst>
                <a:path extrusionOk="0" h="12666" w="12792">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2" name="Google Shape;9642;p89"/>
          <p:cNvGrpSpPr/>
          <p:nvPr/>
        </p:nvGrpSpPr>
        <p:grpSpPr>
          <a:xfrm>
            <a:off x="6653760" y="2684124"/>
            <a:ext cx="338765" cy="361090"/>
            <a:chOff x="-53288825" y="1903275"/>
            <a:chExt cx="298550" cy="318225"/>
          </a:xfrm>
        </p:grpSpPr>
        <p:sp>
          <p:nvSpPr>
            <p:cNvPr id="9643" name="Google Shape;9643;p89"/>
            <p:cNvSpPr/>
            <p:nvPr/>
          </p:nvSpPr>
          <p:spPr>
            <a:xfrm>
              <a:off x="-53214000" y="2052925"/>
              <a:ext cx="18150" cy="17350"/>
            </a:xfrm>
            <a:custGeom>
              <a:rect b="b" l="l" r="r" t="t"/>
              <a:pathLst>
                <a:path extrusionOk="0" h="694" w="726">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89"/>
            <p:cNvSpPr/>
            <p:nvPr/>
          </p:nvSpPr>
          <p:spPr>
            <a:xfrm>
              <a:off x="-53139175" y="205292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89"/>
            <p:cNvSpPr/>
            <p:nvPr/>
          </p:nvSpPr>
          <p:spPr>
            <a:xfrm>
              <a:off x="-53288825" y="1903275"/>
              <a:ext cx="298550" cy="318225"/>
            </a:xfrm>
            <a:custGeom>
              <a:rect b="b" l="l" r="r" t="t"/>
              <a:pathLst>
                <a:path extrusionOk="0" h="12729" w="11942">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6" name="Google Shape;9646;p89"/>
          <p:cNvGrpSpPr/>
          <p:nvPr/>
        </p:nvGrpSpPr>
        <p:grpSpPr>
          <a:xfrm>
            <a:off x="6642143" y="3135800"/>
            <a:ext cx="361998" cy="361090"/>
            <a:chOff x="-53299850" y="2294725"/>
            <a:chExt cx="319025" cy="318225"/>
          </a:xfrm>
        </p:grpSpPr>
        <p:sp>
          <p:nvSpPr>
            <p:cNvPr id="9647" name="Google Shape;9647;p89"/>
            <p:cNvSpPr/>
            <p:nvPr/>
          </p:nvSpPr>
          <p:spPr>
            <a:xfrm>
              <a:off x="-53175400" y="2526500"/>
              <a:ext cx="72475" cy="29750"/>
            </a:xfrm>
            <a:custGeom>
              <a:rect b="b" l="l" r="r" t="t"/>
              <a:pathLst>
                <a:path extrusionOk="0" h="1190" w="2899">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89"/>
            <p:cNvSpPr/>
            <p:nvPr/>
          </p:nvSpPr>
          <p:spPr>
            <a:xfrm>
              <a:off x="-53299850" y="2294725"/>
              <a:ext cx="319025" cy="318225"/>
            </a:xfrm>
            <a:custGeom>
              <a:rect b="b" l="l" r="r" t="t"/>
              <a:pathLst>
                <a:path extrusionOk="0" h="12729" w="12761">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9" name="Google Shape;9649;p89"/>
          <p:cNvGrpSpPr/>
          <p:nvPr/>
        </p:nvGrpSpPr>
        <p:grpSpPr>
          <a:xfrm>
            <a:off x="6664936" y="3604259"/>
            <a:ext cx="316411" cy="360211"/>
            <a:chOff x="-53278575" y="2687750"/>
            <a:chExt cx="278850" cy="317450"/>
          </a:xfrm>
        </p:grpSpPr>
        <p:sp>
          <p:nvSpPr>
            <p:cNvPr id="9650" name="Google Shape;9650;p89"/>
            <p:cNvSpPr/>
            <p:nvPr/>
          </p:nvSpPr>
          <p:spPr>
            <a:xfrm>
              <a:off x="-53175400" y="2919525"/>
              <a:ext cx="71700" cy="28950"/>
            </a:xfrm>
            <a:custGeom>
              <a:rect b="b" l="l" r="r" t="t"/>
              <a:pathLst>
                <a:path extrusionOk="0" h="1158" w="2868">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89"/>
            <p:cNvSpPr/>
            <p:nvPr/>
          </p:nvSpPr>
          <p:spPr>
            <a:xfrm>
              <a:off x="-53185625"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2" name="Google Shape;9652;p89"/>
            <p:cNvSpPr/>
            <p:nvPr/>
          </p:nvSpPr>
          <p:spPr>
            <a:xfrm>
              <a:off x="-53110800" y="2854725"/>
              <a:ext cx="18125" cy="18150"/>
            </a:xfrm>
            <a:custGeom>
              <a:rect b="b" l="l" r="r" t="t"/>
              <a:pathLst>
                <a:path extrusionOk="0" h="726" w="725">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3" name="Google Shape;9653;p89"/>
            <p:cNvSpPr/>
            <p:nvPr/>
          </p:nvSpPr>
          <p:spPr>
            <a:xfrm>
              <a:off x="-53278575" y="2687750"/>
              <a:ext cx="278850" cy="317450"/>
            </a:xfrm>
            <a:custGeom>
              <a:rect b="b" l="l" r="r" t="t"/>
              <a:pathLst>
                <a:path extrusionOk="0" h="12698" w="11154">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4" name="Google Shape;9654;p89"/>
          <p:cNvGrpSpPr/>
          <p:nvPr/>
        </p:nvGrpSpPr>
        <p:grpSpPr>
          <a:xfrm>
            <a:off x="7986330" y="3603947"/>
            <a:ext cx="361998" cy="362310"/>
            <a:chOff x="-52101875" y="2687475"/>
            <a:chExt cx="319025" cy="319300"/>
          </a:xfrm>
        </p:grpSpPr>
        <p:sp>
          <p:nvSpPr>
            <p:cNvPr id="9655" name="Google Shape;9655;p89"/>
            <p:cNvSpPr/>
            <p:nvPr/>
          </p:nvSpPr>
          <p:spPr>
            <a:xfrm>
              <a:off x="-51978200" y="2920300"/>
              <a:ext cx="72475" cy="29750"/>
            </a:xfrm>
            <a:custGeom>
              <a:rect b="b" l="l" r="r" t="t"/>
              <a:pathLst>
                <a:path extrusionOk="0" h="1190" w="2899">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89"/>
            <p:cNvSpPr/>
            <p:nvPr/>
          </p:nvSpPr>
          <p:spPr>
            <a:xfrm>
              <a:off x="-51988450" y="285710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89"/>
            <p:cNvSpPr/>
            <p:nvPr/>
          </p:nvSpPr>
          <p:spPr>
            <a:xfrm>
              <a:off x="-51913625" y="28571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89"/>
            <p:cNvSpPr/>
            <p:nvPr/>
          </p:nvSpPr>
          <p:spPr>
            <a:xfrm>
              <a:off x="-52101875" y="2687475"/>
              <a:ext cx="319025" cy="319300"/>
            </a:xfrm>
            <a:custGeom>
              <a:rect b="b" l="l" r="r" t="t"/>
              <a:pathLst>
                <a:path extrusionOk="0" h="12772" w="12761">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9" name="Google Shape;9659;p89"/>
          <p:cNvGrpSpPr/>
          <p:nvPr/>
        </p:nvGrpSpPr>
        <p:grpSpPr>
          <a:xfrm>
            <a:off x="6201079" y="1305369"/>
            <a:ext cx="317290" cy="361090"/>
            <a:chOff x="-56774050" y="1904075"/>
            <a:chExt cx="279625" cy="318225"/>
          </a:xfrm>
        </p:grpSpPr>
        <p:sp>
          <p:nvSpPr>
            <p:cNvPr id="9660" name="Google Shape;9660;p89"/>
            <p:cNvSpPr/>
            <p:nvPr/>
          </p:nvSpPr>
          <p:spPr>
            <a:xfrm>
              <a:off x="-56671650" y="2135825"/>
              <a:ext cx="72475" cy="28975"/>
            </a:xfrm>
            <a:custGeom>
              <a:rect b="b" l="l" r="r" t="t"/>
              <a:pathLst>
                <a:path extrusionOk="0" h="1159" w="2899">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89"/>
            <p:cNvSpPr/>
            <p:nvPr/>
          </p:nvSpPr>
          <p:spPr>
            <a:xfrm>
              <a:off x="-56774050" y="1904075"/>
              <a:ext cx="279625" cy="318225"/>
            </a:xfrm>
            <a:custGeom>
              <a:rect b="b" l="l" r="r" t="t"/>
              <a:pathLst>
                <a:path extrusionOk="0" h="12729" w="11185">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2" name="Google Shape;9662;p89"/>
          <p:cNvGrpSpPr/>
          <p:nvPr/>
        </p:nvGrpSpPr>
        <p:grpSpPr>
          <a:xfrm>
            <a:off x="6201079" y="1778631"/>
            <a:ext cx="317290" cy="361090"/>
            <a:chOff x="-56774850" y="2294725"/>
            <a:chExt cx="279625" cy="318225"/>
          </a:xfrm>
        </p:grpSpPr>
        <p:sp>
          <p:nvSpPr>
            <p:cNvPr id="9663" name="Google Shape;9663;p89"/>
            <p:cNvSpPr/>
            <p:nvPr/>
          </p:nvSpPr>
          <p:spPr>
            <a:xfrm>
              <a:off x="-56681100"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89"/>
            <p:cNvSpPr/>
            <p:nvPr/>
          </p:nvSpPr>
          <p:spPr>
            <a:xfrm>
              <a:off x="-56606275" y="2464075"/>
              <a:ext cx="17325" cy="18125"/>
            </a:xfrm>
            <a:custGeom>
              <a:rect b="b" l="l" r="r" t="t"/>
              <a:pathLst>
                <a:path extrusionOk="0" h="725" w="693">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89"/>
            <p:cNvSpPr/>
            <p:nvPr/>
          </p:nvSpPr>
          <p:spPr>
            <a:xfrm>
              <a:off x="-56774850" y="2294725"/>
              <a:ext cx="279625" cy="318225"/>
            </a:xfrm>
            <a:custGeom>
              <a:rect b="b" l="l" r="r" t="t"/>
              <a:pathLst>
                <a:path extrusionOk="0" h="12729" w="11185">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89"/>
          <p:cNvGrpSpPr/>
          <p:nvPr/>
        </p:nvGrpSpPr>
        <p:grpSpPr>
          <a:xfrm>
            <a:off x="6222086" y="2231215"/>
            <a:ext cx="275278" cy="360182"/>
            <a:chOff x="-56756725" y="2686975"/>
            <a:chExt cx="242600" cy="317425"/>
          </a:xfrm>
        </p:grpSpPr>
        <p:sp>
          <p:nvSpPr>
            <p:cNvPr id="9667" name="Google Shape;9667;p89"/>
            <p:cNvSpPr/>
            <p:nvPr/>
          </p:nvSpPr>
          <p:spPr>
            <a:xfrm>
              <a:off x="-56681100"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89"/>
            <p:cNvSpPr/>
            <p:nvPr/>
          </p:nvSpPr>
          <p:spPr>
            <a:xfrm>
              <a:off x="-56606275" y="2854725"/>
              <a:ext cx="17325" cy="18150"/>
            </a:xfrm>
            <a:custGeom>
              <a:rect b="b" l="l" r="r" t="t"/>
              <a:pathLst>
                <a:path extrusionOk="0" h="726" w="693">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89"/>
            <p:cNvSpPr/>
            <p:nvPr/>
          </p:nvSpPr>
          <p:spPr>
            <a:xfrm>
              <a:off x="-56756725" y="2686975"/>
              <a:ext cx="242600" cy="317425"/>
            </a:xfrm>
            <a:custGeom>
              <a:rect b="b" l="l" r="r" t="t"/>
              <a:pathLst>
                <a:path extrusionOk="0" h="12697" w="9704">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0" name="Google Shape;9670;p89"/>
          <p:cNvGrpSpPr/>
          <p:nvPr/>
        </p:nvGrpSpPr>
        <p:grpSpPr>
          <a:xfrm>
            <a:off x="4870518" y="2684124"/>
            <a:ext cx="337346" cy="361998"/>
            <a:chOff x="-54826975" y="1903275"/>
            <a:chExt cx="297300" cy="319025"/>
          </a:xfrm>
        </p:grpSpPr>
        <p:sp>
          <p:nvSpPr>
            <p:cNvPr id="9671" name="Google Shape;9671;p89"/>
            <p:cNvSpPr/>
            <p:nvPr/>
          </p:nvSpPr>
          <p:spPr>
            <a:xfrm>
              <a:off x="-54712850" y="2135825"/>
              <a:ext cx="73275" cy="28975"/>
            </a:xfrm>
            <a:custGeom>
              <a:rect b="b" l="l" r="r" t="t"/>
              <a:pathLst>
                <a:path extrusionOk="0" h="1159" w="2931">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89"/>
            <p:cNvSpPr/>
            <p:nvPr/>
          </p:nvSpPr>
          <p:spPr>
            <a:xfrm>
              <a:off x="-54826975" y="1903275"/>
              <a:ext cx="297300" cy="319025"/>
            </a:xfrm>
            <a:custGeom>
              <a:rect b="b" l="l" r="r" t="t"/>
              <a:pathLst>
                <a:path extrusionOk="0" h="12761" w="11892">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89"/>
            <p:cNvSpPr/>
            <p:nvPr/>
          </p:nvSpPr>
          <p:spPr>
            <a:xfrm>
              <a:off x="-54722300" y="1997800"/>
              <a:ext cx="92175" cy="17350"/>
            </a:xfrm>
            <a:custGeom>
              <a:rect b="b" l="l" r="r" t="t"/>
              <a:pathLst>
                <a:path extrusionOk="0" h="694" w="3687">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4" name="Google Shape;9674;p89"/>
          <p:cNvGrpSpPr/>
          <p:nvPr/>
        </p:nvGrpSpPr>
        <p:grpSpPr>
          <a:xfrm>
            <a:off x="4858206" y="3137587"/>
            <a:ext cx="361969" cy="359274"/>
            <a:chOff x="-54836500" y="2296300"/>
            <a:chExt cx="319000" cy="316625"/>
          </a:xfrm>
        </p:grpSpPr>
        <p:sp>
          <p:nvSpPr>
            <p:cNvPr id="9675" name="Google Shape;9675;p89"/>
            <p:cNvSpPr/>
            <p:nvPr/>
          </p:nvSpPr>
          <p:spPr>
            <a:xfrm>
              <a:off x="-54722300" y="244595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89"/>
            <p:cNvSpPr/>
            <p:nvPr/>
          </p:nvSpPr>
          <p:spPr>
            <a:xfrm>
              <a:off x="-54647475" y="244595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89"/>
            <p:cNvSpPr/>
            <p:nvPr/>
          </p:nvSpPr>
          <p:spPr>
            <a:xfrm>
              <a:off x="-54712850" y="2508375"/>
              <a:ext cx="73275" cy="29750"/>
            </a:xfrm>
            <a:custGeom>
              <a:rect b="b" l="l" r="r" t="t"/>
              <a:pathLst>
                <a:path extrusionOk="0" h="1190" w="2931">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89"/>
            <p:cNvSpPr/>
            <p:nvPr/>
          </p:nvSpPr>
          <p:spPr>
            <a:xfrm>
              <a:off x="-54836500" y="2296300"/>
              <a:ext cx="319000" cy="316625"/>
            </a:xfrm>
            <a:custGeom>
              <a:rect b="b" l="l" r="r" t="t"/>
              <a:pathLst>
                <a:path extrusionOk="0" h="12665" w="1276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9" name="Google Shape;9679;p89"/>
          <p:cNvGrpSpPr/>
          <p:nvPr/>
        </p:nvGrpSpPr>
        <p:grpSpPr>
          <a:xfrm>
            <a:off x="4879652" y="3604259"/>
            <a:ext cx="319078" cy="361090"/>
            <a:chOff x="-54817600" y="2687750"/>
            <a:chExt cx="281200" cy="318225"/>
          </a:xfrm>
        </p:grpSpPr>
        <p:sp>
          <p:nvSpPr>
            <p:cNvPr id="9680" name="Google Shape;9680;p89"/>
            <p:cNvSpPr/>
            <p:nvPr/>
          </p:nvSpPr>
          <p:spPr>
            <a:xfrm>
              <a:off x="-54712850" y="2919525"/>
              <a:ext cx="73275" cy="28950"/>
            </a:xfrm>
            <a:custGeom>
              <a:rect b="b" l="l" r="r" t="t"/>
              <a:pathLst>
                <a:path extrusionOk="0" h="1158" w="2931">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1" name="Google Shape;9681;p89"/>
            <p:cNvSpPr/>
            <p:nvPr/>
          </p:nvSpPr>
          <p:spPr>
            <a:xfrm>
              <a:off x="-54722300" y="2856300"/>
              <a:ext cx="17350" cy="17350"/>
            </a:xfrm>
            <a:custGeom>
              <a:rect b="b" l="l" r="r" t="t"/>
              <a:pathLst>
                <a:path extrusionOk="0" h="694" w="694">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2" name="Google Shape;9682;p89"/>
            <p:cNvSpPr/>
            <p:nvPr/>
          </p:nvSpPr>
          <p:spPr>
            <a:xfrm>
              <a:off x="-54647475" y="2856300"/>
              <a:ext cx="18150" cy="17350"/>
            </a:xfrm>
            <a:custGeom>
              <a:rect b="b" l="l" r="r" t="t"/>
              <a:pathLst>
                <a:path extrusionOk="0" h="694" w="726">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89"/>
            <p:cNvSpPr/>
            <p:nvPr/>
          </p:nvSpPr>
          <p:spPr>
            <a:xfrm>
              <a:off x="-54817600" y="2687750"/>
              <a:ext cx="281200" cy="318225"/>
            </a:xfrm>
            <a:custGeom>
              <a:rect b="b" l="l" r="r" t="t"/>
              <a:pathLst>
                <a:path extrusionOk="0" h="12729" w="11248">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4" name="Google Shape;9684;p89"/>
          <p:cNvGrpSpPr/>
          <p:nvPr/>
        </p:nvGrpSpPr>
        <p:grpSpPr>
          <a:xfrm>
            <a:off x="7110476" y="2684124"/>
            <a:ext cx="317290" cy="359303"/>
            <a:chOff x="-52887125" y="1903275"/>
            <a:chExt cx="279625" cy="316650"/>
          </a:xfrm>
        </p:grpSpPr>
        <p:sp>
          <p:nvSpPr>
            <p:cNvPr id="9685" name="Google Shape;9685;p89"/>
            <p:cNvSpPr/>
            <p:nvPr/>
          </p:nvSpPr>
          <p:spPr>
            <a:xfrm>
              <a:off x="-52783950" y="2135825"/>
              <a:ext cx="73275" cy="28975"/>
            </a:xfrm>
            <a:custGeom>
              <a:rect b="b" l="l" r="r" t="t"/>
              <a:pathLst>
                <a:path extrusionOk="0" h="1159" w="2931">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89"/>
            <p:cNvSpPr/>
            <p:nvPr/>
          </p:nvSpPr>
          <p:spPr>
            <a:xfrm>
              <a:off x="-52887125" y="1903275"/>
              <a:ext cx="279625" cy="316650"/>
            </a:xfrm>
            <a:custGeom>
              <a:rect b="b" l="l" r="r" t="t"/>
              <a:pathLst>
                <a:path extrusionOk="0" h="12666" w="11185">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7" name="Google Shape;9687;p89"/>
          <p:cNvGrpSpPr/>
          <p:nvPr/>
        </p:nvGrpSpPr>
        <p:grpSpPr>
          <a:xfrm>
            <a:off x="7089030" y="3134920"/>
            <a:ext cx="360182" cy="361969"/>
            <a:chOff x="-52906025" y="2293950"/>
            <a:chExt cx="317425" cy="319000"/>
          </a:xfrm>
        </p:grpSpPr>
        <p:sp>
          <p:nvSpPr>
            <p:cNvPr id="9688" name="Google Shape;9688;p89"/>
            <p:cNvSpPr/>
            <p:nvPr/>
          </p:nvSpPr>
          <p:spPr>
            <a:xfrm>
              <a:off x="-52783950" y="2526500"/>
              <a:ext cx="73275" cy="29750"/>
            </a:xfrm>
            <a:custGeom>
              <a:rect b="b" l="l" r="r" t="t"/>
              <a:pathLst>
                <a:path extrusionOk="0" h="1190" w="2931">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89"/>
            <p:cNvSpPr/>
            <p:nvPr/>
          </p:nvSpPr>
          <p:spPr>
            <a:xfrm>
              <a:off x="-52718575" y="2463275"/>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89"/>
            <p:cNvSpPr/>
            <p:nvPr/>
          </p:nvSpPr>
          <p:spPr>
            <a:xfrm>
              <a:off x="-52906025" y="2293950"/>
              <a:ext cx="317425" cy="319000"/>
            </a:xfrm>
            <a:custGeom>
              <a:rect b="b" l="l" r="r" t="t"/>
              <a:pathLst>
                <a:path extrusionOk="0" h="12760" w="12697">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89"/>
          <p:cNvGrpSpPr/>
          <p:nvPr/>
        </p:nvGrpSpPr>
        <p:grpSpPr>
          <a:xfrm>
            <a:off x="7110476" y="3603379"/>
            <a:ext cx="317290" cy="361090"/>
            <a:chOff x="-52887125" y="2686975"/>
            <a:chExt cx="279625" cy="318225"/>
          </a:xfrm>
        </p:grpSpPr>
        <p:sp>
          <p:nvSpPr>
            <p:cNvPr id="9692" name="Google Shape;9692;p89"/>
            <p:cNvSpPr/>
            <p:nvPr/>
          </p:nvSpPr>
          <p:spPr>
            <a:xfrm>
              <a:off x="-52783950" y="2919525"/>
              <a:ext cx="73275" cy="28950"/>
            </a:xfrm>
            <a:custGeom>
              <a:rect b="b" l="l" r="r" t="t"/>
              <a:pathLst>
                <a:path extrusionOk="0" h="1158" w="2931">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89"/>
            <p:cNvSpPr/>
            <p:nvPr/>
          </p:nvSpPr>
          <p:spPr>
            <a:xfrm>
              <a:off x="-52793400"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89"/>
            <p:cNvSpPr/>
            <p:nvPr/>
          </p:nvSpPr>
          <p:spPr>
            <a:xfrm>
              <a:off x="-52718575" y="28547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89"/>
            <p:cNvSpPr/>
            <p:nvPr/>
          </p:nvSpPr>
          <p:spPr>
            <a:xfrm>
              <a:off x="-52887125" y="2686975"/>
              <a:ext cx="279625" cy="318225"/>
            </a:xfrm>
            <a:custGeom>
              <a:rect b="b" l="l" r="r" t="t"/>
              <a:pathLst>
                <a:path extrusionOk="0" h="12729" w="11185">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6" name="Google Shape;9696;p89"/>
          <p:cNvGrpSpPr/>
          <p:nvPr/>
        </p:nvGrpSpPr>
        <p:grpSpPr>
          <a:xfrm>
            <a:off x="6220848" y="4062998"/>
            <a:ext cx="318170" cy="359303"/>
            <a:chOff x="-51722225" y="1915100"/>
            <a:chExt cx="280400" cy="316650"/>
          </a:xfrm>
        </p:grpSpPr>
        <p:sp>
          <p:nvSpPr>
            <p:cNvPr id="9697" name="Google Shape;9697;p89"/>
            <p:cNvSpPr/>
            <p:nvPr/>
          </p:nvSpPr>
          <p:spPr>
            <a:xfrm>
              <a:off x="-51618275" y="2146075"/>
              <a:ext cx="73275" cy="29750"/>
            </a:xfrm>
            <a:custGeom>
              <a:rect b="b" l="l" r="r" t="t"/>
              <a:pathLst>
                <a:path extrusionOk="0" h="1190" w="2931">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89"/>
            <p:cNvSpPr/>
            <p:nvPr/>
          </p:nvSpPr>
          <p:spPr>
            <a:xfrm>
              <a:off x="-51627725"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89"/>
            <p:cNvSpPr/>
            <p:nvPr/>
          </p:nvSpPr>
          <p:spPr>
            <a:xfrm>
              <a:off x="-51552900" y="2082075"/>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89"/>
            <p:cNvSpPr/>
            <p:nvPr/>
          </p:nvSpPr>
          <p:spPr>
            <a:xfrm>
              <a:off x="-51722225" y="1915100"/>
              <a:ext cx="280400" cy="316650"/>
            </a:xfrm>
            <a:custGeom>
              <a:rect b="b" l="l" r="r" t="t"/>
              <a:pathLst>
                <a:path extrusionOk="0" h="12666" w="11216">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1" name="Google Shape;9701;p89"/>
          <p:cNvGrpSpPr/>
          <p:nvPr/>
        </p:nvGrpSpPr>
        <p:grpSpPr>
          <a:xfrm>
            <a:off x="6616678" y="1303695"/>
            <a:ext cx="370905" cy="360976"/>
            <a:chOff x="-56407800" y="1902600"/>
            <a:chExt cx="326875" cy="318125"/>
          </a:xfrm>
        </p:grpSpPr>
        <p:sp>
          <p:nvSpPr>
            <p:cNvPr id="9702" name="Google Shape;9702;p89"/>
            <p:cNvSpPr/>
            <p:nvPr/>
          </p:nvSpPr>
          <p:spPr>
            <a:xfrm>
              <a:off x="-56289650" y="2072625"/>
              <a:ext cx="17325" cy="17350"/>
            </a:xfrm>
            <a:custGeom>
              <a:rect b="b" l="l" r="r" t="t"/>
              <a:pathLst>
                <a:path extrusionOk="0" h="694" w="693">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89"/>
            <p:cNvSpPr/>
            <p:nvPr/>
          </p:nvSpPr>
          <p:spPr>
            <a:xfrm>
              <a:off x="-56215625" y="2072625"/>
              <a:ext cx="17350" cy="17350"/>
            </a:xfrm>
            <a:custGeom>
              <a:rect b="b" l="l" r="r" t="t"/>
              <a:pathLst>
                <a:path extrusionOk="0" h="694" w="694">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89"/>
            <p:cNvSpPr/>
            <p:nvPr/>
          </p:nvSpPr>
          <p:spPr>
            <a:xfrm>
              <a:off x="-56407800" y="1902600"/>
              <a:ext cx="326875" cy="318125"/>
            </a:xfrm>
            <a:custGeom>
              <a:rect b="b" l="l" r="r" t="t"/>
              <a:pathLst>
                <a:path extrusionOk="0" h="12725" w="13075">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05" name="Google Shape;9705;p89"/>
          <p:cNvGrpSpPr/>
          <p:nvPr/>
        </p:nvGrpSpPr>
        <p:grpSpPr>
          <a:xfrm>
            <a:off x="6622479" y="1790262"/>
            <a:ext cx="359303" cy="338736"/>
            <a:chOff x="-56401500" y="2304975"/>
            <a:chExt cx="316650" cy="298525"/>
          </a:xfrm>
        </p:grpSpPr>
        <p:sp>
          <p:nvSpPr>
            <p:cNvPr id="9706" name="Google Shape;9706;p89"/>
            <p:cNvSpPr/>
            <p:nvPr/>
          </p:nvSpPr>
          <p:spPr>
            <a:xfrm>
              <a:off x="-56289650" y="2436500"/>
              <a:ext cx="17325" cy="18150"/>
            </a:xfrm>
            <a:custGeom>
              <a:rect b="b" l="l" r="r" t="t"/>
              <a:pathLst>
                <a:path extrusionOk="0" h="726" w="693">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89"/>
            <p:cNvSpPr/>
            <p:nvPr/>
          </p:nvSpPr>
          <p:spPr>
            <a:xfrm>
              <a:off x="-56215625" y="2436500"/>
              <a:ext cx="17350" cy="18150"/>
            </a:xfrm>
            <a:custGeom>
              <a:rect b="b" l="l" r="r" t="t"/>
              <a:pathLst>
                <a:path extrusionOk="0" h="726" w="694">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89"/>
            <p:cNvSpPr/>
            <p:nvPr/>
          </p:nvSpPr>
          <p:spPr>
            <a:xfrm>
              <a:off x="-56280200" y="2499700"/>
              <a:ext cx="73250" cy="29775"/>
            </a:xfrm>
            <a:custGeom>
              <a:rect b="b" l="l" r="r" t="t"/>
              <a:pathLst>
                <a:path extrusionOk="0" h="1191" w="293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89"/>
            <p:cNvSpPr/>
            <p:nvPr/>
          </p:nvSpPr>
          <p:spPr>
            <a:xfrm>
              <a:off x="-56401500" y="2304975"/>
              <a:ext cx="316650" cy="298525"/>
            </a:xfrm>
            <a:custGeom>
              <a:rect b="b" l="l" r="r" t="t"/>
              <a:pathLst>
                <a:path extrusionOk="0" h="11941" w="12666">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0" name="Google Shape;9710;p89"/>
          <p:cNvGrpSpPr/>
          <p:nvPr/>
        </p:nvGrpSpPr>
        <p:grpSpPr>
          <a:xfrm>
            <a:off x="5328863" y="2682337"/>
            <a:ext cx="319985" cy="361090"/>
            <a:chOff x="-54426150" y="1901700"/>
            <a:chExt cx="282000" cy="318225"/>
          </a:xfrm>
        </p:grpSpPr>
        <p:sp>
          <p:nvSpPr>
            <p:cNvPr id="9711" name="Google Shape;9711;p89"/>
            <p:cNvSpPr/>
            <p:nvPr/>
          </p:nvSpPr>
          <p:spPr>
            <a:xfrm>
              <a:off x="-54330850" y="2072625"/>
              <a:ext cx="18150" cy="17350"/>
            </a:xfrm>
            <a:custGeom>
              <a:rect b="b" l="l" r="r" t="t"/>
              <a:pathLst>
                <a:path extrusionOk="0" h="694" w="726">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89"/>
            <p:cNvSpPr/>
            <p:nvPr/>
          </p:nvSpPr>
          <p:spPr>
            <a:xfrm>
              <a:off x="-54256800" y="2072625"/>
              <a:ext cx="18125" cy="17350"/>
            </a:xfrm>
            <a:custGeom>
              <a:rect b="b" l="l" r="r" t="t"/>
              <a:pathLst>
                <a:path extrusionOk="0" h="694" w="725">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3" name="Google Shape;9713;p89"/>
            <p:cNvSpPr/>
            <p:nvPr/>
          </p:nvSpPr>
          <p:spPr>
            <a:xfrm>
              <a:off x="-54320600" y="2135825"/>
              <a:ext cx="72475" cy="28975"/>
            </a:xfrm>
            <a:custGeom>
              <a:rect b="b" l="l" r="r" t="t"/>
              <a:pathLst>
                <a:path extrusionOk="0" h="1159" w="2899">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4" name="Google Shape;9714;p89"/>
            <p:cNvSpPr/>
            <p:nvPr/>
          </p:nvSpPr>
          <p:spPr>
            <a:xfrm>
              <a:off x="-54426150" y="1901700"/>
              <a:ext cx="282000" cy="318225"/>
            </a:xfrm>
            <a:custGeom>
              <a:rect b="b" l="l" r="r" t="t"/>
              <a:pathLst>
                <a:path extrusionOk="0" h="12729" w="1128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5" name="Google Shape;9715;p89"/>
          <p:cNvGrpSpPr/>
          <p:nvPr/>
        </p:nvGrpSpPr>
        <p:grpSpPr>
          <a:xfrm>
            <a:off x="5328863" y="3135800"/>
            <a:ext cx="319985" cy="361998"/>
            <a:chOff x="-54426150" y="2294725"/>
            <a:chExt cx="282000" cy="319025"/>
          </a:xfrm>
        </p:grpSpPr>
        <p:sp>
          <p:nvSpPr>
            <p:cNvPr id="9716" name="Google Shape;9716;p89"/>
            <p:cNvSpPr/>
            <p:nvPr/>
          </p:nvSpPr>
          <p:spPr>
            <a:xfrm>
              <a:off x="-54320600" y="2527275"/>
              <a:ext cx="72475" cy="29750"/>
            </a:xfrm>
            <a:custGeom>
              <a:rect b="b" l="l" r="r" t="t"/>
              <a:pathLst>
                <a:path extrusionOk="0" h="1190" w="2899">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89"/>
            <p:cNvSpPr/>
            <p:nvPr/>
          </p:nvSpPr>
          <p:spPr>
            <a:xfrm>
              <a:off x="-54330850" y="2464075"/>
              <a:ext cx="18150" cy="18125"/>
            </a:xfrm>
            <a:custGeom>
              <a:rect b="b" l="l" r="r" t="t"/>
              <a:pathLst>
                <a:path extrusionOk="0" h="725" w="726">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89"/>
            <p:cNvSpPr/>
            <p:nvPr/>
          </p:nvSpPr>
          <p:spPr>
            <a:xfrm>
              <a:off x="-54256800" y="2464075"/>
              <a:ext cx="18125" cy="18125"/>
            </a:xfrm>
            <a:custGeom>
              <a:rect b="b" l="l" r="r" t="t"/>
              <a:pathLst>
                <a:path extrusionOk="0" h="725" w="725">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89"/>
            <p:cNvSpPr/>
            <p:nvPr/>
          </p:nvSpPr>
          <p:spPr>
            <a:xfrm>
              <a:off x="-54426150" y="2294725"/>
              <a:ext cx="282000" cy="319025"/>
            </a:xfrm>
            <a:custGeom>
              <a:rect b="b" l="l" r="r" t="t"/>
              <a:pathLst>
                <a:path extrusionOk="0" h="12761" w="1128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0" name="Google Shape;9720;p89"/>
            <p:cNvSpPr/>
            <p:nvPr/>
          </p:nvSpPr>
          <p:spPr>
            <a:xfrm>
              <a:off x="-54312725" y="2334125"/>
              <a:ext cx="54375" cy="53575"/>
            </a:xfrm>
            <a:custGeom>
              <a:rect b="b" l="l" r="r" t="t"/>
              <a:pathLst>
                <a:path extrusionOk="0" h="2143" w="2175">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1" name="Google Shape;9721;p89"/>
          <p:cNvGrpSpPr/>
          <p:nvPr/>
        </p:nvGrpSpPr>
        <p:grpSpPr>
          <a:xfrm>
            <a:off x="5327076" y="3603379"/>
            <a:ext cx="323560" cy="361969"/>
            <a:chOff x="-54427725" y="2686975"/>
            <a:chExt cx="285150" cy="319000"/>
          </a:xfrm>
        </p:grpSpPr>
        <p:sp>
          <p:nvSpPr>
            <p:cNvPr id="9722" name="Google Shape;9722;p89"/>
            <p:cNvSpPr/>
            <p:nvPr/>
          </p:nvSpPr>
          <p:spPr>
            <a:xfrm>
              <a:off x="-54320600" y="2919525"/>
              <a:ext cx="72475" cy="28950"/>
            </a:xfrm>
            <a:custGeom>
              <a:rect b="b" l="l" r="r" t="t"/>
              <a:pathLst>
                <a:path extrusionOk="0" h="1158" w="2899">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89"/>
            <p:cNvSpPr/>
            <p:nvPr/>
          </p:nvSpPr>
          <p:spPr>
            <a:xfrm>
              <a:off x="-54256800" y="28563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89"/>
            <p:cNvSpPr/>
            <p:nvPr/>
          </p:nvSpPr>
          <p:spPr>
            <a:xfrm>
              <a:off x="-54330850" y="2856300"/>
              <a:ext cx="18150" cy="17350"/>
            </a:xfrm>
            <a:custGeom>
              <a:rect b="b" l="l" r="r" t="t"/>
              <a:pathLst>
                <a:path extrusionOk="0" h="694" w="726">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89"/>
            <p:cNvSpPr/>
            <p:nvPr/>
          </p:nvSpPr>
          <p:spPr>
            <a:xfrm>
              <a:off x="-54427725" y="2686975"/>
              <a:ext cx="285150" cy="319000"/>
            </a:xfrm>
            <a:custGeom>
              <a:rect b="b" l="l" r="r" t="t"/>
              <a:pathLst>
                <a:path extrusionOk="0" h="12760" w="11406">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89"/>
            <p:cNvSpPr/>
            <p:nvPr/>
          </p:nvSpPr>
          <p:spPr>
            <a:xfrm>
              <a:off x="-54330850" y="2717875"/>
              <a:ext cx="93750" cy="85425"/>
            </a:xfrm>
            <a:custGeom>
              <a:rect b="b" l="l" r="r" t="t"/>
              <a:pathLst>
                <a:path extrusionOk="0" h="3417" w="375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7" name="Google Shape;9727;p89"/>
          <p:cNvGrpSpPr/>
          <p:nvPr/>
        </p:nvGrpSpPr>
        <p:grpSpPr>
          <a:xfrm>
            <a:off x="7533634" y="2684351"/>
            <a:ext cx="359303" cy="359984"/>
            <a:chOff x="-52513800" y="1903475"/>
            <a:chExt cx="316650" cy="317250"/>
          </a:xfrm>
        </p:grpSpPr>
        <p:sp>
          <p:nvSpPr>
            <p:cNvPr id="9728" name="Google Shape;9728;p89"/>
            <p:cNvSpPr/>
            <p:nvPr/>
          </p:nvSpPr>
          <p:spPr>
            <a:xfrm>
              <a:off x="-52391700" y="2135825"/>
              <a:ext cx="72475" cy="28975"/>
            </a:xfrm>
            <a:custGeom>
              <a:rect b="b" l="l" r="r" t="t"/>
              <a:pathLst>
                <a:path extrusionOk="0" h="1159" w="2899">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9" name="Google Shape;9729;p89"/>
            <p:cNvSpPr/>
            <p:nvPr/>
          </p:nvSpPr>
          <p:spPr>
            <a:xfrm>
              <a:off x="-52513800" y="1903475"/>
              <a:ext cx="316650" cy="317250"/>
            </a:xfrm>
            <a:custGeom>
              <a:rect b="b" l="l" r="r" t="t"/>
              <a:pathLst>
                <a:path extrusionOk="0" h="12690" w="12666">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0" name="Google Shape;9730;p89"/>
          <p:cNvGrpSpPr/>
          <p:nvPr/>
        </p:nvGrpSpPr>
        <p:grpSpPr>
          <a:xfrm>
            <a:off x="7543464" y="3136708"/>
            <a:ext cx="339644" cy="360182"/>
            <a:chOff x="-52505925" y="2295525"/>
            <a:chExt cx="299325" cy="317425"/>
          </a:xfrm>
        </p:grpSpPr>
        <p:sp>
          <p:nvSpPr>
            <p:cNvPr id="9731" name="Google Shape;9731;p89"/>
            <p:cNvSpPr/>
            <p:nvPr/>
          </p:nvSpPr>
          <p:spPr>
            <a:xfrm>
              <a:off x="-52401950" y="2526500"/>
              <a:ext cx="73275" cy="29750"/>
            </a:xfrm>
            <a:custGeom>
              <a:rect b="b" l="l" r="r" t="t"/>
              <a:pathLst>
                <a:path extrusionOk="0" h="1190" w="2931">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2" name="Google Shape;9732;p89"/>
            <p:cNvSpPr/>
            <p:nvPr/>
          </p:nvSpPr>
          <p:spPr>
            <a:xfrm>
              <a:off x="-52411400"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89"/>
            <p:cNvSpPr/>
            <p:nvPr/>
          </p:nvSpPr>
          <p:spPr>
            <a:xfrm>
              <a:off x="-52336575" y="2463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89"/>
            <p:cNvSpPr/>
            <p:nvPr/>
          </p:nvSpPr>
          <p:spPr>
            <a:xfrm>
              <a:off x="-52505925" y="2295525"/>
              <a:ext cx="299325" cy="317425"/>
            </a:xfrm>
            <a:custGeom>
              <a:rect b="b" l="l" r="r" t="t"/>
              <a:pathLst>
                <a:path extrusionOk="0" h="12697" w="11973">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35" name="Google Shape;9735;p89"/>
          <p:cNvGrpSpPr/>
          <p:nvPr/>
        </p:nvGrpSpPr>
        <p:grpSpPr>
          <a:xfrm>
            <a:off x="7554641" y="3603379"/>
            <a:ext cx="317290" cy="361090"/>
            <a:chOff x="-52494100" y="2686975"/>
            <a:chExt cx="279625" cy="318225"/>
          </a:xfrm>
        </p:grpSpPr>
        <p:sp>
          <p:nvSpPr>
            <p:cNvPr id="9736" name="Google Shape;9736;p89"/>
            <p:cNvSpPr/>
            <p:nvPr/>
          </p:nvSpPr>
          <p:spPr>
            <a:xfrm>
              <a:off x="-52391700" y="2919525"/>
              <a:ext cx="72475" cy="28950"/>
            </a:xfrm>
            <a:custGeom>
              <a:rect b="b" l="l" r="r" t="t"/>
              <a:pathLst>
                <a:path extrusionOk="0" h="1158" w="2899">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89"/>
            <p:cNvSpPr/>
            <p:nvPr/>
          </p:nvSpPr>
          <p:spPr>
            <a:xfrm>
              <a:off x="-52401950" y="2856300"/>
              <a:ext cx="18125" cy="17350"/>
            </a:xfrm>
            <a:custGeom>
              <a:rect b="b" l="l" r="r" t="t"/>
              <a:pathLst>
                <a:path extrusionOk="0" h="694" w="725">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89"/>
            <p:cNvSpPr/>
            <p:nvPr/>
          </p:nvSpPr>
          <p:spPr>
            <a:xfrm>
              <a:off x="-52327925" y="2855525"/>
              <a:ext cx="18925" cy="17350"/>
            </a:xfrm>
            <a:custGeom>
              <a:rect b="b" l="l" r="r" t="t"/>
              <a:pathLst>
                <a:path extrusionOk="0" h="694" w="757">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89"/>
            <p:cNvSpPr/>
            <p:nvPr/>
          </p:nvSpPr>
          <p:spPr>
            <a:xfrm>
              <a:off x="-52494100" y="2686975"/>
              <a:ext cx="279625" cy="318225"/>
            </a:xfrm>
            <a:custGeom>
              <a:rect b="b" l="l" r="r" t="t"/>
              <a:pathLst>
                <a:path extrusionOk="0" h="12729" w="11185">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0" name="Google Shape;9740;p89"/>
          <p:cNvGrpSpPr/>
          <p:nvPr/>
        </p:nvGrpSpPr>
        <p:grpSpPr>
          <a:xfrm>
            <a:off x="6665412" y="4064322"/>
            <a:ext cx="315503" cy="361090"/>
            <a:chOff x="-51708850" y="2305750"/>
            <a:chExt cx="278050" cy="318225"/>
          </a:xfrm>
        </p:grpSpPr>
        <p:sp>
          <p:nvSpPr>
            <p:cNvPr id="9741" name="Google Shape;9741;p89"/>
            <p:cNvSpPr/>
            <p:nvPr/>
          </p:nvSpPr>
          <p:spPr>
            <a:xfrm>
              <a:off x="-51617475" y="2455400"/>
              <a:ext cx="18125" cy="18150"/>
            </a:xfrm>
            <a:custGeom>
              <a:rect b="b" l="l" r="r" t="t"/>
              <a:pathLst>
                <a:path extrusionOk="0" h="726" w="725">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89"/>
            <p:cNvSpPr/>
            <p:nvPr/>
          </p:nvSpPr>
          <p:spPr>
            <a:xfrm>
              <a:off x="-51541875" y="2455400"/>
              <a:ext cx="17350" cy="18150"/>
            </a:xfrm>
            <a:custGeom>
              <a:rect b="b" l="l" r="r" t="t"/>
              <a:pathLst>
                <a:path extrusionOk="0" h="726" w="694">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89"/>
            <p:cNvSpPr/>
            <p:nvPr/>
          </p:nvSpPr>
          <p:spPr>
            <a:xfrm>
              <a:off x="-51708850" y="2305750"/>
              <a:ext cx="278050" cy="318225"/>
            </a:xfrm>
            <a:custGeom>
              <a:rect b="b" l="l" r="r" t="t"/>
              <a:pathLst>
                <a:path extrusionOk="0" h="12729" w="11122">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44" name="Google Shape;9744;p89"/>
          <p:cNvGrpSpPr/>
          <p:nvPr/>
        </p:nvGrpSpPr>
        <p:grpSpPr>
          <a:xfrm>
            <a:off x="7536807" y="1306109"/>
            <a:ext cx="319089" cy="362073"/>
            <a:chOff x="1044400" y="2917425"/>
            <a:chExt cx="248125" cy="281550"/>
          </a:xfrm>
        </p:grpSpPr>
        <p:sp>
          <p:nvSpPr>
            <p:cNvPr id="9745" name="Google Shape;9745;p89"/>
            <p:cNvSpPr/>
            <p:nvPr/>
          </p:nvSpPr>
          <p:spPr>
            <a:xfrm>
              <a:off x="1136400" y="3123175"/>
              <a:ext cx="64125" cy="26325"/>
            </a:xfrm>
            <a:custGeom>
              <a:rect b="b" l="l" r="r" t="t"/>
              <a:pathLst>
                <a:path extrusionOk="0" h="1053" w="2565">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89"/>
            <p:cNvSpPr/>
            <p:nvPr/>
          </p:nvSpPr>
          <p:spPr>
            <a:xfrm>
              <a:off x="1127325" y="3050525"/>
              <a:ext cx="16075" cy="16050"/>
            </a:xfrm>
            <a:custGeom>
              <a:rect b="b" l="l" r="r" t="t"/>
              <a:pathLst>
                <a:path extrusionOk="0" h="642" w="643">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89"/>
            <p:cNvSpPr/>
            <p:nvPr/>
          </p:nvSpPr>
          <p:spPr>
            <a:xfrm>
              <a:off x="1192850" y="3050525"/>
              <a:ext cx="15350" cy="16050"/>
            </a:xfrm>
            <a:custGeom>
              <a:rect b="b" l="l" r="r" t="t"/>
              <a:pathLst>
                <a:path extrusionOk="0" h="642" w="614">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89"/>
            <p:cNvSpPr/>
            <p:nvPr/>
          </p:nvSpPr>
          <p:spPr>
            <a:xfrm>
              <a:off x="1044400" y="2917425"/>
              <a:ext cx="248125" cy="281550"/>
            </a:xfrm>
            <a:custGeom>
              <a:rect b="b" l="l" r="r" t="t"/>
              <a:pathLst>
                <a:path extrusionOk="0" h="11262" w="9925">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89"/>
            <p:cNvSpPr/>
            <p:nvPr/>
          </p:nvSpPr>
          <p:spPr>
            <a:xfrm>
              <a:off x="1086125" y="2932961"/>
              <a:ext cx="11427" cy="58241"/>
            </a:xfrm>
            <a:custGeom>
              <a:rect b="b" l="l" r="r" t="t"/>
              <a:pathLst>
                <a:path extrusionOk="0" h="2548" w="500">
                  <a:moveTo>
                    <a:pt x="500" y="2238"/>
                  </a:moveTo>
                  <a:lnTo>
                    <a:pt x="500" y="0"/>
                  </a:lnTo>
                  <a:lnTo>
                    <a:pt x="72" y="214"/>
                  </a:lnTo>
                  <a:lnTo>
                    <a:pt x="0" y="1547"/>
                  </a:lnTo>
                  <a:lnTo>
                    <a:pt x="0" y="2548"/>
                  </a:lnTo>
                  <a:close/>
                </a:path>
              </a:pathLst>
            </a:custGeom>
            <a:solidFill>
              <a:schemeClr val="dk2"/>
            </a:solidFill>
            <a:ln>
              <a:noFill/>
            </a:ln>
          </p:spPr>
        </p:sp>
        <p:sp>
          <p:nvSpPr>
            <p:cNvPr id="9750" name="Google Shape;9750;p89"/>
            <p:cNvSpPr/>
            <p:nvPr/>
          </p:nvSpPr>
          <p:spPr>
            <a:xfrm>
              <a:off x="1090922" y="2925900"/>
              <a:ext cx="29209" cy="38629"/>
            </a:xfrm>
            <a:custGeom>
              <a:rect b="b" l="l" r="r" t="t"/>
              <a:pathLst>
                <a:path extrusionOk="0" h="1690" w="1278">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sp>
        <p:sp>
          <p:nvSpPr>
            <p:cNvPr id="9751" name="Google Shape;9751;p89"/>
            <p:cNvSpPr/>
            <p:nvPr/>
          </p:nvSpPr>
          <p:spPr>
            <a:xfrm>
              <a:off x="1222775" y="2966925"/>
              <a:ext cx="28574" cy="36325"/>
            </a:xfrm>
            <a:custGeom>
              <a:rect b="b" l="l" r="r" t="t"/>
              <a:pathLst>
                <a:path extrusionOk="0" h="1453" w="1048">
                  <a:moveTo>
                    <a:pt x="0" y="0"/>
                  </a:moveTo>
                  <a:lnTo>
                    <a:pt x="1048" y="1072"/>
                  </a:lnTo>
                  <a:lnTo>
                    <a:pt x="905" y="1453"/>
                  </a:lnTo>
                  <a:lnTo>
                    <a:pt x="0" y="667"/>
                  </a:lnTo>
                  <a:close/>
                </a:path>
              </a:pathLst>
            </a:custGeom>
            <a:solidFill>
              <a:schemeClr val="dk2"/>
            </a:solidFill>
            <a:ln>
              <a:noFill/>
            </a:ln>
          </p:spPr>
        </p:sp>
        <p:sp>
          <p:nvSpPr>
            <p:cNvPr id="9752" name="Google Shape;9752;p89"/>
            <p:cNvSpPr/>
            <p:nvPr/>
          </p:nvSpPr>
          <p:spPr>
            <a:xfrm>
              <a:off x="1205975" y="2965750"/>
              <a:ext cx="21000" cy="16200"/>
            </a:xfrm>
            <a:prstGeom prst="ellipse">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89"/>
            <p:cNvSpPr/>
            <p:nvPr/>
          </p:nvSpPr>
          <p:spPr>
            <a:xfrm>
              <a:off x="1082225" y="2937250"/>
              <a:ext cx="11400" cy="264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54" name="Google Shape;9754;p89"/>
          <p:cNvSpPr/>
          <p:nvPr/>
        </p:nvSpPr>
        <p:spPr>
          <a:xfrm>
            <a:off x="6633660" y="2232052"/>
            <a:ext cx="343218" cy="362154"/>
          </a:xfrm>
          <a:custGeom>
            <a:rect b="b" l="l" r="r" t="t"/>
            <a:pathLst>
              <a:path extrusionOk="0" h="11207" w="10621">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758" name="Shape 9758"/>
        <p:cNvGrpSpPr/>
        <p:nvPr/>
      </p:nvGrpSpPr>
      <p:grpSpPr>
        <a:xfrm>
          <a:off x="0" y="0"/>
          <a:ext cx="0" cy="0"/>
          <a:chOff x="0" y="0"/>
          <a:chExt cx="0" cy="0"/>
        </a:xfrm>
      </p:grpSpPr>
      <p:sp>
        <p:nvSpPr>
          <p:cNvPr id="9759" name="Google Shape;9759;p90"/>
          <p:cNvSpPr txBox="1"/>
          <p:nvPr>
            <p:ph idx="4294967295" type="title"/>
          </p:nvPr>
        </p:nvSpPr>
        <p:spPr>
          <a:xfrm>
            <a:off x="849675"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9760" name="Google Shape;9760;p90"/>
          <p:cNvSpPr txBox="1"/>
          <p:nvPr>
            <p:ph idx="4294967295" type="title"/>
          </p:nvPr>
        </p:nvSpPr>
        <p:spPr>
          <a:xfrm>
            <a:off x="4858400" y="511025"/>
            <a:ext cx="34821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9761" name="Google Shape;9761;p90"/>
          <p:cNvGrpSpPr/>
          <p:nvPr/>
        </p:nvGrpSpPr>
        <p:grpSpPr>
          <a:xfrm>
            <a:off x="889109" y="1303003"/>
            <a:ext cx="278288" cy="357036"/>
            <a:chOff x="-50489600" y="1947400"/>
            <a:chExt cx="233150" cy="299125"/>
          </a:xfrm>
        </p:grpSpPr>
        <p:sp>
          <p:nvSpPr>
            <p:cNvPr id="9762" name="Google Shape;9762;p90"/>
            <p:cNvSpPr/>
            <p:nvPr/>
          </p:nvSpPr>
          <p:spPr>
            <a:xfrm>
              <a:off x="-50382475" y="2018275"/>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0"/>
            <p:cNvSpPr/>
            <p:nvPr/>
          </p:nvSpPr>
          <p:spPr>
            <a:xfrm>
              <a:off x="-50489600" y="1947400"/>
              <a:ext cx="233150" cy="299125"/>
            </a:xfrm>
            <a:custGeom>
              <a:rect b="b" l="l" r="r" t="t"/>
              <a:pathLst>
                <a:path extrusionOk="0" h="11965" w="9326">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4" name="Google Shape;9764;p90"/>
          <p:cNvGrpSpPr/>
          <p:nvPr/>
        </p:nvGrpSpPr>
        <p:grpSpPr>
          <a:xfrm>
            <a:off x="849616" y="1757960"/>
            <a:ext cx="357274" cy="358199"/>
            <a:chOff x="-50523475" y="2316000"/>
            <a:chExt cx="299325" cy="300100"/>
          </a:xfrm>
        </p:grpSpPr>
        <p:sp>
          <p:nvSpPr>
            <p:cNvPr id="9765" name="Google Shape;9765;p90"/>
            <p:cNvSpPr/>
            <p:nvPr/>
          </p:nvSpPr>
          <p:spPr>
            <a:xfrm>
              <a:off x="-50453375" y="2387675"/>
              <a:ext cx="158350" cy="228425"/>
            </a:xfrm>
            <a:custGeom>
              <a:rect b="b" l="l" r="r" t="t"/>
              <a:pathLst>
                <a:path extrusionOk="0" h="9137" w="6334">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0"/>
            <p:cNvSpPr/>
            <p:nvPr/>
          </p:nvSpPr>
          <p:spPr>
            <a:xfrm>
              <a:off x="-50523475" y="2316000"/>
              <a:ext cx="299325" cy="178025"/>
            </a:xfrm>
            <a:custGeom>
              <a:rect b="b" l="l" r="r" t="t"/>
              <a:pathLst>
                <a:path extrusionOk="0" h="7121" w="11973">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7" name="Google Shape;9767;p90"/>
          <p:cNvGrpSpPr/>
          <p:nvPr/>
        </p:nvGrpSpPr>
        <p:grpSpPr>
          <a:xfrm>
            <a:off x="848213" y="2207269"/>
            <a:ext cx="360079" cy="357304"/>
            <a:chOff x="-50524250" y="2686150"/>
            <a:chExt cx="301675" cy="299350"/>
          </a:xfrm>
        </p:grpSpPr>
        <p:sp>
          <p:nvSpPr>
            <p:cNvPr id="9768" name="Google Shape;9768;p90"/>
            <p:cNvSpPr/>
            <p:nvPr/>
          </p:nvSpPr>
          <p:spPr>
            <a:xfrm>
              <a:off x="-50488025" y="2792500"/>
              <a:ext cx="18150" cy="52800"/>
            </a:xfrm>
            <a:custGeom>
              <a:rect b="b" l="l" r="r" t="t"/>
              <a:pathLst>
                <a:path extrusionOk="0" h="2112" w="726">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0"/>
            <p:cNvSpPr/>
            <p:nvPr/>
          </p:nvSpPr>
          <p:spPr>
            <a:xfrm>
              <a:off x="-50488025" y="2897250"/>
              <a:ext cx="18150" cy="53600"/>
            </a:xfrm>
            <a:custGeom>
              <a:rect b="b" l="l" r="r" t="t"/>
              <a:pathLst>
                <a:path extrusionOk="0" h="2144" w="726">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0"/>
            <p:cNvSpPr/>
            <p:nvPr/>
          </p:nvSpPr>
          <p:spPr>
            <a:xfrm>
              <a:off x="-50488025" y="2861825"/>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0"/>
            <p:cNvSpPr/>
            <p:nvPr/>
          </p:nvSpPr>
          <p:spPr>
            <a:xfrm>
              <a:off x="-50524250" y="2686150"/>
              <a:ext cx="301675" cy="52825"/>
            </a:xfrm>
            <a:custGeom>
              <a:rect b="b" l="l" r="r" t="t"/>
              <a:pathLst>
                <a:path extrusionOk="0" h="2113" w="12067">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0"/>
            <p:cNvSpPr/>
            <p:nvPr/>
          </p:nvSpPr>
          <p:spPr>
            <a:xfrm>
              <a:off x="-50523475" y="2757075"/>
              <a:ext cx="300900" cy="228425"/>
            </a:xfrm>
            <a:custGeom>
              <a:rect b="b" l="l" r="r" t="t"/>
              <a:pathLst>
                <a:path extrusionOk="0" h="9137" w="12036">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0"/>
            <p:cNvSpPr/>
            <p:nvPr/>
          </p:nvSpPr>
          <p:spPr>
            <a:xfrm>
              <a:off x="-50453375" y="2792500"/>
              <a:ext cx="194575" cy="158350"/>
            </a:xfrm>
            <a:custGeom>
              <a:rect b="b" l="l" r="r" t="t"/>
              <a:pathLst>
                <a:path extrusionOk="0" h="6334" w="7783">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4" name="Google Shape;9774;p90"/>
          <p:cNvGrpSpPr/>
          <p:nvPr/>
        </p:nvGrpSpPr>
        <p:grpSpPr>
          <a:xfrm>
            <a:off x="3070976" y="1333082"/>
            <a:ext cx="358199" cy="359154"/>
            <a:chOff x="-48633950" y="1972600"/>
            <a:chExt cx="300100" cy="300900"/>
          </a:xfrm>
        </p:grpSpPr>
        <p:sp>
          <p:nvSpPr>
            <p:cNvPr id="9775" name="Google Shape;9775;p90"/>
            <p:cNvSpPr/>
            <p:nvPr/>
          </p:nvSpPr>
          <p:spPr>
            <a:xfrm>
              <a:off x="-48633950" y="1972600"/>
              <a:ext cx="300100" cy="300900"/>
            </a:xfrm>
            <a:custGeom>
              <a:rect b="b" l="l" r="r" t="t"/>
              <a:pathLst>
                <a:path extrusionOk="0" h="12036" w="12004">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0"/>
            <p:cNvSpPr/>
            <p:nvPr/>
          </p:nvSpPr>
          <p:spPr>
            <a:xfrm>
              <a:off x="-48509525" y="2097050"/>
              <a:ext cx="52800" cy="52775"/>
            </a:xfrm>
            <a:custGeom>
              <a:rect b="b" l="l" r="r" t="t"/>
              <a:pathLst>
                <a:path extrusionOk="0" h="2111" w="2112">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7" name="Google Shape;9777;p90"/>
          <p:cNvGrpSpPr/>
          <p:nvPr/>
        </p:nvGrpSpPr>
        <p:grpSpPr>
          <a:xfrm>
            <a:off x="3071439" y="2237377"/>
            <a:ext cx="357274" cy="357274"/>
            <a:chOff x="-48633175" y="2711375"/>
            <a:chExt cx="299325" cy="299325"/>
          </a:xfrm>
        </p:grpSpPr>
        <p:sp>
          <p:nvSpPr>
            <p:cNvPr id="9778" name="Google Shape;9778;p90"/>
            <p:cNvSpPr/>
            <p:nvPr/>
          </p:nvSpPr>
          <p:spPr>
            <a:xfrm>
              <a:off x="-48633175" y="2711375"/>
              <a:ext cx="299325" cy="299325"/>
            </a:xfrm>
            <a:custGeom>
              <a:rect b="b" l="l" r="r" t="t"/>
              <a:pathLst>
                <a:path extrusionOk="0" h="11973" w="11973">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9" name="Google Shape;9779;p90"/>
            <p:cNvSpPr/>
            <p:nvPr/>
          </p:nvSpPr>
          <p:spPr>
            <a:xfrm>
              <a:off x="-48579600" y="2764950"/>
              <a:ext cx="192975" cy="191400"/>
            </a:xfrm>
            <a:custGeom>
              <a:rect b="b" l="l" r="r" t="t"/>
              <a:pathLst>
                <a:path extrusionOk="0" h="7656" w="7719">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0" name="Google Shape;9780;p90"/>
          <p:cNvGrpSpPr/>
          <p:nvPr/>
        </p:nvGrpSpPr>
        <p:grpSpPr>
          <a:xfrm>
            <a:off x="1757928" y="2689329"/>
            <a:ext cx="314006" cy="358229"/>
            <a:chOff x="-46753100" y="1965500"/>
            <a:chExt cx="263075" cy="300125"/>
          </a:xfrm>
        </p:grpSpPr>
        <p:sp>
          <p:nvSpPr>
            <p:cNvPr id="9781" name="Google Shape;9781;p90"/>
            <p:cNvSpPr/>
            <p:nvPr/>
          </p:nvSpPr>
          <p:spPr>
            <a:xfrm>
              <a:off x="-46647575" y="2034825"/>
              <a:ext cx="53575" cy="53575"/>
            </a:xfrm>
            <a:custGeom>
              <a:rect b="b" l="l" r="r" t="t"/>
              <a:pathLst>
                <a:path extrusionOk="0" h="2143" w="2143">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0"/>
            <p:cNvSpPr/>
            <p:nvPr/>
          </p:nvSpPr>
          <p:spPr>
            <a:xfrm>
              <a:off x="-46753100" y="1965500"/>
              <a:ext cx="263075" cy="300125"/>
            </a:xfrm>
            <a:custGeom>
              <a:rect b="b" l="l" r="r" t="t"/>
              <a:pathLst>
                <a:path extrusionOk="0" h="12005" w="10523">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3" name="Google Shape;9783;p90"/>
          <p:cNvGrpSpPr/>
          <p:nvPr/>
        </p:nvGrpSpPr>
        <p:grpSpPr>
          <a:xfrm>
            <a:off x="1735354" y="3156542"/>
            <a:ext cx="359154" cy="315916"/>
            <a:chOff x="-46772025" y="2350650"/>
            <a:chExt cx="300900" cy="264675"/>
          </a:xfrm>
        </p:grpSpPr>
        <p:sp>
          <p:nvSpPr>
            <p:cNvPr id="9784" name="Google Shape;9784;p90"/>
            <p:cNvSpPr/>
            <p:nvPr/>
          </p:nvSpPr>
          <p:spPr>
            <a:xfrm>
              <a:off x="-46772025" y="2350650"/>
              <a:ext cx="300900" cy="264675"/>
            </a:xfrm>
            <a:custGeom>
              <a:rect b="b" l="l" r="r" t="t"/>
              <a:pathLst>
                <a:path extrusionOk="0" h="10587" w="12036">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0"/>
            <p:cNvSpPr/>
            <p:nvPr/>
          </p:nvSpPr>
          <p:spPr>
            <a:xfrm>
              <a:off x="-46664900" y="2475100"/>
              <a:ext cx="92175" cy="122900"/>
            </a:xfrm>
            <a:custGeom>
              <a:rect b="b" l="l" r="r" t="t"/>
              <a:pathLst>
                <a:path extrusionOk="0" h="4916" w="3687">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86" name="Google Shape;9786;p90"/>
          <p:cNvGrpSpPr/>
          <p:nvPr/>
        </p:nvGrpSpPr>
        <p:grpSpPr>
          <a:xfrm>
            <a:off x="1735354" y="3590820"/>
            <a:ext cx="359154" cy="359154"/>
            <a:chOff x="-46772025" y="2701925"/>
            <a:chExt cx="300900" cy="300900"/>
          </a:xfrm>
        </p:grpSpPr>
        <p:sp>
          <p:nvSpPr>
            <p:cNvPr id="9787" name="Google Shape;9787;p90"/>
            <p:cNvSpPr/>
            <p:nvPr/>
          </p:nvSpPr>
          <p:spPr>
            <a:xfrm>
              <a:off x="-46647575" y="2826375"/>
              <a:ext cx="53575" cy="53575"/>
            </a:xfrm>
            <a:custGeom>
              <a:rect b="b" l="l" r="r" t="t"/>
              <a:pathLst>
                <a:path extrusionOk="0" h="2143" w="2143">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0"/>
            <p:cNvSpPr/>
            <p:nvPr/>
          </p:nvSpPr>
          <p:spPr>
            <a:xfrm>
              <a:off x="-46772025" y="2701925"/>
              <a:ext cx="300900" cy="300900"/>
            </a:xfrm>
            <a:custGeom>
              <a:rect b="b" l="l" r="r" t="t"/>
              <a:pathLst>
                <a:path extrusionOk="0" h="12036" w="12036">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89" name="Google Shape;9789;p90"/>
          <p:cNvSpPr/>
          <p:nvPr/>
        </p:nvSpPr>
        <p:spPr>
          <a:xfrm>
            <a:off x="3964861" y="2731511"/>
            <a:ext cx="358199" cy="359154"/>
          </a:xfrm>
          <a:custGeom>
            <a:rect b="b" l="l" r="r" t="t"/>
            <a:pathLst>
              <a:path extrusionOk="0" h="12036" w="12004">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90" name="Google Shape;9790;p90"/>
          <p:cNvGrpSpPr/>
          <p:nvPr/>
        </p:nvGrpSpPr>
        <p:grpSpPr>
          <a:xfrm>
            <a:off x="1293035" y="1303928"/>
            <a:ext cx="358199" cy="359154"/>
            <a:chOff x="-50154075" y="1948175"/>
            <a:chExt cx="300100" cy="300900"/>
          </a:xfrm>
        </p:grpSpPr>
        <p:sp>
          <p:nvSpPr>
            <p:cNvPr id="9791" name="Google Shape;9791;p90"/>
            <p:cNvSpPr/>
            <p:nvPr/>
          </p:nvSpPr>
          <p:spPr>
            <a:xfrm>
              <a:off x="-50154075" y="1948175"/>
              <a:ext cx="300100" cy="300900"/>
            </a:xfrm>
            <a:custGeom>
              <a:rect b="b" l="l" r="r" t="t"/>
              <a:pathLst>
                <a:path extrusionOk="0" h="12036" w="12004">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0"/>
            <p:cNvSpPr/>
            <p:nvPr/>
          </p:nvSpPr>
          <p:spPr>
            <a:xfrm>
              <a:off x="-50119425" y="21947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3" name="Google Shape;9793;p90"/>
          <p:cNvGrpSpPr/>
          <p:nvPr/>
        </p:nvGrpSpPr>
        <p:grpSpPr>
          <a:xfrm>
            <a:off x="1293035" y="1758885"/>
            <a:ext cx="358199" cy="358229"/>
            <a:chOff x="-50154850" y="2316775"/>
            <a:chExt cx="300100" cy="300125"/>
          </a:xfrm>
        </p:grpSpPr>
        <p:sp>
          <p:nvSpPr>
            <p:cNvPr id="9794" name="Google Shape;9794;p90"/>
            <p:cNvSpPr/>
            <p:nvPr/>
          </p:nvSpPr>
          <p:spPr>
            <a:xfrm>
              <a:off x="-50154850" y="2316775"/>
              <a:ext cx="300100" cy="300125"/>
            </a:xfrm>
            <a:custGeom>
              <a:rect b="b" l="l" r="r" t="t"/>
              <a:pathLst>
                <a:path extrusionOk="0" h="12005" w="12004">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0"/>
            <p:cNvSpPr/>
            <p:nvPr/>
          </p:nvSpPr>
          <p:spPr>
            <a:xfrm>
              <a:off x="-50083975" y="2368775"/>
              <a:ext cx="158325" cy="193775"/>
            </a:xfrm>
            <a:custGeom>
              <a:rect b="b" l="l" r="r" t="t"/>
              <a:pathLst>
                <a:path extrusionOk="0" h="7751" w="6333">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0"/>
          <p:cNvGrpSpPr/>
          <p:nvPr/>
        </p:nvGrpSpPr>
        <p:grpSpPr>
          <a:xfrm>
            <a:off x="1288813" y="2205896"/>
            <a:ext cx="366644" cy="356558"/>
            <a:chOff x="-50158000" y="2685000"/>
            <a:chExt cx="307175" cy="298725"/>
          </a:xfrm>
        </p:grpSpPr>
        <p:sp>
          <p:nvSpPr>
            <p:cNvPr id="9797" name="Google Shape;9797;p90"/>
            <p:cNvSpPr/>
            <p:nvPr/>
          </p:nvSpPr>
          <p:spPr>
            <a:xfrm>
              <a:off x="-50158000" y="2685000"/>
              <a:ext cx="307175" cy="298725"/>
            </a:xfrm>
            <a:custGeom>
              <a:rect b="b" l="l" r="r" t="t"/>
              <a:pathLst>
                <a:path extrusionOk="0" h="11949" w="12287">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0"/>
            <p:cNvSpPr/>
            <p:nvPr/>
          </p:nvSpPr>
          <p:spPr>
            <a:xfrm>
              <a:off x="-50058775" y="2838200"/>
              <a:ext cx="51225" cy="49625"/>
            </a:xfrm>
            <a:custGeom>
              <a:rect b="b" l="l" r="r" t="t"/>
              <a:pathLst>
                <a:path extrusionOk="0" h="1985" w="2049">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9" name="Google Shape;9799;p90"/>
          <p:cNvGrpSpPr/>
          <p:nvPr/>
        </p:nvGrpSpPr>
        <p:grpSpPr>
          <a:xfrm>
            <a:off x="3070499" y="1788993"/>
            <a:ext cx="359154" cy="361004"/>
            <a:chOff x="-48634750" y="2342000"/>
            <a:chExt cx="300900" cy="302450"/>
          </a:xfrm>
        </p:grpSpPr>
        <p:sp>
          <p:nvSpPr>
            <p:cNvPr id="9800" name="Google Shape;9800;p90"/>
            <p:cNvSpPr/>
            <p:nvPr/>
          </p:nvSpPr>
          <p:spPr>
            <a:xfrm>
              <a:off x="-48545750" y="2342000"/>
              <a:ext cx="211900" cy="300875"/>
            </a:xfrm>
            <a:custGeom>
              <a:rect b="b" l="l" r="r" t="t"/>
              <a:pathLst>
                <a:path extrusionOk="0" h="12035" w="8476">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0"/>
            <p:cNvSpPr/>
            <p:nvPr/>
          </p:nvSpPr>
          <p:spPr>
            <a:xfrm>
              <a:off x="-48509525" y="2395550"/>
              <a:ext cx="52800" cy="52800"/>
            </a:xfrm>
            <a:custGeom>
              <a:rect b="b" l="l" r="r" t="t"/>
              <a:pathLst>
                <a:path extrusionOk="0" h="2112" w="2112">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0"/>
            <p:cNvSpPr/>
            <p:nvPr/>
          </p:nvSpPr>
          <p:spPr>
            <a:xfrm>
              <a:off x="-48509525" y="2466425"/>
              <a:ext cx="52800" cy="52800"/>
            </a:xfrm>
            <a:custGeom>
              <a:rect b="b" l="l" r="r" t="t"/>
              <a:pathLst>
                <a:path extrusionOk="0" h="2112" w="2112">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0"/>
            <p:cNvSpPr/>
            <p:nvPr/>
          </p:nvSpPr>
          <p:spPr>
            <a:xfrm>
              <a:off x="-48509525" y="2537325"/>
              <a:ext cx="52800" cy="52800"/>
            </a:xfrm>
            <a:custGeom>
              <a:rect b="b" l="l" r="r" t="t"/>
              <a:pathLst>
                <a:path extrusionOk="0" h="2112" w="2112">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0"/>
            <p:cNvSpPr/>
            <p:nvPr/>
          </p:nvSpPr>
          <p:spPr>
            <a:xfrm>
              <a:off x="-48421300" y="2395550"/>
              <a:ext cx="52800" cy="52800"/>
            </a:xfrm>
            <a:custGeom>
              <a:rect b="b" l="l" r="r" t="t"/>
              <a:pathLst>
                <a:path extrusionOk="0" h="2112" w="2112">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0"/>
            <p:cNvSpPr/>
            <p:nvPr/>
          </p:nvSpPr>
          <p:spPr>
            <a:xfrm>
              <a:off x="-48421300" y="2466425"/>
              <a:ext cx="52800" cy="52800"/>
            </a:xfrm>
            <a:custGeom>
              <a:rect b="b" l="l" r="r" t="t"/>
              <a:pathLst>
                <a:path extrusionOk="0" h="2112" w="2112">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6" name="Google Shape;9806;p90"/>
            <p:cNvSpPr/>
            <p:nvPr/>
          </p:nvSpPr>
          <p:spPr>
            <a:xfrm>
              <a:off x="-48421300" y="2537325"/>
              <a:ext cx="52800" cy="52800"/>
            </a:xfrm>
            <a:custGeom>
              <a:rect b="b" l="l" r="r" t="t"/>
              <a:pathLst>
                <a:path extrusionOk="0" h="2112" w="2112">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7" name="Google Shape;9807;p90"/>
            <p:cNvSpPr/>
            <p:nvPr/>
          </p:nvSpPr>
          <p:spPr>
            <a:xfrm>
              <a:off x="-48634750" y="2342775"/>
              <a:ext cx="71700" cy="301675"/>
            </a:xfrm>
            <a:custGeom>
              <a:rect b="b" l="l" r="r" t="t"/>
              <a:pathLst>
                <a:path extrusionOk="0" h="12067" w="2868">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8" name="Google Shape;9808;p90"/>
          <p:cNvGrpSpPr/>
          <p:nvPr/>
        </p:nvGrpSpPr>
        <p:grpSpPr>
          <a:xfrm>
            <a:off x="3521599" y="1334007"/>
            <a:ext cx="361004" cy="358229"/>
            <a:chOff x="-48266125" y="1973375"/>
            <a:chExt cx="302450" cy="300125"/>
          </a:xfrm>
        </p:grpSpPr>
        <p:sp>
          <p:nvSpPr>
            <p:cNvPr id="9809" name="Google Shape;9809;p90"/>
            <p:cNvSpPr/>
            <p:nvPr/>
          </p:nvSpPr>
          <p:spPr>
            <a:xfrm>
              <a:off x="-48212575" y="2045050"/>
              <a:ext cx="122900" cy="123700"/>
            </a:xfrm>
            <a:custGeom>
              <a:rect b="b" l="l" r="r" t="t"/>
              <a:pathLst>
                <a:path extrusionOk="0" h="4948" w="4916">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0"/>
            <p:cNvSpPr/>
            <p:nvPr/>
          </p:nvSpPr>
          <p:spPr>
            <a:xfrm>
              <a:off x="-48266125" y="1973375"/>
              <a:ext cx="230000" cy="300125"/>
            </a:xfrm>
            <a:custGeom>
              <a:rect b="b" l="l" r="r" t="t"/>
              <a:pathLst>
                <a:path extrusionOk="0" h="12005" w="920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0"/>
            <p:cNvSpPr/>
            <p:nvPr/>
          </p:nvSpPr>
          <p:spPr>
            <a:xfrm>
              <a:off x="-48018025" y="1991500"/>
              <a:ext cx="54350" cy="282000"/>
            </a:xfrm>
            <a:custGeom>
              <a:rect b="b" l="l" r="r" t="t"/>
              <a:pathLst>
                <a:path extrusionOk="0" h="11280" w="2174">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0"/>
            <p:cNvSpPr/>
            <p:nvPr/>
          </p:nvSpPr>
          <p:spPr>
            <a:xfrm>
              <a:off x="-48211800" y="2221475"/>
              <a:ext cx="122900" cy="17350"/>
            </a:xfrm>
            <a:custGeom>
              <a:rect b="b" l="l" r="r" t="t"/>
              <a:pathLst>
                <a:path extrusionOk="0" h="694" w="4916">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0"/>
            <p:cNvSpPr/>
            <p:nvPr/>
          </p:nvSpPr>
          <p:spPr>
            <a:xfrm>
              <a:off x="-48211800" y="2185250"/>
              <a:ext cx="87450" cy="18150"/>
            </a:xfrm>
            <a:custGeom>
              <a:rect b="b" l="l" r="r" t="t"/>
              <a:pathLst>
                <a:path extrusionOk="0" h="726" w="3498">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0"/>
            <p:cNvSpPr/>
            <p:nvPr/>
          </p:nvSpPr>
          <p:spPr>
            <a:xfrm>
              <a:off x="-48106250" y="2185250"/>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5" name="Google Shape;9815;p90"/>
          <p:cNvGrpSpPr/>
          <p:nvPr/>
        </p:nvGrpSpPr>
        <p:grpSpPr>
          <a:xfrm>
            <a:off x="3548844" y="1789769"/>
            <a:ext cx="306516" cy="358349"/>
            <a:chOff x="-48237000" y="2342650"/>
            <a:chExt cx="256800" cy="300225"/>
          </a:xfrm>
        </p:grpSpPr>
        <p:sp>
          <p:nvSpPr>
            <p:cNvPr id="9816" name="Google Shape;9816;p90"/>
            <p:cNvSpPr/>
            <p:nvPr/>
          </p:nvSpPr>
          <p:spPr>
            <a:xfrm>
              <a:off x="-48237000" y="2342650"/>
              <a:ext cx="256800" cy="300225"/>
            </a:xfrm>
            <a:custGeom>
              <a:rect b="b" l="l" r="r" t="t"/>
              <a:pathLst>
                <a:path extrusionOk="0" h="12009" w="10272">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0"/>
            <p:cNvSpPr/>
            <p:nvPr/>
          </p:nvSpPr>
          <p:spPr>
            <a:xfrm>
              <a:off x="-48195250" y="2377425"/>
              <a:ext cx="144150" cy="140225"/>
            </a:xfrm>
            <a:custGeom>
              <a:rect b="b" l="l" r="r" t="t"/>
              <a:pathLst>
                <a:path extrusionOk="0" h="5609" w="5766">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0"/>
            <p:cNvSpPr/>
            <p:nvPr/>
          </p:nvSpPr>
          <p:spPr>
            <a:xfrm>
              <a:off x="-48150350" y="2422325"/>
              <a:ext cx="52775" cy="52800"/>
            </a:xfrm>
            <a:custGeom>
              <a:rect b="b" l="l" r="r" t="t"/>
              <a:pathLst>
                <a:path extrusionOk="0" h="2112" w="2111">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19" name="Google Shape;9819;p90"/>
          <p:cNvGrpSpPr/>
          <p:nvPr/>
        </p:nvGrpSpPr>
        <p:grpSpPr>
          <a:xfrm>
            <a:off x="2180338" y="2690046"/>
            <a:ext cx="361034" cy="355633"/>
            <a:chOff x="-46404975" y="1966100"/>
            <a:chExt cx="302475" cy="297950"/>
          </a:xfrm>
        </p:grpSpPr>
        <p:sp>
          <p:nvSpPr>
            <p:cNvPr id="9820" name="Google Shape;9820;p90"/>
            <p:cNvSpPr/>
            <p:nvPr/>
          </p:nvSpPr>
          <p:spPr>
            <a:xfrm>
              <a:off x="-46349850" y="1966100"/>
              <a:ext cx="38625" cy="86850"/>
            </a:xfrm>
            <a:custGeom>
              <a:rect b="b" l="l" r="r" t="t"/>
              <a:pathLst>
                <a:path extrusionOk="0" h="3474" w="1545">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0"/>
            <p:cNvSpPr/>
            <p:nvPr/>
          </p:nvSpPr>
          <p:spPr>
            <a:xfrm>
              <a:off x="-46297875" y="1966100"/>
              <a:ext cx="38625" cy="86850"/>
            </a:xfrm>
            <a:custGeom>
              <a:rect b="b" l="l" r="r" t="t"/>
              <a:pathLst>
                <a:path extrusionOk="0" h="3474" w="1545">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0"/>
            <p:cNvSpPr/>
            <p:nvPr/>
          </p:nvSpPr>
          <p:spPr>
            <a:xfrm>
              <a:off x="-46244300" y="1966100"/>
              <a:ext cx="38600" cy="86850"/>
            </a:xfrm>
            <a:custGeom>
              <a:rect b="b" l="l" r="r" t="t"/>
              <a:pathLst>
                <a:path extrusionOk="0" h="3474" w="1544">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0"/>
            <p:cNvSpPr/>
            <p:nvPr/>
          </p:nvSpPr>
          <p:spPr>
            <a:xfrm>
              <a:off x="-46404975" y="2070250"/>
              <a:ext cx="302475" cy="193800"/>
            </a:xfrm>
            <a:custGeom>
              <a:rect b="b" l="l" r="r" t="t"/>
              <a:pathLst>
                <a:path extrusionOk="0" h="7752" w="12099">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4" name="Google Shape;9824;p90"/>
          <p:cNvGrpSpPr/>
          <p:nvPr/>
        </p:nvGrpSpPr>
        <p:grpSpPr>
          <a:xfrm>
            <a:off x="2181740" y="3135863"/>
            <a:ext cx="358229" cy="358199"/>
            <a:chOff x="-46401050" y="2333325"/>
            <a:chExt cx="300125" cy="300100"/>
          </a:xfrm>
        </p:grpSpPr>
        <p:sp>
          <p:nvSpPr>
            <p:cNvPr id="9825" name="Google Shape;9825;p90"/>
            <p:cNvSpPr/>
            <p:nvPr/>
          </p:nvSpPr>
          <p:spPr>
            <a:xfrm>
              <a:off x="-46401050" y="2333325"/>
              <a:ext cx="300125" cy="300100"/>
            </a:xfrm>
            <a:custGeom>
              <a:rect b="b" l="l" r="r" t="t"/>
              <a:pathLst>
                <a:path extrusionOk="0" h="12004" w="12005">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0"/>
            <p:cNvSpPr/>
            <p:nvPr/>
          </p:nvSpPr>
          <p:spPr>
            <a:xfrm>
              <a:off x="-46366400" y="2580650"/>
              <a:ext cx="35475" cy="17350"/>
            </a:xfrm>
            <a:custGeom>
              <a:rect b="b" l="l" r="r" t="t"/>
              <a:pathLst>
                <a:path extrusionOk="0" h="694" w="1419">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0"/>
            <p:cNvSpPr/>
            <p:nvPr/>
          </p:nvSpPr>
          <p:spPr>
            <a:xfrm>
              <a:off x="-46313625" y="2457775"/>
              <a:ext cx="122900" cy="122100"/>
            </a:xfrm>
            <a:custGeom>
              <a:rect b="b" l="l" r="r" t="t"/>
              <a:pathLst>
                <a:path extrusionOk="0" h="4884" w="4916">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8" name="Google Shape;9828;p90"/>
            <p:cNvSpPr/>
            <p:nvPr/>
          </p:nvSpPr>
          <p:spPr>
            <a:xfrm>
              <a:off x="-46278950" y="2493225"/>
              <a:ext cx="53575" cy="52775"/>
            </a:xfrm>
            <a:custGeom>
              <a:rect b="b" l="l" r="r" t="t"/>
              <a:pathLst>
                <a:path extrusionOk="0" h="2111" w="2143">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29" name="Google Shape;9829;p90"/>
          <p:cNvSpPr/>
          <p:nvPr/>
        </p:nvSpPr>
        <p:spPr>
          <a:xfrm>
            <a:off x="2183438" y="3591597"/>
            <a:ext cx="360109" cy="359154"/>
          </a:xfrm>
          <a:custGeom>
            <a:rect b="b" l="l" r="r" t="t"/>
            <a:pathLst>
              <a:path extrusionOk="0" h="12036" w="12068">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0" name="Google Shape;9830;p90"/>
          <p:cNvGrpSpPr/>
          <p:nvPr/>
        </p:nvGrpSpPr>
        <p:grpSpPr>
          <a:xfrm>
            <a:off x="3961830" y="3146218"/>
            <a:ext cx="359154" cy="359124"/>
            <a:chOff x="-44914800" y="2342000"/>
            <a:chExt cx="300900" cy="300875"/>
          </a:xfrm>
        </p:grpSpPr>
        <p:sp>
          <p:nvSpPr>
            <p:cNvPr id="9831" name="Google Shape;9831;p90"/>
            <p:cNvSpPr/>
            <p:nvPr/>
          </p:nvSpPr>
          <p:spPr>
            <a:xfrm>
              <a:off x="-44914800" y="2342000"/>
              <a:ext cx="300900" cy="300875"/>
            </a:xfrm>
            <a:custGeom>
              <a:rect b="b" l="l" r="r" t="t"/>
              <a:pathLst>
                <a:path extrusionOk="0" h="12035" w="12036">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0"/>
            <p:cNvSpPr/>
            <p:nvPr/>
          </p:nvSpPr>
          <p:spPr>
            <a:xfrm>
              <a:off x="-44860450" y="2412875"/>
              <a:ext cx="193000" cy="159125"/>
            </a:xfrm>
            <a:custGeom>
              <a:rect b="b" l="l" r="r" t="t"/>
              <a:pathLst>
                <a:path extrusionOk="0" h="6365" w="772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0"/>
            <p:cNvSpPr/>
            <p:nvPr/>
          </p:nvSpPr>
          <p:spPr>
            <a:xfrm>
              <a:off x="-44791150" y="2439650"/>
              <a:ext cx="52800" cy="53600"/>
            </a:xfrm>
            <a:custGeom>
              <a:rect b="b" l="l" r="r" t="t"/>
              <a:pathLst>
                <a:path extrusionOk="0" h="2144" w="2112">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34" name="Google Shape;9834;p90"/>
          <p:cNvSpPr/>
          <p:nvPr/>
        </p:nvSpPr>
        <p:spPr>
          <a:xfrm>
            <a:off x="1739586" y="1303114"/>
            <a:ext cx="357274" cy="356797"/>
          </a:xfrm>
          <a:custGeom>
            <a:rect b="b" l="l" r="r" t="t"/>
            <a:pathLst>
              <a:path extrusionOk="0" h="11957" w="11973">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35" name="Google Shape;9835;p90"/>
          <p:cNvGrpSpPr/>
          <p:nvPr/>
        </p:nvGrpSpPr>
        <p:grpSpPr>
          <a:xfrm>
            <a:off x="1735816" y="1758736"/>
            <a:ext cx="359154" cy="357424"/>
            <a:chOff x="-49786250" y="2316650"/>
            <a:chExt cx="300900" cy="299450"/>
          </a:xfrm>
        </p:grpSpPr>
        <p:sp>
          <p:nvSpPr>
            <p:cNvPr id="9836" name="Google Shape;9836;p90"/>
            <p:cNvSpPr/>
            <p:nvPr/>
          </p:nvSpPr>
          <p:spPr>
            <a:xfrm>
              <a:off x="-49746875" y="2316650"/>
              <a:ext cx="217400" cy="299450"/>
            </a:xfrm>
            <a:custGeom>
              <a:rect b="b" l="l" r="r" t="t"/>
              <a:pathLst>
                <a:path extrusionOk="0" h="11978" w="8696">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0"/>
            <p:cNvSpPr/>
            <p:nvPr/>
          </p:nvSpPr>
          <p:spPr>
            <a:xfrm>
              <a:off x="-49786250" y="2422325"/>
              <a:ext cx="36250" cy="17350"/>
            </a:xfrm>
            <a:custGeom>
              <a:rect b="b" l="l" r="r" t="t"/>
              <a:pathLst>
                <a:path extrusionOk="0" h="694" w="145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0"/>
            <p:cNvSpPr/>
            <p:nvPr/>
          </p:nvSpPr>
          <p:spPr>
            <a:xfrm>
              <a:off x="-49783900" y="2362475"/>
              <a:ext cx="31550" cy="30150"/>
            </a:xfrm>
            <a:custGeom>
              <a:rect b="b" l="l" r="r" t="t"/>
              <a:pathLst>
                <a:path extrusionOk="0" h="1206" w="1262">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0"/>
            <p:cNvSpPr/>
            <p:nvPr/>
          </p:nvSpPr>
          <p:spPr>
            <a:xfrm>
              <a:off x="-49783900" y="2468800"/>
              <a:ext cx="31550" cy="30150"/>
            </a:xfrm>
            <a:custGeom>
              <a:rect b="b" l="l" r="r" t="t"/>
              <a:pathLst>
                <a:path extrusionOk="0" h="1206" w="1262">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0"/>
            <p:cNvSpPr/>
            <p:nvPr/>
          </p:nvSpPr>
          <p:spPr>
            <a:xfrm>
              <a:off x="-49520825" y="2421550"/>
              <a:ext cx="35475" cy="18125"/>
            </a:xfrm>
            <a:custGeom>
              <a:rect b="b" l="l" r="r" t="t"/>
              <a:pathLst>
                <a:path extrusionOk="0" h="725" w="1419">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0"/>
            <p:cNvSpPr/>
            <p:nvPr/>
          </p:nvSpPr>
          <p:spPr>
            <a:xfrm>
              <a:off x="-49519250" y="2362475"/>
              <a:ext cx="31525" cy="31325"/>
            </a:xfrm>
            <a:custGeom>
              <a:rect b="b" l="l" r="r" t="t"/>
              <a:pathLst>
                <a:path extrusionOk="0" h="1253" w="1261">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2" name="Google Shape;9842;p90"/>
            <p:cNvSpPr/>
            <p:nvPr/>
          </p:nvSpPr>
          <p:spPr>
            <a:xfrm>
              <a:off x="-49519250" y="2468800"/>
              <a:ext cx="31525" cy="30150"/>
            </a:xfrm>
            <a:custGeom>
              <a:rect b="b" l="l" r="r" t="t"/>
              <a:pathLst>
                <a:path extrusionOk="0" h="1206" w="1261">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43" name="Google Shape;9843;p90"/>
          <p:cNvSpPr/>
          <p:nvPr/>
        </p:nvSpPr>
        <p:spPr>
          <a:xfrm>
            <a:off x="1731604" y="2205242"/>
            <a:ext cx="373239" cy="359154"/>
          </a:xfrm>
          <a:custGeom>
            <a:rect b="b" l="l" r="r" t="t"/>
            <a:pathLst>
              <a:path extrusionOk="0" h="12036" w="12508">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0"/>
          <p:cNvSpPr/>
          <p:nvPr/>
        </p:nvSpPr>
        <p:spPr>
          <a:xfrm>
            <a:off x="3971472" y="1334832"/>
            <a:ext cx="359154" cy="358199"/>
          </a:xfrm>
          <a:custGeom>
            <a:rect b="b" l="l" r="r" t="t"/>
            <a:pathLst>
              <a:path extrusionOk="0" h="12004" w="12036">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45" name="Google Shape;9845;p90"/>
          <p:cNvGrpSpPr/>
          <p:nvPr/>
        </p:nvGrpSpPr>
        <p:grpSpPr>
          <a:xfrm>
            <a:off x="4033144" y="1788993"/>
            <a:ext cx="230365" cy="359124"/>
            <a:chOff x="-47842400" y="2342000"/>
            <a:chExt cx="193000" cy="300875"/>
          </a:xfrm>
        </p:grpSpPr>
        <p:sp>
          <p:nvSpPr>
            <p:cNvPr id="9846" name="Google Shape;9846;p90"/>
            <p:cNvSpPr/>
            <p:nvPr/>
          </p:nvSpPr>
          <p:spPr>
            <a:xfrm>
              <a:off x="-47809325" y="2412875"/>
              <a:ext cx="124475" cy="124475"/>
            </a:xfrm>
            <a:custGeom>
              <a:rect b="b" l="l" r="r" t="t"/>
              <a:pathLst>
                <a:path extrusionOk="0" h="4979" w="4979">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0"/>
            <p:cNvSpPr/>
            <p:nvPr/>
          </p:nvSpPr>
          <p:spPr>
            <a:xfrm>
              <a:off x="-47842400" y="2342000"/>
              <a:ext cx="193000" cy="300875"/>
            </a:xfrm>
            <a:custGeom>
              <a:rect b="b" l="l" r="r" t="t"/>
              <a:pathLst>
                <a:path extrusionOk="0" h="12035" w="772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0"/>
            <p:cNvSpPr/>
            <p:nvPr/>
          </p:nvSpPr>
          <p:spPr>
            <a:xfrm>
              <a:off x="-47772300" y="2589300"/>
              <a:ext cx="52800" cy="18150"/>
            </a:xfrm>
            <a:custGeom>
              <a:rect b="b" l="l" r="r" t="t"/>
              <a:pathLst>
                <a:path extrusionOk="0" h="726" w="2112">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9" name="Google Shape;9849;p90"/>
          <p:cNvGrpSpPr/>
          <p:nvPr/>
        </p:nvGrpSpPr>
        <p:grpSpPr>
          <a:xfrm>
            <a:off x="3969212" y="2236452"/>
            <a:ext cx="358229" cy="359154"/>
            <a:chOff x="-47896750" y="2710600"/>
            <a:chExt cx="300125" cy="300900"/>
          </a:xfrm>
        </p:grpSpPr>
        <p:sp>
          <p:nvSpPr>
            <p:cNvPr id="9850" name="Google Shape;9850;p90"/>
            <p:cNvSpPr/>
            <p:nvPr/>
          </p:nvSpPr>
          <p:spPr>
            <a:xfrm>
              <a:off x="-47896750" y="2710600"/>
              <a:ext cx="300125" cy="300900"/>
            </a:xfrm>
            <a:custGeom>
              <a:rect b="b" l="l" r="r" t="t"/>
              <a:pathLst>
                <a:path extrusionOk="0" h="12036" w="12005">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0"/>
            <p:cNvSpPr/>
            <p:nvPr/>
          </p:nvSpPr>
          <p:spPr>
            <a:xfrm>
              <a:off x="-47834525" y="2904350"/>
              <a:ext cx="17350" cy="44125"/>
            </a:xfrm>
            <a:custGeom>
              <a:rect b="b" l="l" r="r" t="t"/>
              <a:pathLst>
                <a:path extrusionOk="0" h="1765" w="694">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0"/>
            <p:cNvSpPr/>
            <p:nvPr/>
          </p:nvSpPr>
          <p:spPr>
            <a:xfrm>
              <a:off x="-47790400" y="2884475"/>
              <a:ext cx="38600" cy="36450"/>
            </a:xfrm>
            <a:custGeom>
              <a:rect b="b" l="l" r="r" t="t"/>
              <a:pathLst>
                <a:path extrusionOk="0" h="1458" w="1544">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0"/>
            <p:cNvSpPr/>
            <p:nvPr/>
          </p:nvSpPr>
          <p:spPr>
            <a:xfrm>
              <a:off x="-47896750" y="2885150"/>
              <a:ext cx="37050" cy="37350"/>
            </a:xfrm>
            <a:custGeom>
              <a:rect b="b" l="l" r="r" t="t"/>
              <a:pathLst>
                <a:path extrusionOk="0" h="1494" w="1482">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90"/>
          <p:cNvGrpSpPr/>
          <p:nvPr/>
        </p:nvGrpSpPr>
        <p:grpSpPr>
          <a:xfrm>
            <a:off x="2624852" y="2710009"/>
            <a:ext cx="359154" cy="314991"/>
            <a:chOff x="-46033225" y="1982825"/>
            <a:chExt cx="300900" cy="263900"/>
          </a:xfrm>
        </p:grpSpPr>
        <p:sp>
          <p:nvSpPr>
            <p:cNvPr id="9855" name="Google Shape;9855;p90"/>
            <p:cNvSpPr/>
            <p:nvPr/>
          </p:nvSpPr>
          <p:spPr>
            <a:xfrm>
              <a:off x="-45962325" y="2053725"/>
              <a:ext cx="157525" cy="157550"/>
            </a:xfrm>
            <a:custGeom>
              <a:rect b="b" l="l" r="r" t="t"/>
              <a:pathLst>
                <a:path extrusionOk="0" h="6302" w="6301">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0"/>
            <p:cNvSpPr/>
            <p:nvPr/>
          </p:nvSpPr>
          <p:spPr>
            <a:xfrm>
              <a:off x="-45927675" y="2088375"/>
              <a:ext cx="89025" cy="88250"/>
            </a:xfrm>
            <a:custGeom>
              <a:rect b="b" l="l" r="r" t="t"/>
              <a:pathLst>
                <a:path extrusionOk="0" h="3530" w="3561">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0"/>
            <p:cNvSpPr/>
            <p:nvPr/>
          </p:nvSpPr>
          <p:spPr>
            <a:xfrm>
              <a:off x="-46033225" y="1982825"/>
              <a:ext cx="300900" cy="263900"/>
            </a:xfrm>
            <a:custGeom>
              <a:rect b="b" l="l" r="r" t="t"/>
              <a:pathLst>
                <a:path extrusionOk="0" h="10556" w="12036">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8" name="Google Shape;9858;p90"/>
          <p:cNvGrpSpPr/>
          <p:nvPr/>
        </p:nvGrpSpPr>
        <p:grpSpPr>
          <a:xfrm>
            <a:off x="2621569" y="3137266"/>
            <a:ext cx="365719" cy="326151"/>
            <a:chOff x="-46034000" y="2334500"/>
            <a:chExt cx="306400" cy="273250"/>
          </a:xfrm>
        </p:grpSpPr>
        <p:sp>
          <p:nvSpPr>
            <p:cNvPr id="9859" name="Google Shape;9859;p90"/>
            <p:cNvSpPr/>
            <p:nvPr/>
          </p:nvSpPr>
          <p:spPr>
            <a:xfrm>
              <a:off x="-46034000" y="2334500"/>
              <a:ext cx="306400" cy="273250"/>
            </a:xfrm>
            <a:custGeom>
              <a:rect b="b" l="l" r="r" t="t"/>
              <a:pathLst>
                <a:path extrusionOk="0" h="10930" w="12256">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0"/>
            <p:cNvSpPr/>
            <p:nvPr/>
          </p:nvSpPr>
          <p:spPr>
            <a:xfrm>
              <a:off x="-45879625" y="2374275"/>
              <a:ext cx="105550" cy="104000"/>
            </a:xfrm>
            <a:custGeom>
              <a:rect b="b" l="l" r="r" t="t"/>
              <a:pathLst>
                <a:path extrusionOk="0" h="4160" w="4222">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0"/>
            <p:cNvSpPr/>
            <p:nvPr/>
          </p:nvSpPr>
          <p:spPr>
            <a:xfrm>
              <a:off x="-45922950" y="2474125"/>
              <a:ext cx="49625" cy="47475"/>
            </a:xfrm>
            <a:custGeom>
              <a:rect b="b" l="l" r="r" t="t"/>
              <a:pathLst>
                <a:path extrusionOk="0" h="1899" w="1985">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2" name="Google Shape;9862;p90"/>
          <p:cNvGrpSpPr/>
          <p:nvPr/>
        </p:nvGrpSpPr>
        <p:grpSpPr>
          <a:xfrm>
            <a:off x="2667627" y="3591655"/>
            <a:ext cx="273603" cy="356439"/>
            <a:chOff x="-45998575" y="2702625"/>
            <a:chExt cx="229225" cy="298625"/>
          </a:xfrm>
        </p:grpSpPr>
        <p:sp>
          <p:nvSpPr>
            <p:cNvPr id="9863" name="Google Shape;9863;p90"/>
            <p:cNvSpPr/>
            <p:nvPr/>
          </p:nvSpPr>
          <p:spPr>
            <a:xfrm>
              <a:off x="-45944225" y="2702625"/>
              <a:ext cx="125250" cy="298625"/>
            </a:xfrm>
            <a:custGeom>
              <a:rect b="b" l="l" r="r" t="t"/>
              <a:pathLst>
                <a:path extrusionOk="0" h="11945" w="501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0"/>
            <p:cNvSpPr/>
            <p:nvPr/>
          </p:nvSpPr>
          <p:spPr>
            <a:xfrm>
              <a:off x="-45804025" y="2755500"/>
              <a:ext cx="34675" cy="18125"/>
            </a:xfrm>
            <a:custGeom>
              <a:rect b="b" l="l" r="r" t="t"/>
              <a:pathLst>
                <a:path extrusionOk="0" h="725" w="1387">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0"/>
            <p:cNvSpPr/>
            <p:nvPr/>
          </p:nvSpPr>
          <p:spPr>
            <a:xfrm>
              <a:off x="-45998575" y="2755500"/>
              <a:ext cx="35475" cy="18125"/>
            </a:xfrm>
            <a:custGeom>
              <a:rect b="b" l="l" r="r" t="t"/>
              <a:pathLst>
                <a:path extrusionOk="0" h="725" w="1419">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0"/>
            <p:cNvSpPr/>
            <p:nvPr/>
          </p:nvSpPr>
          <p:spPr>
            <a:xfrm>
              <a:off x="-45818200" y="2703175"/>
              <a:ext cx="35475" cy="26100"/>
            </a:xfrm>
            <a:custGeom>
              <a:rect b="b" l="l" r="r" t="t"/>
              <a:pathLst>
                <a:path extrusionOk="0" h="1044" w="1419">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7" name="Google Shape;9867;p90"/>
            <p:cNvSpPr/>
            <p:nvPr/>
          </p:nvSpPr>
          <p:spPr>
            <a:xfrm>
              <a:off x="-45984400" y="2799050"/>
              <a:ext cx="35475" cy="26100"/>
            </a:xfrm>
            <a:custGeom>
              <a:rect b="b" l="l" r="r" t="t"/>
              <a:pathLst>
                <a:path extrusionOk="0" h="1044" w="1419">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8" name="Google Shape;9868;p90"/>
            <p:cNvSpPr/>
            <p:nvPr/>
          </p:nvSpPr>
          <p:spPr>
            <a:xfrm>
              <a:off x="-45815850" y="2799050"/>
              <a:ext cx="33900" cy="25750"/>
            </a:xfrm>
            <a:custGeom>
              <a:rect b="b" l="l" r="r" t="t"/>
              <a:pathLst>
                <a:path extrusionOk="0" h="1030" w="1356">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0"/>
            <p:cNvSpPr/>
            <p:nvPr/>
          </p:nvSpPr>
          <p:spPr>
            <a:xfrm>
              <a:off x="-45983600" y="2702750"/>
              <a:ext cx="34675" cy="25525"/>
            </a:xfrm>
            <a:custGeom>
              <a:rect b="b" l="l" r="r" t="t"/>
              <a:pathLst>
                <a:path extrusionOk="0" h="1021" w="1387">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70" name="Google Shape;9870;p90"/>
          <p:cNvSpPr/>
          <p:nvPr/>
        </p:nvSpPr>
        <p:spPr>
          <a:xfrm>
            <a:off x="3986479" y="3612752"/>
            <a:ext cx="314961" cy="358199"/>
          </a:xfrm>
          <a:custGeom>
            <a:rect b="b" l="l" r="r" t="t"/>
            <a:pathLst>
              <a:path extrusionOk="0" h="12004" w="10555">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0"/>
          <p:cNvSpPr/>
          <p:nvPr/>
        </p:nvSpPr>
        <p:spPr>
          <a:xfrm>
            <a:off x="2183447" y="1313199"/>
            <a:ext cx="360079" cy="336595"/>
          </a:xfrm>
          <a:custGeom>
            <a:rect b="b" l="l" r="r" t="t"/>
            <a:pathLst>
              <a:path extrusionOk="0" h="11280" w="12067">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72" name="Google Shape;9872;p90"/>
          <p:cNvGrpSpPr/>
          <p:nvPr/>
        </p:nvGrpSpPr>
        <p:grpSpPr>
          <a:xfrm>
            <a:off x="2203197" y="2205419"/>
            <a:ext cx="314961" cy="361034"/>
            <a:chOff x="-49398750" y="2684600"/>
            <a:chExt cx="263875" cy="302475"/>
          </a:xfrm>
        </p:grpSpPr>
        <p:sp>
          <p:nvSpPr>
            <p:cNvPr id="9873" name="Google Shape;9873;p90"/>
            <p:cNvSpPr/>
            <p:nvPr/>
          </p:nvSpPr>
          <p:spPr>
            <a:xfrm>
              <a:off x="-49294775" y="2684600"/>
              <a:ext cx="73275" cy="299325"/>
            </a:xfrm>
            <a:custGeom>
              <a:rect b="b" l="l" r="r" t="t"/>
              <a:pathLst>
                <a:path extrusionOk="0" h="11973" w="2931">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4" name="Google Shape;9874;p90"/>
            <p:cNvSpPr/>
            <p:nvPr/>
          </p:nvSpPr>
          <p:spPr>
            <a:xfrm>
              <a:off x="-49398750" y="2684600"/>
              <a:ext cx="87450" cy="300900"/>
            </a:xfrm>
            <a:custGeom>
              <a:rect b="b" l="l" r="r" t="t"/>
              <a:pathLst>
                <a:path extrusionOk="0" h="12036" w="3498">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5" name="Google Shape;9875;p90"/>
            <p:cNvSpPr/>
            <p:nvPr/>
          </p:nvSpPr>
          <p:spPr>
            <a:xfrm>
              <a:off x="-49207350" y="2686175"/>
              <a:ext cx="72475" cy="300900"/>
            </a:xfrm>
            <a:custGeom>
              <a:rect b="b" l="l" r="r" t="t"/>
              <a:pathLst>
                <a:path extrusionOk="0" h="12036" w="2899">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6" name="Google Shape;9876;p90"/>
          <p:cNvGrpSpPr/>
          <p:nvPr/>
        </p:nvGrpSpPr>
        <p:grpSpPr>
          <a:xfrm>
            <a:off x="873121" y="2699684"/>
            <a:ext cx="314006" cy="359154"/>
            <a:chOff x="-47509225" y="1974175"/>
            <a:chExt cx="263075" cy="300900"/>
          </a:xfrm>
        </p:grpSpPr>
        <p:sp>
          <p:nvSpPr>
            <p:cNvPr id="9877" name="Google Shape;9877;p90"/>
            <p:cNvSpPr/>
            <p:nvPr/>
          </p:nvSpPr>
          <p:spPr>
            <a:xfrm>
              <a:off x="-47439925" y="2026950"/>
              <a:ext cx="124475" cy="124450"/>
            </a:xfrm>
            <a:custGeom>
              <a:rect b="b" l="l" r="r" t="t"/>
              <a:pathLst>
                <a:path extrusionOk="0" h="4978" w="4979">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0"/>
            <p:cNvSpPr/>
            <p:nvPr/>
          </p:nvSpPr>
          <p:spPr>
            <a:xfrm>
              <a:off x="-47439125" y="2184475"/>
              <a:ext cx="88225" cy="18125"/>
            </a:xfrm>
            <a:custGeom>
              <a:rect b="b" l="l" r="r" t="t"/>
              <a:pathLst>
                <a:path extrusionOk="0" h="725" w="3529">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0"/>
            <p:cNvSpPr/>
            <p:nvPr/>
          </p:nvSpPr>
          <p:spPr>
            <a:xfrm>
              <a:off x="-47438350" y="2219900"/>
              <a:ext cx="122900" cy="18150"/>
            </a:xfrm>
            <a:custGeom>
              <a:rect b="b" l="l" r="r" t="t"/>
              <a:pathLst>
                <a:path extrusionOk="0" h="726" w="4916">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0"/>
            <p:cNvSpPr/>
            <p:nvPr/>
          </p:nvSpPr>
          <p:spPr>
            <a:xfrm>
              <a:off x="-47333600" y="218605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0"/>
            <p:cNvSpPr/>
            <p:nvPr/>
          </p:nvSpPr>
          <p:spPr>
            <a:xfrm>
              <a:off x="-47509225" y="1974175"/>
              <a:ext cx="263075" cy="300900"/>
            </a:xfrm>
            <a:custGeom>
              <a:rect b="b" l="l" r="r" t="t"/>
              <a:pathLst>
                <a:path extrusionOk="0" h="12036" w="10523">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2" name="Google Shape;9882;p90"/>
          <p:cNvGrpSpPr/>
          <p:nvPr/>
        </p:nvGrpSpPr>
        <p:grpSpPr>
          <a:xfrm>
            <a:off x="849622" y="3146218"/>
            <a:ext cx="361004" cy="357961"/>
            <a:chOff x="-47529700" y="2342000"/>
            <a:chExt cx="302450" cy="299900"/>
          </a:xfrm>
        </p:grpSpPr>
        <p:sp>
          <p:nvSpPr>
            <p:cNvPr id="9883" name="Google Shape;9883;p90"/>
            <p:cNvSpPr/>
            <p:nvPr/>
          </p:nvSpPr>
          <p:spPr>
            <a:xfrm>
              <a:off x="-47529700" y="2342000"/>
              <a:ext cx="302450" cy="299900"/>
            </a:xfrm>
            <a:custGeom>
              <a:rect b="b" l="l" r="r" t="t"/>
              <a:pathLst>
                <a:path extrusionOk="0" h="11996" w="12098">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0"/>
            <p:cNvSpPr/>
            <p:nvPr/>
          </p:nvSpPr>
          <p:spPr>
            <a:xfrm>
              <a:off x="-47404475" y="2395550"/>
              <a:ext cx="124475" cy="123675"/>
            </a:xfrm>
            <a:custGeom>
              <a:rect b="b" l="l" r="r" t="t"/>
              <a:pathLst>
                <a:path extrusionOk="0" h="4947" w="4979">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5" name="Google Shape;9885;p90"/>
          <p:cNvGrpSpPr/>
          <p:nvPr/>
        </p:nvGrpSpPr>
        <p:grpSpPr>
          <a:xfrm>
            <a:off x="851025" y="3645367"/>
            <a:ext cx="358199" cy="272648"/>
            <a:chOff x="-47527350" y="2747625"/>
            <a:chExt cx="300100" cy="228425"/>
          </a:xfrm>
        </p:grpSpPr>
        <p:sp>
          <p:nvSpPr>
            <p:cNvPr id="9886" name="Google Shape;9886;p90"/>
            <p:cNvSpPr/>
            <p:nvPr/>
          </p:nvSpPr>
          <p:spPr>
            <a:xfrm>
              <a:off x="-47475350" y="2782275"/>
              <a:ext cx="124450" cy="124475"/>
            </a:xfrm>
            <a:custGeom>
              <a:rect b="b" l="l" r="r" t="t"/>
              <a:pathLst>
                <a:path extrusionOk="0" h="4979" w="4978">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7" name="Google Shape;9887;p90"/>
            <p:cNvSpPr/>
            <p:nvPr/>
          </p:nvSpPr>
          <p:spPr>
            <a:xfrm>
              <a:off x="-47333600" y="278227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0"/>
            <p:cNvSpPr/>
            <p:nvPr/>
          </p:nvSpPr>
          <p:spPr>
            <a:xfrm>
              <a:off x="-47333600" y="2817725"/>
              <a:ext cx="53600" cy="18125"/>
            </a:xfrm>
            <a:custGeom>
              <a:rect b="b" l="l" r="r" t="t"/>
              <a:pathLst>
                <a:path extrusionOk="0" h="725" w="2144">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0"/>
            <p:cNvSpPr/>
            <p:nvPr/>
          </p:nvSpPr>
          <p:spPr>
            <a:xfrm>
              <a:off x="-47333600" y="2852375"/>
              <a:ext cx="53600" cy="17350"/>
            </a:xfrm>
            <a:custGeom>
              <a:rect b="b" l="l" r="r" t="t"/>
              <a:pathLst>
                <a:path extrusionOk="0" h="694" w="2144">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0"/>
            <p:cNvSpPr/>
            <p:nvPr/>
          </p:nvSpPr>
          <p:spPr>
            <a:xfrm>
              <a:off x="-47333600" y="2887800"/>
              <a:ext cx="53600" cy="17375"/>
            </a:xfrm>
            <a:custGeom>
              <a:rect b="b" l="l" r="r" t="t"/>
              <a:pathLst>
                <a:path extrusionOk="0" h="695" w="2144">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0"/>
            <p:cNvSpPr/>
            <p:nvPr/>
          </p:nvSpPr>
          <p:spPr>
            <a:xfrm>
              <a:off x="-47527350" y="2747625"/>
              <a:ext cx="300100" cy="228425"/>
            </a:xfrm>
            <a:custGeom>
              <a:rect b="b" l="l" r="r" t="t"/>
              <a:pathLst>
                <a:path extrusionOk="0" h="9137" w="12004">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892" name="Google Shape;9892;p90"/>
          <p:cNvSpPr/>
          <p:nvPr/>
        </p:nvSpPr>
        <p:spPr>
          <a:xfrm>
            <a:off x="3077474" y="2687082"/>
            <a:ext cx="356319" cy="360795"/>
          </a:xfrm>
          <a:custGeom>
            <a:rect b="b" l="l" r="r" t="t"/>
            <a:pathLst>
              <a:path extrusionOk="0" h="12091" w="11941">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893" name="Google Shape;9893;p90"/>
          <p:cNvGrpSpPr/>
          <p:nvPr/>
        </p:nvGrpSpPr>
        <p:grpSpPr>
          <a:xfrm>
            <a:off x="3073924" y="3158422"/>
            <a:ext cx="358229" cy="314961"/>
            <a:chOff x="-45664625" y="2352225"/>
            <a:chExt cx="300125" cy="263875"/>
          </a:xfrm>
        </p:grpSpPr>
        <p:sp>
          <p:nvSpPr>
            <p:cNvPr id="9894" name="Google Shape;9894;p90"/>
            <p:cNvSpPr/>
            <p:nvPr/>
          </p:nvSpPr>
          <p:spPr>
            <a:xfrm>
              <a:off x="-45664625" y="2352225"/>
              <a:ext cx="300125" cy="263875"/>
            </a:xfrm>
            <a:custGeom>
              <a:rect b="b" l="l" r="r" t="t"/>
              <a:pathLst>
                <a:path extrusionOk="0" h="10555" w="12005">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0"/>
            <p:cNvSpPr/>
            <p:nvPr/>
          </p:nvSpPr>
          <p:spPr>
            <a:xfrm>
              <a:off x="-45612625" y="2475100"/>
              <a:ext cx="55150" cy="88225"/>
            </a:xfrm>
            <a:custGeom>
              <a:rect b="b" l="l" r="r" t="t"/>
              <a:pathLst>
                <a:path extrusionOk="0" h="3529" w="2206">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0"/>
            <p:cNvSpPr/>
            <p:nvPr/>
          </p:nvSpPr>
          <p:spPr>
            <a:xfrm>
              <a:off x="-45471650" y="2475100"/>
              <a:ext cx="54375" cy="86850"/>
            </a:xfrm>
            <a:custGeom>
              <a:rect b="b" l="l" r="r" t="t"/>
              <a:pathLst>
                <a:path extrusionOk="0" h="3474" w="2175">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0"/>
            <p:cNvSpPr/>
            <p:nvPr/>
          </p:nvSpPr>
          <p:spPr>
            <a:xfrm>
              <a:off x="-45542525" y="2456975"/>
              <a:ext cx="55150" cy="123300"/>
            </a:xfrm>
            <a:custGeom>
              <a:rect b="b" l="l" r="r" t="t"/>
              <a:pathLst>
                <a:path extrusionOk="0" h="4932" w="2206">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0"/>
            <p:cNvSpPr/>
            <p:nvPr/>
          </p:nvSpPr>
          <p:spPr>
            <a:xfrm>
              <a:off x="-45541750" y="2386100"/>
              <a:ext cx="35475" cy="18125"/>
            </a:xfrm>
            <a:custGeom>
              <a:rect b="b" l="l" r="r" t="t"/>
              <a:pathLst>
                <a:path extrusionOk="0" h="725" w="1419">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0"/>
            <p:cNvSpPr/>
            <p:nvPr/>
          </p:nvSpPr>
          <p:spPr>
            <a:xfrm>
              <a:off x="-45488175" y="2386100"/>
              <a:ext cx="35450" cy="18125"/>
            </a:xfrm>
            <a:custGeom>
              <a:rect b="b" l="l" r="r" t="t"/>
              <a:pathLst>
                <a:path extrusionOk="0" h="725" w="1418">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0"/>
            <p:cNvSpPr/>
            <p:nvPr/>
          </p:nvSpPr>
          <p:spPr>
            <a:xfrm>
              <a:off x="-45436200" y="2386100"/>
              <a:ext cx="35450" cy="18125"/>
            </a:xfrm>
            <a:custGeom>
              <a:rect b="b" l="l" r="r" t="t"/>
              <a:pathLst>
                <a:path extrusionOk="0" h="725" w="1418">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1" name="Google Shape;9901;p90"/>
          <p:cNvGrpSpPr/>
          <p:nvPr/>
        </p:nvGrpSpPr>
        <p:grpSpPr>
          <a:xfrm>
            <a:off x="3073103" y="3592401"/>
            <a:ext cx="359870" cy="357573"/>
            <a:chOff x="-45665400" y="2703250"/>
            <a:chExt cx="301500" cy="299575"/>
          </a:xfrm>
        </p:grpSpPr>
        <p:sp>
          <p:nvSpPr>
            <p:cNvPr id="9902" name="Google Shape;9902;p90"/>
            <p:cNvSpPr/>
            <p:nvPr/>
          </p:nvSpPr>
          <p:spPr>
            <a:xfrm>
              <a:off x="-45664625" y="2703250"/>
              <a:ext cx="300725" cy="299575"/>
            </a:xfrm>
            <a:custGeom>
              <a:rect b="b" l="l" r="r" t="t"/>
              <a:pathLst>
                <a:path extrusionOk="0" h="11983" w="12029">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0"/>
            <p:cNvSpPr/>
            <p:nvPr/>
          </p:nvSpPr>
          <p:spPr>
            <a:xfrm>
              <a:off x="-45663825" y="2879150"/>
              <a:ext cx="71700" cy="71500"/>
            </a:xfrm>
            <a:custGeom>
              <a:rect b="b" l="l" r="r" t="t"/>
              <a:pathLst>
                <a:path extrusionOk="0" h="2860" w="2868">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4" name="Google Shape;9904;p90"/>
            <p:cNvSpPr/>
            <p:nvPr/>
          </p:nvSpPr>
          <p:spPr>
            <a:xfrm>
              <a:off x="-45613425" y="2929750"/>
              <a:ext cx="71700" cy="71500"/>
            </a:xfrm>
            <a:custGeom>
              <a:rect b="b" l="l" r="r" t="t"/>
              <a:pathLst>
                <a:path extrusionOk="0" h="2860" w="2868">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5" name="Google Shape;9905;p90"/>
            <p:cNvSpPr/>
            <p:nvPr/>
          </p:nvSpPr>
          <p:spPr>
            <a:xfrm>
              <a:off x="-45665400" y="2923050"/>
              <a:ext cx="81150" cy="79000"/>
            </a:xfrm>
            <a:custGeom>
              <a:rect b="b" l="l" r="r" t="t"/>
              <a:pathLst>
                <a:path extrusionOk="0" h="3160" w="3246">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6" name="Google Shape;9906;p90"/>
          <p:cNvGrpSpPr/>
          <p:nvPr/>
        </p:nvGrpSpPr>
        <p:grpSpPr>
          <a:xfrm>
            <a:off x="2174760" y="4033337"/>
            <a:ext cx="359154" cy="360109"/>
            <a:chOff x="-44528075" y="1982825"/>
            <a:chExt cx="300900" cy="301700"/>
          </a:xfrm>
        </p:grpSpPr>
        <p:sp>
          <p:nvSpPr>
            <p:cNvPr id="9907" name="Google Shape;9907;p90"/>
            <p:cNvSpPr/>
            <p:nvPr/>
          </p:nvSpPr>
          <p:spPr>
            <a:xfrm>
              <a:off x="-44528075" y="1982825"/>
              <a:ext cx="300900" cy="301700"/>
            </a:xfrm>
            <a:custGeom>
              <a:rect b="b" l="l" r="r" t="t"/>
              <a:pathLst>
                <a:path extrusionOk="0" h="12068" w="12036">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0"/>
            <p:cNvSpPr/>
            <p:nvPr/>
          </p:nvSpPr>
          <p:spPr>
            <a:xfrm>
              <a:off x="-44455600" y="205372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0"/>
            <p:cNvSpPr/>
            <p:nvPr/>
          </p:nvSpPr>
          <p:spPr>
            <a:xfrm>
              <a:off x="-44455600"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0"/>
            <p:cNvSpPr/>
            <p:nvPr/>
          </p:nvSpPr>
          <p:spPr>
            <a:xfrm>
              <a:off x="-44314625" y="21947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0"/>
            <p:cNvSpPr/>
            <p:nvPr/>
          </p:nvSpPr>
          <p:spPr>
            <a:xfrm>
              <a:off x="-44314625" y="2053725"/>
              <a:ext cx="17350" cy="18125"/>
            </a:xfrm>
            <a:custGeom>
              <a:rect b="b" l="l" r="r" t="t"/>
              <a:pathLst>
                <a:path extrusionOk="0" h="725" w="694">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0"/>
            <p:cNvSpPr/>
            <p:nvPr/>
          </p:nvSpPr>
          <p:spPr>
            <a:xfrm>
              <a:off x="-44447725" y="2062375"/>
              <a:ext cx="143350" cy="140225"/>
            </a:xfrm>
            <a:custGeom>
              <a:rect b="b" l="l" r="r" t="t"/>
              <a:pathLst>
                <a:path extrusionOk="0" h="5609" w="5734">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0"/>
            <p:cNvSpPr/>
            <p:nvPr/>
          </p:nvSpPr>
          <p:spPr>
            <a:xfrm>
              <a:off x="-44403625" y="2107275"/>
              <a:ext cx="53575" cy="52800"/>
            </a:xfrm>
            <a:custGeom>
              <a:rect b="b" l="l" r="r" t="t"/>
              <a:pathLst>
                <a:path extrusionOk="0" h="2112" w="2143">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14" name="Google Shape;9914;p90"/>
          <p:cNvSpPr/>
          <p:nvPr/>
        </p:nvSpPr>
        <p:spPr>
          <a:xfrm>
            <a:off x="2628711" y="1302875"/>
            <a:ext cx="358199" cy="358199"/>
          </a:xfrm>
          <a:custGeom>
            <a:rect b="b" l="l" r="r" t="t"/>
            <a:pathLst>
              <a:path extrusionOk="0" h="12004" w="12004">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15" name="Google Shape;9915;p90"/>
          <p:cNvGrpSpPr/>
          <p:nvPr/>
        </p:nvGrpSpPr>
        <p:grpSpPr>
          <a:xfrm>
            <a:off x="2625923" y="1758885"/>
            <a:ext cx="358199" cy="358229"/>
            <a:chOff x="-49048250" y="2316775"/>
            <a:chExt cx="300100" cy="300125"/>
          </a:xfrm>
        </p:grpSpPr>
        <p:sp>
          <p:nvSpPr>
            <p:cNvPr id="9916" name="Google Shape;9916;p90"/>
            <p:cNvSpPr/>
            <p:nvPr/>
          </p:nvSpPr>
          <p:spPr>
            <a:xfrm>
              <a:off x="-49048250" y="2316775"/>
              <a:ext cx="300100" cy="300125"/>
            </a:xfrm>
            <a:custGeom>
              <a:rect b="b" l="l" r="r" t="t"/>
              <a:pathLst>
                <a:path extrusionOk="0" h="12005" w="12004">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0"/>
            <p:cNvSpPr/>
            <p:nvPr/>
          </p:nvSpPr>
          <p:spPr>
            <a:xfrm>
              <a:off x="-49004150" y="2360100"/>
              <a:ext cx="17350" cy="17350"/>
            </a:xfrm>
            <a:custGeom>
              <a:rect b="b" l="l" r="r" t="t"/>
              <a:pathLst>
                <a:path extrusionOk="0" h="694" w="694">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0"/>
            <p:cNvSpPr/>
            <p:nvPr/>
          </p:nvSpPr>
          <p:spPr>
            <a:xfrm>
              <a:off x="-48925375" y="2465650"/>
              <a:ext cx="71700" cy="86650"/>
            </a:xfrm>
            <a:custGeom>
              <a:rect b="b" l="l" r="r" t="t"/>
              <a:pathLst>
                <a:path extrusionOk="0" h="3466" w="2868">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0"/>
            <p:cNvSpPr/>
            <p:nvPr/>
          </p:nvSpPr>
          <p:spPr>
            <a:xfrm>
              <a:off x="-48977350" y="2431000"/>
              <a:ext cx="157525" cy="157550"/>
            </a:xfrm>
            <a:custGeom>
              <a:rect b="b" l="l" r="r" t="t"/>
              <a:pathLst>
                <a:path extrusionOk="0" h="6302" w="6301">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20" name="Google Shape;9920;p90"/>
          <p:cNvSpPr/>
          <p:nvPr/>
        </p:nvSpPr>
        <p:spPr>
          <a:xfrm>
            <a:off x="2627309" y="2206525"/>
            <a:ext cx="361004" cy="357871"/>
          </a:xfrm>
          <a:custGeom>
            <a:rect b="b" l="l" r="r" t="t"/>
            <a:pathLst>
              <a:path extrusionOk="0" h="11993" w="12098">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21" name="Google Shape;9921;p90"/>
          <p:cNvGrpSpPr/>
          <p:nvPr/>
        </p:nvGrpSpPr>
        <p:grpSpPr>
          <a:xfrm>
            <a:off x="1290494" y="2699684"/>
            <a:ext cx="360109" cy="358199"/>
            <a:chOff x="-47160325" y="1974175"/>
            <a:chExt cx="301700" cy="300100"/>
          </a:xfrm>
        </p:grpSpPr>
        <p:sp>
          <p:nvSpPr>
            <p:cNvPr id="9922" name="Google Shape;9922;p90"/>
            <p:cNvSpPr/>
            <p:nvPr/>
          </p:nvSpPr>
          <p:spPr>
            <a:xfrm>
              <a:off x="-47160325" y="1974175"/>
              <a:ext cx="301700" cy="300100"/>
            </a:xfrm>
            <a:custGeom>
              <a:rect b="b" l="l" r="r" t="t"/>
              <a:pathLst>
                <a:path extrusionOk="0" h="12004" w="12068">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0"/>
            <p:cNvSpPr/>
            <p:nvPr/>
          </p:nvSpPr>
          <p:spPr>
            <a:xfrm>
              <a:off x="-47070525" y="2115150"/>
              <a:ext cx="123675" cy="123675"/>
            </a:xfrm>
            <a:custGeom>
              <a:rect b="b" l="l" r="r" t="t"/>
              <a:pathLst>
                <a:path extrusionOk="0" h="4947" w="4947">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4" name="Google Shape;9924;p90"/>
          <p:cNvGrpSpPr/>
          <p:nvPr/>
        </p:nvGrpSpPr>
        <p:grpSpPr>
          <a:xfrm>
            <a:off x="1290971" y="3146218"/>
            <a:ext cx="359154" cy="359124"/>
            <a:chOff x="-47159525" y="2342000"/>
            <a:chExt cx="300900" cy="300875"/>
          </a:xfrm>
        </p:grpSpPr>
        <p:sp>
          <p:nvSpPr>
            <p:cNvPr id="9925" name="Google Shape;9925;p90"/>
            <p:cNvSpPr/>
            <p:nvPr/>
          </p:nvSpPr>
          <p:spPr>
            <a:xfrm>
              <a:off x="-47122500" y="2376650"/>
              <a:ext cx="123675" cy="125250"/>
            </a:xfrm>
            <a:custGeom>
              <a:rect b="b" l="l" r="r" t="t"/>
              <a:pathLst>
                <a:path extrusionOk="0" h="5010" w="4947">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0"/>
            <p:cNvSpPr/>
            <p:nvPr/>
          </p:nvSpPr>
          <p:spPr>
            <a:xfrm>
              <a:off x="-47159525" y="2342000"/>
              <a:ext cx="300900" cy="300875"/>
            </a:xfrm>
            <a:custGeom>
              <a:rect b="b" l="l" r="r" t="t"/>
              <a:pathLst>
                <a:path extrusionOk="0" h="12035" w="12036">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0"/>
            <p:cNvSpPr/>
            <p:nvPr/>
          </p:nvSpPr>
          <p:spPr>
            <a:xfrm>
              <a:off x="-46946075" y="2537325"/>
              <a:ext cx="35450" cy="35475"/>
            </a:xfrm>
            <a:custGeom>
              <a:rect b="b" l="l" r="r" t="t"/>
              <a:pathLst>
                <a:path extrusionOk="0" h="1419" w="1418">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0"/>
            <p:cNvSpPr/>
            <p:nvPr/>
          </p:nvSpPr>
          <p:spPr>
            <a:xfrm>
              <a:off x="-47122500" y="253732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9" name="Google Shape;9929;p90"/>
            <p:cNvSpPr/>
            <p:nvPr/>
          </p:nvSpPr>
          <p:spPr>
            <a:xfrm>
              <a:off x="-47122500" y="2572775"/>
              <a:ext cx="87450" cy="17350"/>
            </a:xfrm>
            <a:custGeom>
              <a:rect b="b" l="l" r="r" t="t"/>
              <a:pathLst>
                <a:path extrusionOk="0" h="694" w="3498">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30" name="Google Shape;9930;p90"/>
          <p:cNvGrpSpPr/>
          <p:nvPr/>
        </p:nvGrpSpPr>
        <p:grpSpPr>
          <a:xfrm>
            <a:off x="1291448" y="3603054"/>
            <a:ext cx="358199" cy="359154"/>
            <a:chOff x="-47157950" y="2712175"/>
            <a:chExt cx="300100" cy="300900"/>
          </a:xfrm>
        </p:grpSpPr>
        <p:sp>
          <p:nvSpPr>
            <p:cNvPr id="9931" name="Google Shape;9931;p90"/>
            <p:cNvSpPr/>
            <p:nvPr/>
          </p:nvSpPr>
          <p:spPr>
            <a:xfrm>
              <a:off x="-47157950" y="2712175"/>
              <a:ext cx="300100" cy="300900"/>
            </a:xfrm>
            <a:custGeom>
              <a:rect b="b" l="l" r="r" t="t"/>
              <a:pathLst>
                <a:path extrusionOk="0" h="12036" w="12004">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0"/>
            <p:cNvSpPr/>
            <p:nvPr/>
          </p:nvSpPr>
          <p:spPr>
            <a:xfrm>
              <a:off x="-47087075" y="2852375"/>
              <a:ext cx="17350" cy="17350"/>
            </a:xfrm>
            <a:custGeom>
              <a:rect b="b" l="l" r="r" t="t"/>
              <a:pathLst>
                <a:path extrusionOk="0" h="694" w="694">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0"/>
            <p:cNvSpPr/>
            <p:nvPr/>
          </p:nvSpPr>
          <p:spPr>
            <a:xfrm>
              <a:off x="-47052400" y="2852375"/>
              <a:ext cx="17350" cy="17350"/>
            </a:xfrm>
            <a:custGeom>
              <a:rect b="b" l="l" r="r" t="t"/>
              <a:pathLst>
                <a:path extrusionOk="0" h="694" w="694">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0"/>
            <p:cNvSpPr/>
            <p:nvPr/>
          </p:nvSpPr>
          <p:spPr>
            <a:xfrm>
              <a:off x="-47051625" y="295790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0"/>
            <p:cNvSpPr/>
            <p:nvPr/>
          </p:nvSpPr>
          <p:spPr>
            <a:xfrm>
              <a:off x="-47051625" y="2923250"/>
              <a:ext cx="87450" cy="17350"/>
            </a:xfrm>
            <a:custGeom>
              <a:rect b="b" l="l" r="r" t="t"/>
              <a:pathLst>
                <a:path extrusionOk="0" h="694" w="3498">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0"/>
            <p:cNvSpPr/>
            <p:nvPr/>
          </p:nvSpPr>
          <p:spPr>
            <a:xfrm>
              <a:off x="-47017750" y="2852375"/>
              <a:ext cx="35450" cy="17350"/>
            </a:xfrm>
            <a:custGeom>
              <a:rect b="b" l="l" r="r" t="t"/>
              <a:pathLst>
                <a:path extrusionOk="0" h="694" w="1418">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0"/>
            <p:cNvSpPr/>
            <p:nvPr/>
          </p:nvSpPr>
          <p:spPr>
            <a:xfrm>
              <a:off x="-46964975" y="2852375"/>
              <a:ext cx="35450" cy="17350"/>
            </a:xfrm>
            <a:custGeom>
              <a:rect b="b" l="l" r="r" t="t"/>
              <a:pathLst>
                <a:path extrusionOk="0" h="694" w="1418">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38" name="Google Shape;9938;p90"/>
          <p:cNvSpPr/>
          <p:nvPr/>
        </p:nvSpPr>
        <p:spPr>
          <a:xfrm>
            <a:off x="3538211" y="2689200"/>
            <a:ext cx="314961" cy="357274"/>
          </a:xfrm>
          <a:custGeom>
            <a:rect b="b" l="l" r="r" t="t"/>
            <a:pathLst>
              <a:path extrusionOk="0" h="11973" w="10555">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39" name="Google Shape;9939;p90"/>
          <p:cNvGrpSpPr/>
          <p:nvPr/>
        </p:nvGrpSpPr>
        <p:grpSpPr>
          <a:xfrm>
            <a:off x="3535175" y="3135863"/>
            <a:ext cx="315886" cy="358199"/>
            <a:chOff x="-45278675" y="2333325"/>
            <a:chExt cx="264650" cy="300100"/>
          </a:xfrm>
        </p:grpSpPr>
        <p:sp>
          <p:nvSpPr>
            <p:cNvPr id="9940" name="Google Shape;9940;p90"/>
            <p:cNvSpPr/>
            <p:nvPr/>
          </p:nvSpPr>
          <p:spPr>
            <a:xfrm>
              <a:off x="-45243225" y="2475100"/>
              <a:ext cx="52775" cy="87450"/>
            </a:xfrm>
            <a:custGeom>
              <a:rect b="b" l="l" r="r" t="t"/>
              <a:pathLst>
                <a:path extrusionOk="0" h="3498" w="2111">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1" name="Google Shape;9941;p90"/>
            <p:cNvSpPr/>
            <p:nvPr/>
          </p:nvSpPr>
          <p:spPr>
            <a:xfrm>
              <a:off x="-45172350" y="2475100"/>
              <a:ext cx="52800" cy="89025"/>
            </a:xfrm>
            <a:custGeom>
              <a:rect b="b" l="l" r="r" t="t"/>
              <a:pathLst>
                <a:path extrusionOk="0" h="3561" w="2112">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0"/>
            <p:cNvSpPr/>
            <p:nvPr/>
          </p:nvSpPr>
          <p:spPr>
            <a:xfrm>
              <a:off x="-45102250" y="2475100"/>
              <a:ext cx="52800" cy="87450"/>
            </a:xfrm>
            <a:custGeom>
              <a:rect b="b" l="l" r="r" t="t"/>
              <a:pathLst>
                <a:path extrusionOk="0" h="3498" w="2112">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0"/>
            <p:cNvSpPr/>
            <p:nvPr/>
          </p:nvSpPr>
          <p:spPr>
            <a:xfrm>
              <a:off x="-45278675" y="2333325"/>
              <a:ext cx="264650" cy="300100"/>
            </a:xfrm>
            <a:custGeom>
              <a:rect b="b" l="l" r="r" t="t"/>
              <a:pathLst>
                <a:path extrusionOk="0" h="12004" w="10586">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4" name="Google Shape;9944;p90"/>
          <p:cNvGrpSpPr/>
          <p:nvPr/>
        </p:nvGrpSpPr>
        <p:grpSpPr>
          <a:xfrm>
            <a:off x="3545500" y="3590820"/>
            <a:ext cx="295237" cy="358229"/>
            <a:chOff x="-45270025" y="2701925"/>
            <a:chExt cx="247350" cy="300125"/>
          </a:xfrm>
        </p:grpSpPr>
        <p:sp>
          <p:nvSpPr>
            <p:cNvPr id="9945" name="Google Shape;9945;p90"/>
            <p:cNvSpPr/>
            <p:nvPr/>
          </p:nvSpPr>
          <p:spPr>
            <a:xfrm>
              <a:off x="-45128250" y="2843700"/>
              <a:ext cx="18150" cy="17350"/>
            </a:xfrm>
            <a:custGeom>
              <a:rect b="b" l="l" r="r" t="t"/>
              <a:pathLst>
                <a:path extrusionOk="0" h="694" w="726">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0"/>
            <p:cNvSpPr/>
            <p:nvPr/>
          </p:nvSpPr>
          <p:spPr>
            <a:xfrm>
              <a:off x="-45270025" y="2701925"/>
              <a:ext cx="247350" cy="300125"/>
            </a:xfrm>
            <a:custGeom>
              <a:rect b="b" l="l" r="r" t="t"/>
              <a:pathLst>
                <a:path extrusionOk="0" h="12005" w="9894">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0"/>
            <p:cNvSpPr/>
            <p:nvPr/>
          </p:nvSpPr>
          <p:spPr>
            <a:xfrm>
              <a:off x="-45235350" y="2844500"/>
              <a:ext cx="89800" cy="87450"/>
            </a:xfrm>
            <a:custGeom>
              <a:rect b="b" l="l" r="r" t="t"/>
              <a:pathLst>
                <a:path extrusionOk="0" h="3498" w="3592">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0"/>
            <p:cNvSpPr/>
            <p:nvPr/>
          </p:nvSpPr>
          <p:spPr>
            <a:xfrm>
              <a:off x="-45128250" y="2879150"/>
              <a:ext cx="18150" cy="52800"/>
            </a:xfrm>
            <a:custGeom>
              <a:rect b="b" l="l" r="r" t="t"/>
              <a:pathLst>
                <a:path extrusionOk="0" h="2112" w="726">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49" name="Google Shape;9949;p90"/>
          <p:cNvSpPr/>
          <p:nvPr/>
        </p:nvSpPr>
        <p:spPr>
          <a:xfrm>
            <a:off x="2628699" y="4061314"/>
            <a:ext cx="358199" cy="358199"/>
          </a:xfrm>
          <a:custGeom>
            <a:rect b="b" l="l" r="r" t="t"/>
            <a:pathLst>
              <a:path extrusionOk="0" h="12004" w="12004">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0" name="Google Shape;9950;p90"/>
          <p:cNvGrpSpPr/>
          <p:nvPr/>
        </p:nvGrpSpPr>
        <p:grpSpPr>
          <a:xfrm>
            <a:off x="2209567" y="1743737"/>
            <a:ext cx="307444" cy="366556"/>
            <a:chOff x="2209567" y="1972337"/>
            <a:chExt cx="307444" cy="366556"/>
          </a:xfrm>
        </p:grpSpPr>
        <p:sp>
          <p:nvSpPr>
            <p:cNvPr id="9951" name="Google Shape;9951;p90"/>
            <p:cNvSpPr/>
            <p:nvPr/>
          </p:nvSpPr>
          <p:spPr>
            <a:xfrm>
              <a:off x="2345143" y="1972337"/>
              <a:ext cx="20709" cy="62097"/>
            </a:xfrm>
            <a:custGeom>
              <a:rect b="b" l="l" r="r" t="t"/>
              <a:pathLst>
                <a:path extrusionOk="0" h="2081" w="694">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0"/>
            <p:cNvSpPr/>
            <p:nvPr/>
          </p:nvSpPr>
          <p:spPr>
            <a:xfrm>
              <a:off x="2265235" y="1998803"/>
              <a:ext cx="55502" cy="39389"/>
            </a:xfrm>
            <a:custGeom>
              <a:rect b="b" l="l" r="r" t="t"/>
              <a:pathLst>
                <a:path extrusionOk="0" h="1320" w="186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0"/>
            <p:cNvSpPr/>
            <p:nvPr/>
          </p:nvSpPr>
          <p:spPr>
            <a:xfrm>
              <a:off x="2393093" y="2000594"/>
              <a:ext cx="51743" cy="38523"/>
            </a:xfrm>
            <a:custGeom>
              <a:rect b="b" l="l" r="r" t="t"/>
              <a:pathLst>
                <a:path extrusionOk="0" h="1291" w="1734">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54" name="Google Shape;9954;p90"/>
            <p:cNvGrpSpPr/>
            <p:nvPr/>
          </p:nvGrpSpPr>
          <p:grpSpPr>
            <a:xfrm>
              <a:off x="2209567" y="2078266"/>
              <a:ext cx="307444" cy="260626"/>
              <a:chOff x="1636184" y="2959225"/>
              <a:chExt cx="232666" cy="197250"/>
            </a:xfrm>
          </p:grpSpPr>
          <p:sp>
            <p:nvSpPr>
              <p:cNvPr id="9955" name="Google Shape;9955;p90"/>
              <p:cNvSpPr/>
              <p:nvPr/>
            </p:nvSpPr>
            <p:spPr>
              <a:xfrm>
                <a:off x="1649300"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6" name="Google Shape;9956;p90"/>
              <p:cNvSpPr/>
              <p:nvPr/>
            </p:nvSpPr>
            <p:spPr>
              <a:xfrm flipH="1">
                <a:off x="1636184" y="2959225"/>
                <a:ext cx="219550" cy="197250"/>
              </a:xfrm>
              <a:custGeom>
                <a:rect b="b" l="l" r="r" t="t"/>
                <a:pathLst>
                  <a:path extrusionOk="0" h="7890" w="8782">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0"/>
              <p:cNvSpPr/>
              <p:nvPr/>
            </p:nvSpPr>
            <p:spPr>
              <a:xfrm>
                <a:off x="1734750" y="3136775"/>
                <a:ext cx="36900" cy="19650"/>
              </a:xfrm>
              <a:custGeom>
                <a:rect b="b" l="l" r="r" t="t"/>
                <a:pathLst>
                  <a:path extrusionOk="0" h="786" w="1476">
                    <a:moveTo>
                      <a:pt x="0" y="786"/>
                    </a:moveTo>
                    <a:lnTo>
                      <a:pt x="1476" y="786"/>
                    </a:lnTo>
                    <a:lnTo>
                      <a:pt x="762" y="0"/>
                    </a:lnTo>
                    <a:close/>
                  </a:path>
                </a:pathLst>
              </a:custGeom>
              <a:solidFill>
                <a:schemeClr val="dk2"/>
              </a:solidFill>
              <a:ln>
                <a:noFill/>
              </a:ln>
            </p:spPr>
          </p:sp>
          <p:sp>
            <p:nvSpPr>
              <p:cNvPr id="9958" name="Google Shape;9958;p90"/>
              <p:cNvSpPr/>
              <p:nvPr/>
            </p:nvSpPr>
            <p:spPr>
              <a:xfrm>
                <a:off x="1684150" y="2963550"/>
                <a:ext cx="139900" cy="11300"/>
              </a:xfrm>
              <a:custGeom>
                <a:rect b="b" l="l" r="r" t="t"/>
                <a:pathLst>
                  <a:path extrusionOk="0" h="452" w="5596">
                    <a:moveTo>
                      <a:pt x="0" y="452"/>
                    </a:moveTo>
                    <a:lnTo>
                      <a:pt x="5596" y="452"/>
                    </a:lnTo>
                    <a:lnTo>
                      <a:pt x="5500" y="0"/>
                    </a:lnTo>
                    <a:lnTo>
                      <a:pt x="238" y="47"/>
                    </a:lnTo>
                    <a:close/>
                  </a:path>
                </a:pathLst>
              </a:custGeom>
              <a:solidFill>
                <a:schemeClr val="dk2"/>
              </a:solidFill>
              <a:ln>
                <a:noFill/>
              </a:ln>
            </p:spPr>
          </p:sp>
        </p:grpSp>
      </p:grpSp>
      <p:grpSp>
        <p:nvGrpSpPr>
          <p:cNvPr id="9959" name="Google Shape;9959;p90"/>
          <p:cNvGrpSpPr/>
          <p:nvPr/>
        </p:nvGrpSpPr>
        <p:grpSpPr>
          <a:xfrm>
            <a:off x="3577265" y="2235011"/>
            <a:ext cx="258542" cy="365154"/>
            <a:chOff x="-47300587" y="123275"/>
            <a:chExt cx="190975" cy="269725"/>
          </a:xfrm>
        </p:grpSpPr>
        <p:sp>
          <p:nvSpPr>
            <p:cNvPr id="9960" name="Google Shape;9960;p90"/>
            <p:cNvSpPr/>
            <p:nvPr/>
          </p:nvSpPr>
          <p:spPr>
            <a:xfrm>
              <a:off x="-47300587" y="123275"/>
              <a:ext cx="190975" cy="269725"/>
            </a:xfrm>
            <a:custGeom>
              <a:rect b="b" l="l" r="r" t="t"/>
              <a:pathLst>
                <a:path extrusionOk="0" h="10789" w="7639">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0"/>
            <p:cNvSpPr/>
            <p:nvPr/>
          </p:nvSpPr>
          <p:spPr>
            <a:xfrm>
              <a:off x="-47242037" y="188100"/>
              <a:ext cx="15350" cy="31375"/>
            </a:xfrm>
            <a:custGeom>
              <a:rect b="b" l="l" r="r" t="t"/>
              <a:pathLst>
                <a:path extrusionOk="0" h="1255" w="614">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0"/>
            <p:cNvSpPr/>
            <p:nvPr/>
          </p:nvSpPr>
          <p:spPr>
            <a:xfrm>
              <a:off x="-47242037" y="234775"/>
              <a:ext cx="15350" cy="31400"/>
            </a:xfrm>
            <a:custGeom>
              <a:rect b="b" l="l" r="r" t="t"/>
              <a:pathLst>
                <a:path extrusionOk="0" h="1256" w="614">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0"/>
            <p:cNvSpPr/>
            <p:nvPr/>
          </p:nvSpPr>
          <p:spPr>
            <a:xfrm>
              <a:off x="-47180012" y="172075"/>
              <a:ext cx="15350" cy="31375"/>
            </a:xfrm>
            <a:custGeom>
              <a:rect b="b" l="l" r="r" t="t"/>
              <a:pathLst>
                <a:path extrusionOk="0" h="1255" w="614">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0"/>
            <p:cNvSpPr/>
            <p:nvPr/>
          </p:nvSpPr>
          <p:spPr>
            <a:xfrm>
              <a:off x="-47180012" y="218050"/>
              <a:ext cx="15350" cy="32100"/>
            </a:xfrm>
            <a:custGeom>
              <a:rect b="b" l="l" r="r" t="t"/>
              <a:pathLst>
                <a:path extrusionOk="0" h="1284" w="614">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65" name="Google Shape;9965;p90"/>
          <p:cNvGrpSpPr/>
          <p:nvPr/>
        </p:nvGrpSpPr>
        <p:grpSpPr>
          <a:xfrm>
            <a:off x="4870788" y="1304201"/>
            <a:ext cx="342328" cy="339793"/>
            <a:chOff x="-13966675" y="1639700"/>
            <a:chExt cx="354450" cy="351825"/>
          </a:xfrm>
        </p:grpSpPr>
        <p:sp>
          <p:nvSpPr>
            <p:cNvPr id="9966" name="Google Shape;9966;p90"/>
            <p:cNvSpPr/>
            <p:nvPr/>
          </p:nvSpPr>
          <p:spPr>
            <a:xfrm>
              <a:off x="-13776875" y="1888525"/>
              <a:ext cx="104775" cy="37625"/>
            </a:xfrm>
            <a:custGeom>
              <a:rect b="b" l="l" r="r" t="t"/>
              <a:pathLst>
                <a:path extrusionOk="0" h="1505" w="4191">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0"/>
            <p:cNvSpPr/>
            <p:nvPr/>
          </p:nvSpPr>
          <p:spPr>
            <a:xfrm>
              <a:off x="-13966675" y="1639700"/>
              <a:ext cx="354450" cy="351825"/>
            </a:xfrm>
            <a:custGeom>
              <a:rect b="b" l="l" r="r" t="t"/>
              <a:pathLst>
                <a:path extrusionOk="0" h="14073" w="14178">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0"/>
            <p:cNvSpPr/>
            <p:nvPr/>
          </p:nvSpPr>
          <p:spPr>
            <a:xfrm>
              <a:off x="-13923375" y="1723125"/>
              <a:ext cx="64625" cy="40925"/>
            </a:xfrm>
            <a:custGeom>
              <a:rect b="b" l="l" r="r" t="t"/>
              <a:pathLst>
                <a:path extrusionOk="0" h="1637" w="2585">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0"/>
            <p:cNvSpPr/>
            <p:nvPr/>
          </p:nvSpPr>
          <p:spPr>
            <a:xfrm>
              <a:off x="-13798125" y="1805500"/>
              <a:ext cx="66175" cy="41575"/>
            </a:xfrm>
            <a:custGeom>
              <a:rect b="b" l="l" r="r" t="t"/>
              <a:pathLst>
                <a:path extrusionOk="0" h="1663" w="2647">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0"/>
            <p:cNvSpPr/>
            <p:nvPr/>
          </p:nvSpPr>
          <p:spPr>
            <a:xfrm>
              <a:off x="-13714650" y="1805825"/>
              <a:ext cx="63825" cy="41250"/>
            </a:xfrm>
            <a:custGeom>
              <a:rect b="b" l="l" r="r" t="t"/>
              <a:pathLst>
                <a:path extrusionOk="0" h="1650" w="2553">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71" name="Google Shape;9971;p90"/>
          <p:cNvSpPr/>
          <p:nvPr/>
        </p:nvSpPr>
        <p:spPr>
          <a:xfrm>
            <a:off x="4871549" y="1711132"/>
            <a:ext cx="340807" cy="341579"/>
          </a:xfrm>
          <a:custGeom>
            <a:rect b="b" l="l" r="r" t="t"/>
            <a:pathLst>
              <a:path extrusionOk="0" h="14147" w="14115">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0"/>
          <p:cNvSpPr/>
          <p:nvPr/>
        </p:nvSpPr>
        <p:spPr>
          <a:xfrm>
            <a:off x="4932020" y="2120859"/>
            <a:ext cx="219864" cy="339286"/>
          </a:xfrm>
          <a:custGeom>
            <a:rect b="b" l="l" r="r" t="t"/>
            <a:pathLst>
              <a:path extrusionOk="0" h="14052" w="9106">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73" name="Google Shape;9973;p90"/>
          <p:cNvGrpSpPr/>
          <p:nvPr/>
        </p:nvGrpSpPr>
        <p:grpSpPr>
          <a:xfrm>
            <a:off x="6667277" y="1303887"/>
            <a:ext cx="340034" cy="340420"/>
            <a:chOff x="-12199250" y="1662675"/>
            <a:chExt cx="352075" cy="352475"/>
          </a:xfrm>
        </p:grpSpPr>
        <p:sp>
          <p:nvSpPr>
            <p:cNvPr id="9974" name="Google Shape;9974;p90"/>
            <p:cNvSpPr/>
            <p:nvPr/>
          </p:nvSpPr>
          <p:spPr>
            <a:xfrm>
              <a:off x="-12004725" y="1710325"/>
              <a:ext cx="116600" cy="76425"/>
            </a:xfrm>
            <a:custGeom>
              <a:rect b="b" l="l" r="r" t="t"/>
              <a:pathLst>
                <a:path extrusionOk="0" h="3057" w="4664">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5" name="Google Shape;9975;p90"/>
            <p:cNvSpPr/>
            <p:nvPr/>
          </p:nvSpPr>
          <p:spPr>
            <a:xfrm>
              <a:off x="-12158300" y="1709525"/>
              <a:ext cx="116600" cy="77225"/>
            </a:xfrm>
            <a:custGeom>
              <a:rect b="b" l="l" r="r" t="t"/>
              <a:pathLst>
                <a:path extrusionOk="0" h="3089" w="4664">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6" name="Google Shape;9976;p90"/>
            <p:cNvSpPr/>
            <p:nvPr/>
          </p:nvSpPr>
          <p:spPr>
            <a:xfrm>
              <a:off x="-12199250" y="1662675"/>
              <a:ext cx="352075" cy="352475"/>
            </a:xfrm>
            <a:custGeom>
              <a:rect b="b" l="l" r="r" t="t"/>
              <a:pathLst>
                <a:path extrusionOk="0" h="14099" w="14083">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7" name="Google Shape;9977;p90"/>
          <p:cNvGrpSpPr/>
          <p:nvPr/>
        </p:nvGrpSpPr>
        <p:grpSpPr>
          <a:xfrm>
            <a:off x="6666130" y="1710754"/>
            <a:ext cx="342328" cy="342328"/>
            <a:chOff x="-12199250" y="2096250"/>
            <a:chExt cx="354450" cy="354450"/>
          </a:xfrm>
        </p:grpSpPr>
        <p:sp>
          <p:nvSpPr>
            <p:cNvPr id="9978" name="Google Shape;9978;p90"/>
            <p:cNvSpPr/>
            <p:nvPr/>
          </p:nvSpPr>
          <p:spPr>
            <a:xfrm>
              <a:off x="-12199250" y="2096250"/>
              <a:ext cx="354450" cy="354450"/>
            </a:xfrm>
            <a:custGeom>
              <a:rect b="b" l="l" r="r" t="t"/>
              <a:pathLst>
                <a:path extrusionOk="0" h="14178" w="14178">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0"/>
            <p:cNvSpPr/>
            <p:nvPr/>
          </p:nvSpPr>
          <p:spPr>
            <a:xfrm>
              <a:off x="-12096075" y="2200225"/>
              <a:ext cx="144950" cy="144950"/>
            </a:xfrm>
            <a:custGeom>
              <a:rect b="b" l="l" r="r" t="t"/>
              <a:pathLst>
                <a:path extrusionOk="0" h="5798" w="5798">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80" name="Google Shape;9980;p90"/>
          <p:cNvGrpSpPr/>
          <p:nvPr/>
        </p:nvGrpSpPr>
        <p:grpSpPr>
          <a:xfrm>
            <a:off x="6667277" y="2119708"/>
            <a:ext cx="340034" cy="341579"/>
            <a:chOff x="-12199250" y="2530225"/>
            <a:chExt cx="352075" cy="353675"/>
          </a:xfrm>
        </p:grpSpPr>
        <p:sp>
          <p:nvSpPr>
            <p:cNvPr id="9981" name="Google Shape;9981;p90"/>
            <p:cNvSpPr/>
            <p:nvPr/>
          </p:nvSpPr>
          <p:spPr>
            <a:xfrm>
              <a:off x="-12055900" y="2530225"/>
              <a:ext cx="63025" cy="62250"/>
            </a:xfrm>
            <a:custGeom>
              <a:rect b="b" l="l" r="r" t="t"/>
              <a:pathLst>
                <a:path extrusionOk="0" h="2490" w="2521">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0"/>
            <p:cNvSpPr/>
            <p:nvPr/>
          </p:nvSpPr>
          <p:spPr>
            <a:xfrm>
              <a:off x="-12116550" y="2592450"/>
              <a:ext cx="185900" cy="291450"/>
            </a:xfrm>
            <a:custGeom>
              <a:rect b="b" l="l" r="r" t="t"/>
              <a:pathLst>
                <a:path extrusionOk="0" h="11658" w="7436">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0"/>
            <p:cNvSpPr/>
            <p:nvPr/>
          </p:nvSpPr>
          <p:spPr>
            <a:xfrm>
              <a:off x="-11950375" y="2633400"/>
              <a:ext cx="103200" cy="102425"/>
            </a:xfrm>
            <a:custGeom>
              <a:rect b="b" l="l" r="r" t="t"/>
              <a:pathLst>
                <a:path extrusionOk="0" h="4097" w="4128">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0"/>
            <p:cNvSpPr/>
            <p:nvPr/>
          </p:nvSpPr>
          <p:spPr>
            <a:xfrm>
              <a:off x="-12199250" y="2633400"/>
              <a:ext cx="103200" cy="102425"/>
            </a:xfrm>
            <a:custGeom>
              <a:rect b="b" l="l" r="r" t="t"/>
              <a:pathLst>
                <a:path extrusionOk="0" h="4097" w="4128">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5" name="Google Shape;9985;p90"/>
          <p:cNvSpPr/>
          <p:nvPr/>
        </p:nvSpPr>
        <p:spPr>
          <a:xfrm>
            <a:off x="4871163" y="2550438"/>
            <a:ext cx="341579" cy="341772"/>
          </a:xfrm>
          <a:custGeom>
            <a:rect b="b" l="l" r="r" t="t"/>
            <a:pathLst>
              <a:path extrusionOk="0" h="14155" w="14147">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86" name="Google Shape;9986;p90"/>
          <p:cNvGrpSpPr/>
          <p:nvPr/>
        </p:nvGrpSpPr>
        <p:grpSpPr>
          <a:xfrm>
            <a:off x="4870788" y="2959488"/>
            <a:ext cx="342328" cy="339310"/>
            <a:chOff x="-10462550" y="2057650"/>
            <a:chExt cx="354450" cy="351325"/>
          </a:xfrm>
        </p:grpSpPr>
        <p:sp>
          <p:nvSpPr>
            <p:cNvPr id="9987" name="Google Shape;9987;p90"/>
            <p:cNvSpPr/>
            <p:nvPr/>
          </p:nvSpPr>
          <p:spPr>
            <a:xfrm>
              <a:off x="-10462550" y="2057650"/>
              <a:ext cx="354450" cy="351325"/>
            </a:xfrm>
            <a:custGeom>
              <a:rect b="b" l="l" r="r" t="t"/>
              <a:pathLst>
                <a:path extrusionOk="0" h="14053" w="14178">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0"/>
            <p:cNvSpPr/>
            <p:nvPr/>
          </p:nvSpPr>
          <p:spPr>
            <a:xfrm>
              <a:off x="-10397950" y="2201800"/>
              <a:ext cx="228425" cy="146525"/>
            </a:xfrm>
            <a:custGeom>
              <a:rect b="b" l="l" r="r" t="t"/>
              <a:pathLst>
                <a:path extrusionOk="0" h="5861" w="9137">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89" name="Google Shape;9989;p90"/>
          <p:cNvSpPr/>
          <p:nvPr/>
        </p:nvSpPr>
        <p:spPr>
          <a:xfrm>
            <a:off x="7591624" y="2576962"/>
            <a:ext cx="313426" cy="341579"/>
          </a:xfrm>
          <a:custGeom>
            <a:rect b="b" l="l" r="r" t="t"/>
            <a:pathLst>
              <a:path extrusionOk="0" h="14147" w="12981">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90" name="Google Shape;9990;p90"/>
          <p:cNvGrpSpPr/>
          <p:nvPr/>
        </p:nvGrpSpPr>
        <p:grpSpPr>
          <a:xfrm>
            <a:off x="6649772" y="2551051"/>
            <a:ext cx="375044" cy="340541"/>
            <a:chOff x="-8692750" y="1622100"/>
            <a:chExt cx="388325" cy="352600"/>
          </a:xfrm>
        </p:grpSpPr>
        <p:sp>
          <p:nvSpPr>
            <p:cNvPr id="9991" name="Google Shape;9991;p90"/>
            <p:cNvSpPr/>
            <p:nvPr/>
          </p:nvSpPr>
          <p:spPr>
            <a:xfrm>
              <a:off x="-8692750" y="1622100"/>
              <a:ext cx="388325" cy="352600"/>
            </a:xfrm>
            <a:custGeom>
              <a:rect b="b" l="l" r="r" t="t"/>
              <a:pathLst>
                <a:path extrusionOk="0" h="14104" w="15533">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0"/>
            <p:cNvSpPr/>
            <p:nvPr/>
          </p:nvSpPr>
          <p:spPr>
            <a:xfrm>
              <a:off x="-8532875" y="1767625"/>
              <a:ext cx="67775" cy="61850"/>
            </a:xfrm>
            <a:custGeom>
              <a:rect b="b" l="l" r="r" t="t"/>
              <a:pathLst>
                <a:path extrusionOk="0" h="2474" w="2711">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93" name="Google Shape;9993;p90"/>
          <p:cNvGrpSpPr/>
          <p:nvPr/>
        </p:nvGrpSpPr>
        <p:grpSpPr>
          <a:xfrm>
            <a:off x="5304253" y="1303307"/>
            <a:ext cx="341555" cy="341579"/>
            <a:chOff x="-13529550" y="1639425"/>
            <a:chExt cx="353650" cy="353675"/>
          </a:xfrm>
        </p:grpSpPr>
        <p:sp>
          <p:nvSpPr>
            <p:cNvPr id="9994" name="Google Shape;9994;p90"/>
            <p:cNvSpPr/>
            <p:nvPr/>
          </p:nvSpPr>
          <p:spPr>
            <a:xfrm>
              <a:off x="-13529550" y="1910125"/>
              <a:ext cx="353650" cy="82975"/>
            </a:xfrm>
            <a:custGeom>
              <a:rect b="b" l="l" r="r" t="t"/>
              <a:pathLst>
                <a:path extrusionOk="0" h="3319" w="14146">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0"/>
            <p:cNvSpPr/>
            <p:nvPr/>
          </p:nvSpPr>
          <p:spPr>
            <a:xfrm>
              <a:off x="-13383850" y="1681175"/>
              <a:ext cx="40975" cy="41775"/>
            </a:xfrm>
            <a:custGeom>
              <a:rect b="b" l="l" r="r" t="t"/>
              <a:pathLst>
                <a:path extrusionOk="0" h="1671" w="1639">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0"/>
            <p:cNvSpPr/>
            <p:nvPr/>
          </p:nvSpPr>
          <p:spPr>
            <a:xfrm>
              <a:off x="-13446075" y="1692200"/>
              <a:ext cx="41775" cy="41775"/>
            </a:xfrm>
            <a:custGeom>
              <a:rect b="b" l="l" r="r" t="t"/>
              <a:pathLst>
                <a:path extrusionOk="0" h="1671" w="1671">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0"/>
            <p:cNvSpPr/>
            <p:nvPr/>
          </p:nvSpPr>
          <p:spPr>
            <a:xfrm>
              <a:off x="-13446075" y="1796175"/>
              <a:ext cx="41775" cy="40975"/>
            </a:xfrm>
            <a:custGeom>
              <a:rect b="b" l="l" r="r" t="t"/>
              <a:pathLst>
                <a:path extrusionOk="0" h="1639" w="1671">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0"/>
            <p:cNvSpPr/>
            <p:nvPr/>
          </p:nvSpPr>
          <p:spPr>
            <a:xfrm>
              <a:off x="-13487025" y="1743400"/>
              <a:ext cx="40975" cy="41775"/>
            </a:xfrm>
            <a:custGeom>
              <a:rect b="b" l="l" r="r" t="t"/>
              <a:pathLst>
                <a:path extrusionOk="0" h="1671" w="1639">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0"/>
            <p:cNvSpPr/>
            <p:nvPr/>
          </p:nvSpPr>
          <p:spPr>
            <a:xfrm>
              <a:off x="-13383850" y="1805625"/>
              <a:ext cx="40975" cy="41775"/>
            </a:xfrm>
            <a:custGeom>
              <a:rect b="b" l="l" r="r" t="t"/>
              <a:pathLst>
                <a:path extrusionOk="0" h="1671" w="1639">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0"/>
            <p:cNvSpPr/>
            <p:nvPr/>
          </p:nvSpPr>
          <p:spPr>
            <a:xfrm>
              <a:off x="-13529550" y="1639425"/>
              <a:ext cx="352075" cy="248925"/>
            </a:xfrm>
            <a:custGeom>
              <a:rect b="b" l="l" r="r" t="t"/>
              <a:pathLst>
                <a:path extrusionOk="0" h="9957" w="14083">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0"/>
            <p:cNvSpPr/>
            <p:nvPr/>
          </p:nvSpPr>
          <p:spPr>
            <a:xfrm>
              <a:off x="-13323200" y="1722925"/>
              <a:ext cx="104775" cy="82725"/>
            </a:xfrm>
            <a:custGeom>
              <a:rect b="b" l="l" r="r" t="t"/>
              <a:pathLst>
                <a:path extrusionOk="0" h="3309" w="4191">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2" name="Google Shape;10002;p90"/>
          <p:cNvGrpSpPr/>
          <p:nvPr/>
        </p:nvGrpSpPr>
        <p:grpSpPr>
          <a:xfrm>
            <a:off x="5303106" y="1711889"/>
            <a:ext cx="343849" cy="340058"/>
            <a:chOff x="-13531925" y="2075775"/>
            <a:chExt cx="356025" cy="352100"/>
          </a:xfrm>
        </p:grpSpPr>
        <p:sp>
          <p:nvSpPr>
            <p:cNvPr id="10003" name="Google Shape;10003;p90"/>
            <p:cNvSpPr/>
            <p:nvPr/>
          </p:nvSpPr>
          <p:spPr>
            <a:xfrm>
              <a:off x="-13531925" y="2075775"/>
              <a:ext cx="356025" cy="352100"/>
            </a:xfrm>
            <a:custGeom>
              <a:rect b="b" l="l" r="r" t="t"/>
              <a:pathLst>
                <a:path extrusionOk="0" h="14084" w="14241">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0"/>
            <p:cNvSpPr/>
            <p:nvPr/>
          </p:nvSpPr>
          <p:spPr>
            <a:xfrm>
              <a:off x="-13384625" y="2282125"/>
              <a:ext cx="63025" cy="60675"/>
            </a:xfrm>
            <a:custGeom>
              <a:rect b="b" l="l" r="r" t="t"/>
              <a:pathLst>
                <a:path extrusionOk="0" h="2427" w="2521">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05" name="Google Shape;10005;p90"/>
          <p:cNvGrpSpPr/>
          <p:nvPr/>
        </p:nvGrpSpPr>
        <p:grpSpPr>
          <a:xfrm>
            <a:off x="5304627" y="2120094"/>
            <a:ext cx="340807" cy="340807"/>
            <a:chOff x="-13528775" y="2507400"/>
            <a:chExt cx="352875" cy="352875"/>
          </a:xfrm>
        </p:grpSpPr>
        <p:sp>
          <p:nvSpPr>
            <p:cNvPr id="10006" name="Google Shape;10006;p90"/>
            <p:cNvSpPr/>
            <p:nvPr/>
          </p:nvSpPr>
          <p:spPr>
            <a:xfrm>
              <a:off x="-13528775" y="2507400"/>
              <a:ext cx="352875" cy="352875"/>
            </a:xfrm>
            <a:custGeom>
              <a:rect b="b" l="l" r="r" t="t"/>
              <a:pathLst>
                <a:path extrusionOk="0" h="14115" w="14115">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0"/>
            <p:cNvSpPr/>
            <p:nvPr/>
          </p:nvSpPr>
          <p:spPr>
            <a:xfrm>
              <a:off x="-13403525" y="2673750"/>
              <a:ext cx="123675" cy="145750"/>
            </a:xfrm>
            <a:custGeom>
              <a:rect b="b" l="l" r="r" t="t"/>
              <a:pathLst>
                <a:path extrusionOk="0" h="5830" w="4947">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0"/>
            <p:cNvSpPr/>
            <p:nvPr/>
          </p:nvSpPr>
          <p:spPr>
            <a:xfrm>
              <a:off x="-13486225" y="2559375"/>
              <a:ext cx="40975" cy="41775"/>
            </a:xfrm>
            <a:custGeom>
              <a:rect b="b" l="l" r="r" t="t"/>
              <a:pathLst>
                <a:path extrusionOk="0" h="1671" w="1639">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09" name="Google Shape;10009;p90"/>
          <p:cNvSpPr/>
          <p:nvPr/>
        </p:nvSpPr>
        <p:spPr>
          <a:xfrm>
            <a:off x="7123388" y="1334505"/>
            <a:ext cx="341579" cy="279189"/>
          </a:xfrm>
          <a:custGeom>
            <a:rect b="b" l="l" r="r" t="t"/>
            <a:pathLst>
              <a:path extrusionOk="0" h="11563" w="14147">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0"/>
          <p:cNvSpPr/>
          <p:nvPr/>
        </p:nvSpPr>
        <p:spPr>
          <a:xfrm>
            <a:off x="7123014" y="1711602"/>
            <a:ext cx="342328" cy="340638"/>
          </a:xfrm>
          <a:custGeom>
            <a:rect b="b" l="l" r="r" t="t"/>
            <a:pathLst>
              <a:path extrusionOk="0" h="14108" w="14178">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11" name="Google Shape;10011;p90"/>
          <p:cNvGrpSpPr/>
          <p:nvPr/>
        </p:nvGrpSpPr>
        <p:grpSpPr>
          <a:xfrm>
            <a:off x="7140133" y="2119708"/>
            <a:ext cx="308090" cy="341579"/>
            <a:chOff x="-11747150" y="2530225"/>
            <a:chExt cx="319000" cy="353675"/>
          </a:xfrm>
        </p:grpSpPr>
        <p:sp>
          <p:nvSpPr>
            <p:cNvPr id="10012" name="Google Shape;10012;p90"/>
            <p:cNvSpPr/>
            <p:nvPr/>
          </p:nvSpPr>
          <p:spPr>
            <a:xfrm>
              <a:off x="-11747150" y="2530225"/>
              <a:ext cx="319000" cy="353675"/>
            </a:xfrm>
            <a:custGeom>
              <a:rect b="b" l="l" r="r" t="t"/>
              <a:pathLst>
                <a:path extrusionOk="0" h="14147" w="1276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0"/>
            <p:cNvSpPr/>
            <p:nvPr/>
          </p:nvSpPr>
          <p:spPr>
            <a:xfrm>
              <a:off x="-11640825" y="2592450"/>
              <a:ext cx="104775" cy="42550"/>
            </a:xfrm>
            <a:custGeom>
              <a:rect b="b" l="l" r="r" t="t"/>
              <a:pathLst>
                <a:path extrusionOk="0" h="1702" w="4191">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4" name="Google Shape;10014;p90"/>
          <p:cNvGrpSpPr/>
          <p:nvPr/>
        </p:nvGrpSpPr>
        <p:grpSpPr>
          <a:xfrm>
            <a:off x="5304627" y="2550919"/>
            <a:ext cx="340807" cy="340807"/>
            <a:chOff x="-10027775" y="1622900"/>
            <a:chExt cx="352875" cy="352875"/>
          </a:xfrm>
        </p:grpSpPr>
        <p:sp>
          <p:nvSpPr>
            <p:cNvPr id="10015" name="Google Shape;10015;p90"/>
            <p:cNvSpPr/>
            <p:nvPr/>
          </p:nvSpPr>
          <p:spPr>
            <a:xfrm>
              <a:off x="-10027775" y="1622900"/>
              <a:ext cx="352875" cy="352875"/>
            </a:xfrm>
            <a:custGeom>
              <a:rect b="b" l="l" r="r" t="t"/>
              <a:pathLst>
                <a:path extrusionOk="0" h="14115" w="14115">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0"/>
            <p:cNvSpPr/>
            <p:nvPr/>
          </p:nvSpPr>
          <p:spPr>
            <a:xfrm>
              <a:off x="-9923800" y="1705600"/>
              <a:ext cx="145725" cy="20500"/>
            </a:xfrm>
            <a:custGeom>
              <a:rect b="b" l="l" r="r" t="t"/>
              <a:pathLst>
                <a:path extrusionOk="0" h="820" w="5829">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0"/>
            <p:cNvSpPr/>
            <p:nvPr/>
          </p:nvSpPr>
          <p:spPr>
            <a:xfrm>
              <a:off x="-9902550" y="1746550"/>
              <a:ext cx="83525" cy="20500"/>
            </a:xfrm>
            <a:custGeom>
              <a:rect b="b" l="l" r="r" t="t"/>
              <a:pathLst>
                <a:path extrusionOk="0" h="820" w="3341">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0"/>
            <p:cNvSpPr/>
            <p:nvPr/>
          </p:nvSpPr>
          <p:spPr>
            <a:xfrm>
              <a:off x="-9923800" y="1788300"/>
              <a:ext cx="145725" cy="20500"/>
            </a:xfrm>
            <a:custGeom>
              <a:rect b="b" l="l" r="r" t="t"/>
              <a:pathLst>
                <a:path extrusionOk="0" h="820" w="5829">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0"/>
            <p:cNvSpPr/>
            <p:nvPr/>
          </p:nvSpPr>
          <p:spPr>
            <a:xfrm>
              <a:off x="-9901750" y="1828450"/>
              <a:ext cx="83500" cy="21300"/>
            </a:xfrm>
            <a:custGeom>
              <a:rect b="b" l="l" r="r" t="t"/>
              <a:pathLst>
                <a:path extrusionOk="0" h="852" w="334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0"/>
            <p:cNvSpPr/>
            <p:nvPr/>
          </p:nvSpPr>
          <p:spPr>
            <a:xfrm>
              <a:off x="-9923025" y="1871000"/>
              <a:ext cx="145725" cy="20500"/>
            </a:xfrm>
            <a:custGeom>
              <a:rect b="b" l="l" r="r" t="t"/>
              <a:pathLst>
                <a:path extrusionOk="0" h="820" w="5829">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21" name="Google Shape;10021;p90"/>
          <p:cNvSpPr/>
          <p:nvPr/>
        </p:nvSpPr>
        <p:spPr>
          <a:xfrm>
            <a:off x="5311472" y="2958272"/>
            <a:ext cx="327116" cy="341748"/>
          </a:xfrm>
          <a:custGeom>
            <a:rect b="b" l="l" r="r" t="t"/>
            <a:pathLst>
              <a:path extrusionOk="0" h="14154" w="13548">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22" name="Google Shape;10022;p90"/>
          <p:cNvGrpSpPr/>
          <p:nvPr/>
        </p:nvGrpSpPr>
        <p:grpSpPr>
          <a:xfrm>
            <a:off x="8031595" y="2576583"/>
            <a:ext cx="322553" cy="342328"/>
            <a:chOff x="-10019125" y="2490075"/>
            <a:chExt cx="333975" cy="354450"/>
          </a:xfrm>
        </p:grpSpPr>
        <p:sp>
          <p:nvSpPr>
            <p:cNvPr id="10023" name="Google Shape;10023;p90"/>
            <p:cNvSpPr/>
            <p:nvPr/>
          </p:nvSpPr>
          <p:spPr>
            <a:xfrm>
              <a:off x="-10019125" y="2490850"/>
              <a:ext cx="333975" cy="353675"/>
            </a:xfrm>
            <a:custGeom>
              <a:rect b="b" l="l" r="r" t="t"/>
              <a:pathLst>
                <a:path extrusionOk="0" h="14147" w="13359">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0"/>
            <p:cNvSpPr/>
            <p:nvPr/>
          </p:nvSpPr>
          <p:spPr>
            <a:xfrm>
              <a:off x="-10016750" y="2491050"/>
              <a:ext cx="63825" cy="61850"/>
            </a:xfrm>
            <a:custGeom>
              <a:rect b="b" l="l" r="r" t="t"/>
              <a:pathLst>
                <a:path extrusionOk="0" h="2474" w="2553">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0"/>
            <p:cNvSpPr/>
            <p:nvPr/>
          </p:nvSpPr>
          <p:spPr>
            <a:xfrm>
              <a:off x="-9933275" y="2490075"/>
              <a:ext cx="20525" cy="63025"/>
            </a:xfrm>
            <a:custGeom>
              <a:rect b="b" l="l" r="r" t="t"/>
              <a:pathLst>
                <a:path extrusionOk="0" h="2521" w="821">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0"/>
            <p:cNvSpPr/>
            <p:nvPr/>
          </p:nvSpPr>
          <p:spPr>
            <a:xfrm>
              <a:off x="-10015975" y="2573550"/>
              <a:ext cx="63050" cy="20500"/>
            </a:xfrm>
            <a:custGeom>
              <a:rect b="b" l="l" r="r" t="t"/>
              <a:pathLst>
                <a:path extrusionOk="0" h="820" w="2522">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7" name="Google Shape;10027;p90"/>
          <p:cNvGrpSpPr/>
          <p:nvPr/>
        </p:nvGrpSpPr>
        <p:grpSpPr>
          <a:xfrm>
            <a:off x="6661180" y="2957593"/>
            <a:ext cx="352227" cy="343100"/>
            <a:chOff x="-8684100" y="2032450"/>
            <a:chExt cx="364700" cy="355250"/>
          </a:xfrm>
        </p:grpSpPr>
        <p:sp>
          <p:nvSpPr>
            <p:cNvPr id="10028" name="Google Shape;10028;p90"/>
            <p:cNvSpPr/>
            <p:nvPr/>
          </p:nvSpPr>
          <p:spPr>
            <a:xfrm>
              <a:off x="-8684100" y="2032450"/>
              <a:ext cx="364700" cy="355250"/>
            </a:xfrm>
            <a:custGeom>
              <a:rect b="b" l="l" r="r" t="t"/>
              <a:pathLst>
                <a:path extrusionOk="0" h="14210" w="14588">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9" name="Google Shape;10029;p90"/>
            <p:cNvSpPr/>
            <p:nvPr/>
          </p:nvSpPr>
          <p:spPr>
            <a:xfrm>
              <a:off x="-8637625" y="2231725"/>
              <a:ext cx="81950" cy="32525"/>
            </a:xfrm>
            <a:custGeom>
              <a:rect b="b" l="l" r="r" t="t"/>
              <a:pathLst>
                <a:path extrusionOk="0" h="1301" w="3278">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0"/>
            <p:cNvSpPr/>
            <p:nvPr/>
          </p:nvSpPr>
          <p:spPr>
            <a:xfrm>
              <a:off x="-8558075" y="2267375"/>
              <a:ext cx="38625" cy="79950"/>
            </a:xfrm>
            <a:custGeom>
              <a:rect b="b" l="l" r="r" t="t"/>
              <a:pathLst>
                <a:path extrusionOk="0" h="3198" w="1545">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31" name="Google Shape;10031;p90"/>
          <p:cNvSpPr/>
          <p:nvPr/>
        </p:nvSpPr>
        <p:spPr>
          <a:xfrm>
            <a:off x="5773709" y="1303696"/>
            <a:ext cx="300509" cy="340807"/>
          </a:xfrm>
          <a:custGeom>
            <a:rect b="b" l="l" r="r" t="t"/>
            <a:pathLst>
              <a:path extrusionOk="0" h="14115" w="12446">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32" name="Google Shape;10032;p90"/>
          <p:cNvGrpSpPr/>
          <p:nvPr/>
        </p:nvGrpSpPr>
        <p:grpSpPr>
          <a:xfrm>
            <a:off x="5752039" y="1711056"/>
            <a:ext cx="343849" cy="341724"/>
            <a:chOff x="-13095575" y="2073400"/>
            <a:chExt cx="356025" cy="353825"/>
          </a:xfrm>
        </p:grpSpPr>
        <p:sp>
          <p:nvSpPr>
            <p:cNvPr id="10033" name="Google Shape;10033;p90"/>
            <p:cNvSpPr/>
            <p:nvPr/>
          </p:nvSpPr>
          <p:spPr>
            <a:xfrm>
              <a:off x="-13095575" y="2073400"/>
              <a:ext cx="356025" cy="353825"/>
            </a:xfrm>
            <a:custGeom>
              <a:rect b="b" l="l" r="r" t="t"/>
              <a:pathLst>
                <a:path extrusionOk="0" h="14153" w="14241">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0"/>
            <p:cNvSpPr/>
            <p:nvPr/>
          </p:nvSpPr>
          <p:spPr>
            <a:xfrm>
              <a:off x="-13055400" y="2115150"/>
              <a:ext cx="271750" cy="187475"/>
            </a:xfrm>
            <a:custGeom>
              <a:rect b="b" l="l" r="r" t="t"/>
              <a:pathLst>
                <a:path extrusionOk="0" h="7499" w="1087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0"/>
            <p:cNvSpPr/>
            <p:nvPr/>
          </p:nvSpPr>
          <p:spPr>
            <a:xfrm>
              <a:off x="-12887650" y="2156100"/>
              <a:ext cx="63050" cy="22100"/>
            </a:xfrm>
            <a:custGeom>
              <a:rect b="b" l="l" r="r" t="t"/>
              <a:pathLst>
                <a:path extrusionOk="0" h="884" w="2522">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0"/>
            <p:cNvSpPr/>
            <p:nvPr/>
          </p:nvSpPr>
          <p:spPr>
            <a:xfrm>
              <a:off x="-12888425" y="2198650"/>
              <a:ext cx="63025" cy="21275"/>
            </a:xfrm>
            <a:custGeom>
              <a:rect b="b" l="l" r="r" t="t"/>
              <a:pathLst>
                <a:path extrusionOk="0" h="851" w="2521">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0"/>
            <p:cNvSpPr/>
            <p:nvPr/>
          </p:nvSpPr>
          <p:spPr>
            <a:xfrm>
              <a:off x="-12888425" y="2239600"/>
              <a:ext cx="63025" cy="22075"/>
            </a:xfrm>
            <a:custGeom>
              <a:rect b="b" l="l" r="r" t="t"/>
              <a:pathLst>
                <a:path extrusionOk="0" h="883" w="2521">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0"/>
            <p:cNvSpPr/>
            <p:nvPr/>
          </p:nvSpPr>
          <p:spPr>
            <a:xfrm>
              <a:off x="-13012875" y="2156100"/>
              <a:ext cx="63025" cy="22100"/>
            </a:xfrm>
            <a:custGeom>
              <a:rect b="b" l="l" r="r" t="t"/>
              <a:pathLst>
                <a:path extrusionOk="0" h="884" w="2521">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0"/>
            <p:cNvSpPr/>
            <p:nvPr/>
          </p:nvSpPr>
          <p:spPr>
            <a:xfrm>
              <a:off x="-13012875" y="2198650"/>
              <a:ext cx="63025" cy="21275"/>
            </a:xfrm>
            <a:custGeom>
              <a:rect b="b" l="l" r="r" t="t"/>
              <a:pathLst>
                <a:path extrusionOk="0" h="851" w="2521">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0"/>
            <p:cNvSpPr/>
            <p:nvPr/>
          </p:nvSpPr>
          <p:spPr>
            <a:xfrm>
              <a:off x="-13012875" y="2239600"/>
              <a:ext cx="63025" cy="22075"/>
            </a:xfrm>
            <a:custGeom>
              <a:rect b="b" l="l" r="r" t="t"/>
              <a:pathLst>
                <a:path extrusionOk="0" h="883" w="2521">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1" name="Google Shape;10041;p90"/>
          <p:cNvSpPr/>
          <p:nvPr/>
        </p:nvSpPr>
        <p:spPr>
          <a:xfrm>
            <a:off x="5753174" y="2120098"/>
            <a:ext cx="341579" cy="340807"/>
          </a:xfrm>
          <a:custGeom>
            <a:rect b="b" l="l" r="r" t="t"/>
            <a:pathLst>
              <a:path extrusionOk="0" h="14115" w="14147">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2" name="Google Shape;10042;p90"/>
          <p:cNvGrpSpPr/>
          <p:nvPr/>
        </p:nvGrpSpPr>
        <p:grpSpPr>
          <a:xfrm>
            <a:off x="7576787" y="1302885"/>
            <a:ext cx="343100" cy="342424"/>
            <a:chOff x="-11332875" y="1660700"/>
            <a:chExt cx="355250" cy="354550"/>
          </a:xfrm>
        </p:grpSpPr>
        <p:sp>
          <p:nvSpPr>
            <p:cNvPr id="10043" name="Google Shape;10043;p90"/>
            <p:cNvSpPr/>
            <p:nvPr/>
          </p:nvSpPr>
          <p:spPr>
            <a:xfrm>
              <a:off x="-11332875" y="1660700"/>
              <a:ext cx="355250" cy="354550"/>
            </a:xfrm>
            <a:custGeom>
              <a:rect b="b" l="l" r="r" t="t"/>
              <a:pathLst>
                <a:path extrusionOk="0" h="14182" w="1421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0"/>
            <p:cNvSpPr/>
            <p:nvPr/>
          </p:nvSpPr>
          <p:spPr>
            <a:xfrm>
              <a:off x="-11072175" y="1734725"/>
              <a:ext cx="41775" cy="41000"/>
            </a:xfrm>
            <a:custGeom>
              <a:rect b="b" l="l" r="r" t="t"/>
              <a:pathLst>
                <a:path extrusionOk="0" h="1640" w="1671">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0"/>
            <p:cNvSpPr/>
            <p:nvPr/>
          </p:nvSpPr>
          <p:spPr>
            <a:xfrm>
              <a:off x="-11278525" y="1734725"/>
              <a:ext cx="40975" cy="41000"/>
            </a:xfrm>
            <a:custGeom>
              <a:rect b="b" l="l" r="r" t="t"/>
              <a:pathLst>
                <a:path extrusionOk="0" h="1640" w="1639">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0"/>
            <p:cNvSpPr/>
            <p:nvPr/>
          </p:nvSpPr>
          <p:spPr>
            <a:xfrm>
              <a:off x="-11175350" y="1714250"/>
              <a:ext cx="40975" cy="41000"/>
            </a:xfrm>
            <a:custGeom>
              <a:rect b="b" l="l" r="r" t="t"/>
              <a:pathLst>
                <a:path extrusionOk="0" h="1640" w="1639">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47" name="Google Shape;10047;p90"/>
          <p:cNvSpPr/>
          <p:nvPr/>
        </p:nvSpPr>
        <p:spPr>
          <a:xfrm>
            <a:off x="7575652" y="1712279"/>
            <a:ext cx="345370" cy="339286"/>
          </a:xfrm>
          <a:custGeom>
            <a:rect b="b" l="l" r="r" t="t"/>
            <a:pathLst>
              <a:path extrusionOk="0" h="14052" w="14304">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0"/>
          <p:cNvSpPr/>
          <p:nvPr/>
        </p:nvSpPr>
        <p:spPr>
          <a:xfrm>
            <a:off x="7576413" y="2141008"/>
            <a:ext cx="343849" cy="298988"/>
          </a:xfrm>
          <a:custGeom>
            <a:rect b="b" l="l" r="r" t="t"/>
            <a:pathLst>
              <a:path extrusionOk="0" h="12383" w="14241">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49" name="Google Shape;10049;p90"/>
          <p:cNvGrpSpPr/>
          <p:nvPr/>
        </p:nvGrpSpPr>
        <p:grpSpPr>
          <a:xfrm>
            <a:off x="5774096" y="2549397"/>
            <a:ext cx="299736" cy="343849"/>
            <a:chOff x="-9570950" y="1622100"/>
            <a:chExt cx="310350" cy="356025"/>
          </a:xfrm>
        </p:grpSpPr>
        <p:sp>
          <p:nvSpPr>
            <p:cNvPr id="10050" name="Google Shape;10050;p90"/>
            <p:cNvSpPr/>
            <p:nvPr/>
          </p:nvSpPr>
          <p:spPr>
            <a:xfrm>
              <a:off x="-9570950" y="1622100"/>
              <a:ext cx="310350" cy="356025"/>
            </a:xfrm>
            <a:custGeom>
              <a:rect b="b" l="l" r="r" t="t"/>
              <a:pathLst>
                <a:path extrusionOk="0" h="14241" w="12414">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0"/>
            <p:cNvSpPr/>
            <p:nvPr/>
          </p:nvSpPr>
          <p:spPr>
            <a:xfrm>
              <a:off x="-9426025" y="1695350"/>
              <a:ext cx="63025" cy="62250"/>
            </a:xfrm>
            <a:custGeom>
              <a:rect b="b" l="l" r="r" t="t"/>
              <a:pathLst>
                <a:path extrusionOk="0" h="2490" w="2521">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2" name="Google Shape;10052;p90"/>
          <p:cNvGrpSpPr/>
          <p:nvPr/>
        </p:nvGrpSpPr>
        <p:grpSpPr>
          <a:xfrm>
            <a:off x="5752800" y="2958353"/>
            <a:ext cx="342328" cy="341579"/>
            <a:chOff x="-9594575" y="2056875"/>
            <a:chExt cx="354450" cy="353675"/>
          </a:xfrm>
        </p:grpSpPr>
        <p:sp>
          <p:nvSpPr>
            <p:cNvPr id="10053" name="Google Shape;10053;p90"/>
            <p:cNvSpPr/>
            <p:nvPr/>
          </p:nvSpPr>
          <p:spPr>
            <a:xfrm>
              <a:off x="-9594575" y="2056875"/>
              <a:ext cx="354450" cy="353675"/>
            </a:xfrm>
            <a:custGeom>
              <a:rect b="b" l="l" r="r" t="t"/>
              <a:pathLst>
                <a:path extrusionOk="0" h="14147" w="14178">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4" name="Google Shape;10054;p90"/>
            <p:cNvSpPr/>
            <p:nvPr/>
          </p:nvSpPr>
          <p:spPr>
            <a:xfrm>
              <a:off x="-9342550" y="2305750"/>
              <a:ext cx="62250" cy="62250"/>
            </a:xfrm>
            <a:custGeom>
              <a:rect b="b" l="l" r="r" t="t"/>
              <a:pathLst>
                <a:path extrusionOk="0" h="2490" w="249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0"/>
            <p:cNvSpPr/>
            <p:nvPr/>
          </p:nvSpPr>
          <p:spPr>
            <a:xfrm>
              <a:off x="-9552050" y="2305750"/>
              <a:ext cx="63025" cy="62250"/>
            </a:xfrm>
            <a:custGeom>
              <a:rect b="b" l="l" r="r" t="t"/>
              <a:pathLst>
                <a:path extrusionOk="0" h="2490" w="2521">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6" name="Google Shape;10056;p90"/>
          <p:cNvSpPr/>
          <p:nvPr/>
        </p:nvSpPr>
        <p:spPr>
          <a:xfrm>
            <a:off x="7123002" y="2988791"/>
            <a:ext cx="342352" cy="280710"/>
          </a:xfrm>
          <a:custGeom>
            <a:rect b="b" l="l" r="r" t="t"/>
            <a:pathLst>
              <a:path extrusionOk="0" h="11626" w="14179">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57" name="Google Shape;10057;p90"/>
          <p:cNvGrpSpPr/>
          <p:nvPr/>
        </p:nvGrpSpPr>
        <p:grpSpPr>
          <a:xfrm>
            <a:off x="6208482" y="1303693"/>
            <a:ext cx="342328" cy="340807"/>
            <a:chOff x="-12661600" y="1640225"/>
            <a:chExt cx="354450" cy="352875"/>
          </a:xfrm>
        </p:grpSpPr>
        <p:sp>
          <p:nvSpPr>
            <p:cNvPr id="10058" name="Google Shape;10058;p90"/>
            <p:cNvSpPr/>
            <p:nvPr/>
          </p:nvSpPr>
          <p:spPr>
            <a:xfrm>
              <a:off x="-12661600" y="1764675"/>
              <a:ext cx="188275" cy="228425"/>
            </a:xfrm>
            <a:custGeom>
              <a:rect b="b" l="l" r="r" t="t"/>
              <a:pathLst>
                <a:path extrusionOk="0" h="9137" w="7531">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0"/>
            <p:cNvSpPr/>
            <p:nvPr/>
          </p:nvSpPr>
          <p:spPr>
            <a:xfrm>
              <a:off x="-12451300" y="1640225"/>
              <a:ext cx="144150" cy="350500"/>
            </a:xfrm>
            <a:custGeom>
              <a:rect b="b" l="l" r="r" t="t"/>
              <a:pathLst>
                <a:path extrusionOk="0" h="14020" w="5766">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0"/>
            <p:cNvSpPr/>
            <p:nvPr/>
          </p:nvSpPr>
          <p:spPr>
            <a:xfrm>
              <a:off x="-12619850" y="1887525"/>
              <a:ext cx="104000" cy="63050"/>
            </a:xfrm>
            <a:custGeom>
              <a:rect b="b" l="l" r="r" t="t"/>
              <a:pathLst>
                <a:path extrusionOk="0" h="2522" w="416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1" name="Google Shape;10061;p90"/>
          <p:cNvGrpSpPr/>
          <p:nvPr/>
        </p:nvGrpSpPr>
        <p:grpSpPr>
          <a:xfrm>
            <a:off x="6208857" y="1732231"/>
            <a:ext cx="341579" cy="299374"/>
            <a:chOff x="-12660025" y="2096250"/>
            <a:chExt cx="353675" cy="309975"/>
          </a:xfrm>
        </p:grpSpPr>
        <p:sp>
          <p:nvSpPr>
            <p:cNvPr id="10062" name="Google Shape;10062;p90"/>
            <p:cNvSpPr/>
            <p:nvPr/>
          </p:nvSpPr>
          <p:spPr>
            <a:xfrm>
              <a:off x="-12619850" y="2136425"/>
              <a:ext cx="63025" cy="62250"/>
            </a:xfrm>
            <a:custGeom>
              <a:rect b="b" l="l" r="r" t="t"/>
              <a:pathLst>
                <a:path extrusionOk="0" h="2490" w="2521">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3" name="Google Shape;10063;p90"/>
            <p:cNvSpPr/>
            <p:nvPr/>
          </p:nvSpPr>
          <p:spPr>
            <a:xfrm>
              <a:off x="-12496200" y="2136425"/>
              <a:ext cx="63050" cy="62250"/>
            </a:xfrm>
            <a:custGeom>
              <a:rect b="b" l="l" r="r" t="t"/>
              <a:pathLst>
                <a:path extrusionOk="0" h="2490" w="2522">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0"/>
            <p:cNvSpPr/>
            <p:nvPr/>
          </p:nvSpPr>
          <p:spPr>
            <a:xfrm>
              <a:off x="-12453650" y="2261650"/>
              <a:ext cx="19700" cy="19725"/>
            </a:xfrm>
            <a:custGeom>
              <a:rect b="b" l="l" r="r" t="t"/>
              <a:pathLst>
                <a:path extrusionOk="0" h="789" w="788">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0"/>
            <p:cNvSpPr/>
            <p:nvPr/>
          </p:nvSpPr>
          <p:spPr>
            <a:xfrm>
              <a:off x="-12494625" y="2261650"/>
              <a:ext cx="19725" cy="19725"/>
            </a:xfrm>
            <a:custGeom>
              <a:rect b="b" l="l" r="r" t="t"/>
              <a:pathLst>
                <a:path extrusionOk="0" h="789" w="789">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0"/>
            <p:cNvSpPr/>
            <p:nvPr/>
          </p:nvSpPr>
          <p:spPr>
            <a:xfrm>
              <a:off x="-12619850" y="2301825"/>
              <a:ext cx="103200" cy="60675"/>
            </a:xfrm>
            <a:custGeom>
              <a:rect b="b" l="l" r="r" t="t"/>
              <a:pathLst>
                <a:path extrusionOk="0" h="2427" w="4128">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0"/>
            <p:cNvSpPr/>
            <p:nvPr/>
          </p:nvSpPr>
          <p:spPr>
            <a:xfrm>
              <a:off x="-12660025" y="2096250"/>
              <a:ext cx="353675" cy="309975"/>
            </a:xfrm>
            <a:custGeom>
              <a:rect b="b" l="l" r="r" t="t"/>
              <a:pathLst>
                <a:path extrusionOk="0" h="12399" w="14147">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8" name="Google Shape;10068;p90"/>
          <p:cNvGrpSpPr/>
          <p:nvPr/>
        </p:nvGrpSpPr>
        <p:grpSpPr>
          <a:xfrm>
            <a:off x="6207335" y="2119527"/>
            <a:ext cx="344622" cy="341941"/>
            <a:chOff x="-12663175" y="2506800"/>
            <a:chExt cx="356825" cy="354050"/>
          </a:xfrm>
        </p:grpSpPr>
        <p:sp>
          <p:nvSpPr>
            <p:cNvPr id="10069" name="Google Shape;10069;p90"/>
            <p:cNvSpPr/>
            <p:nvPr/>
          </p:nvSpPr>
          <p:spPr>
            <a:xfrm>
              <a:off x="-12663175" y="2506800"/>
              <a:ext cx="356825" cy="354050"/>
            </a:xfrm>
            <a:custGeom>
              <a:rect b="b" l="l" r="r" t="t"/>
              <a:pathLst>
                <a:path extrusionOk="0" h="14162" w="14273">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0"/>
            <p:cNvSpPr/>
            <p:nvPr/>
          </p:nvSpPr>
          <p:spPr>
            <a:xfrm>
              <a:off x="-12466275" y="2586350"/>
              <a:ext cx="37850" cy="35850"/>
            </a:xfrm>
            <a:custGeom>
              <a:rect b="b" l="l" r="r" t="t"/>
              <a:pathLst>
                <a:path extrusionOk="0" h="1434" w="1514">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0"/>
            <p:cNvSpPr/>
            <p:nvPr/>
          </p:nvSpPr>
          <p:spPr>
            <a:xfrm>
              <a:off x="-12422950" y="2630450"/>
              <a:ext cx="37825" cy="35875"/>
            </a:xfrm>
            <a:custGeom>
              <a:rect b="b" l="l" r="r" t="t"/>
              <a:pathLst>
                <a:path extrusionOk="0" h="1435" w="1513">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0"/>
            <p:cNvSpPr/>
            <p:nvPr/>
          </p:nvSpPr>
          <p:spPr>
            <a:xfrm>
              <a:off x="-12591500" y="2644250"/>
              <a:ext cx="192200" cy="142975"/>
            </a:xfrm>
            <a:custGeom>
              <a:rect b="b" l="l" r="r" t="t"/>
              <a:pathLst>
                <a:path extrusionOk="0" h="5719" w="7688">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3" name="Google Shape;10073;p90"/>
          <p:cNvGrpSpPr/>
          <p:nvPr/>
        </p:nvGrpSpPr>
        <p:grpSpPr>
          <a:xfrm>
            <a:off x="8022468" y="1303307"/>
            <a:ext cx="340807" cy="341579"/>
            <a:chOff x="-10896525" y="1663050"/>
            <a:chExt cx="352875" cy="353675"/>
          </a:xfrm>
        </p:grpSpPr>
        <p:sp>
          <p:nvSpPr>
            <p:cNvPr id="10074" name="Google Shape;10074;p90"/>
            <p:cNvSpPr/>
            <p:nvPr/>
          </p:nvSpPr>
          <p:spPr>
            <a:xfrm>
              <a:off x="-10896525" y="1663050"/>
              <a:ext cx="166200" cy="311925"/>
            </a:xfrm>
            <a:custGeom>
              <a:rect b="b" l="l" r="r" t="t"/>
              <a:pathLst>
                <a:path extrusionOk="0" h="12477" w="6648">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0"/>
            <p:cNvSpPr/>
            <p:nvPr/>
          </p:nvSpPr>
          <p:spPr>
            <a:xfrm>
              <a:off x="-10709850" y="1704025"/>
              <a:ext cx="166200" cy="312700"/>
            </a:xfrm>
            <a:custGeom>
              <a:rect b="b" l="l" r="r" t="t"/>
              <a:pathLst>
                <a:path extrusionOk="0" h="12508" w="6648">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76" name="Google Shape;10076;p90"/>
          <p:cNvSpPr/>
          <p:nvPr/>
        </p:nvSpPr>
        <p:spPr>
          <a:xfrm>
            <a:off x="8061643" y="1711059"/>
            <a:ext cx="262456" cy="341724"/>
          </a:xfrm>
          <a:custGeom>
            <a:rect b="b" l="l" r="r" t="t"/>
            <a:pathLst>
              <a:path extrusionOk="0" h="14153" w="1087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77" name="Google Shape;10077;p90"/>
          <p:cNvGrpSpPr/>
          <p:nvPr/>
        </p:nvGrpSpPr>
        <p:grpSpPr>
          <a:xfrm>
            <a:off x="8022082" y="2130742"/>
            <a:ext cx="341579" cy="319511"/>
            <a:chOff x="-10898100" y="2542050"/>
            <a:chExt cx="353675" cy="330825"/>
          </a:xfrm>
        </p:grpSpPr>
        <p:sp>
          <p:nvSpPr>
            <p:cNvPr id="10078" name="Google Shape;10078;p90"/>
            <p:cNvSpPr/>
            <p:nvPr/>
          </p:nvSpPr>
          <p:spPr>
            <a:xfrm>
              <a:off x="-10772875" y="2583800"/>
              <a:ext cx="82725" cy="82725"/>
            </a:xfrm>
            <a:custGeom>
              <a:rect b="b" l="l" r="r" t="t"/>
              <a:pathLst>
                <a:path extrusionOk="0" h="3309" w="3309">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9" name="Google Shape;10079;p90"/>
            <p:cNvSpPr/>
            <p:nvPr/>
          </p:nvSpPr>
          <p:spPr>
            <a:xfrm>
              <a:off x="-10772875" y="2749200"/>
              <a:ext cx="82725" cy="81950"/>
            </a:xfrm>
            <a:custGeom>
              <a:rect b="b" l="l" r="r" t="t"/>
              <a:pathLst>
                <a:path extrusionOk="0" h="3278" w="3309">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0"/>
            <p:cNvSpPr/>
            <p:nvPr/>
          </p:nvSpPr>
          <p:spPr>
            <a:xfrm>
              <a:off x="-10855575" y="2666500"/>
              <a:ext cx="82725" cy="81925"/>
            </a:xfrm>
            <a:custGeom>
              <a:rect b="b" l="l" r="r" t="t"/>
              <a:pathLst>
                <a:path extrusionOk="0" h="3277" w="3309">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0"/>
            <p:cNvSpPr/>
            <p:nvPr/>
          </p:nvSpPr>
          <p:spPr>
            <a:xfrm>
              <a:off x="-10690175" y="2666500"/>
              <a:ext cx="82725" cy="82725"/>
            </a:xfrm>
            <a:custGeom>
              <a:rect b="b" l="l" r="r" t="t"/>
              <a:pathLst>
                <a:path extrusionOk="0" h="3309" w="3309">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0"/>
            <p:cNvSpPr/>
            <p:nvPr/>
          </p:nvSpPr>
          <p:spPr>
            <a:xfrm>
              <a:off x="-10752400" y="2686975"/>
              <a:ext cx="41775" cy="40975"/>
            </a:xfrm>
            <a:custGeom>
              <a:rect b="b" l="l" r="r" t="t"/>
              <a:pathLst>
                <a:path extrusionOk="0" h="1639" w="1671">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0"/>
            <p:cNvSpPr/>
            <p:nvPr/>
          </p:nvSpPr>
          <p:spPr>
            <a:xfrm>
              <a:off x="-10898100" y="2542050"/>
              <a:ext cx="353675" cy="330825"/>
            </a:xfrm>
            <a:custGeom>
              <a:rect b="b" l="l" r="r" t="t"/>
              <a:pathLst>
                <a:path extrusionOk="0" h="13233" w="14147">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4" name="Google Shape;10084;p90"/>
          <p:cNvGrpSpPr/>
          <p:nvPr/>
        </p:nvGrpSpPr>
        <p:grpSpPr>
          <a:xfrm>
            <a:off x="6209617" y="2551607"/>
            <a:ext cx="340058" cy="339430"/>
            <a:chOff x="-9157450" y="1622750"/>
            <a:chExt cx="352100" cy="351450"/>
          </a:xfrm>
        </p:grpSpPr>
        <p:sp>
          <p:nvSpPr>
            <p:cNvPr id="10085" name="Google Shape;10085;p90"/>
            <p:cNvSpPr/>
            <p:nvPr/>
          </p:nvSpPr>
          <p:spPr>
            <a:xfrm>
              <a:off x="-9034575" y="1706075"/>
              <a:ext cx="229225" cy="268125"/>
            </a:xfrm>
            <a:custGeom>
              <a:rect b="b" l="l" r="r" t="t"/>
              <a:pathLst>
                <a:path extrusionOk="0" h="10725" w="9169">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0"/>
            <p:cNvSpPr/>
            <p:nvPr/>
          </p:nvSpPr>
          <p:spPr>
            <a:xfrm>
              <a:off x="-9157450" y="1622750"/>
              <a:ext cx="164625" cy="249850"/>
            </a:xfrm>
            <a:custGeom>
              <a:rect b="b" l="l" r="r" t="t"/>
              <a:pathLst>
                <a:path extrusionOk="0" h="9994" w="6585">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87" name="Google Shape;10087;p90"/>
          <p:cNvGrpSpPr/>
          <p:nvPr/>
        </p:nvGrpSpPr>
        <p:grpSpPr>
          <a:xfrm>
            <a:off x="6247658" y="2959874"/>
            <a:ext cx="263977" cy="338537"/>
            <a:chOff x="-9119650" y="2056875"/>
            <a:chExt cx="273325" cy="350525"/>
          </a:xfrm>
        </p:grpSpPr>
        <p:sp>
          <p:nvSpPr>
            <p:cNvPr id="10088" name="Google Shape;10088;p90"/>
            <p:cNvSpPr/>
            <p:nvPr/>
          </p:nvSpPr>
          <p:spPr>
            <a:xfrm>
              <a:off x="-9023550" y="2056875"/>
              <a:ext cx="82725" cy="82725"/>
            </a:xfrm>
            <a:custGeom>
              <a:rect b="b" l="l" r="r" t="t"/>
              <a:pathLst>
                <a:path extrusionOk="0" h="3309" w="3309">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0"/>
            <p:cNvSpPr/>
            <p:nvPr/>
          </p:nvSpPr>
          <p:spPr>
            <a:xfrm>
              <a:off x="-9119650" y="2137200"/>
              <a:ext cx="273325" cy="270200"/>
            </a:xfrm>
            <a:custGeom>
              <a:rect b="b" l="l" r="r" t="t"/>
              <a:pathLst>
                <a:path extrusionOk="0" h="10808" w="10933">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90" name="Google Shape;10090;p90"/>
          <p:cNvSpPr/>
          <p:nvPr/>
        </p:nvSpPr>
        <p:spPr>
          <a:xfrm>
            <a:off x="8022842" y="2988799"/>
            <a:ext cx="340058" cy="341555"/>
          </a:xfrm>
          <a:custGeom>
            <a:rect b="b" l="l" r="r" t="t"/>
            <a:pathLst>
              <a:path extrusionOk="0" h="14146" w="14084">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0"/>
          <p:cNvSpPr/>
          <p:nvPr/>
        </p:nvSpPr>
        <p:spPr>
          <a:xfrm>
            <a:off x="7143562" y="2550547"/>
            <a:ext cx="301233" cy="341555"/>
          </a:xfrm>
          <a:custGeom>
            <a:rect b="b" l="l" r="r" t="t"/>
            <a:pathLst>
              <a:path extrusionOk="0" h="14146" w="12476">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092" name="Google Shape;10092;p90"/>
          <p:cNvGrpSpPr/>
          <p:nvPr/>
        </p:nvGrpSpPr>
        <p:grpSpPr>
          <a:xfrm>
            <a:off x="7576790" y="2989279"/>
            <a:ext cx="343094" cy="341569"/>
            <a:chOff x="6001575" y="3119050"/>
            <a:chExt cx="315025" cy="313625"/>
          </a:xfrm>
        </p:grpSpPr>
        <p:sp>
          <p:nvSpPr>
            <p:cNvPr id="10093" name="Google Shape;10093;p90"/>
            <p:cNvSpPr/>
            <p:nvPr/>
          </p:nvSpPr>
          <p:spPr>
            <a:xfrm>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0"/>
            <p:cNvSpPr/>
            <p:nvPr/>
          </p:nvSpPr>
          <p:spPr>
            <a:xfrm flipH="1">
              <a:off x="6001575" y="3119050"/>
              <a:ext cx="315025" cy="313625"/>
            </a:xfrm>
            <a:custGeom>
              <a:rect b="b" l="l" r="r" t="t"/>
              <a:pathLst>
                <a:path extrusionOk="0" h="12545" w="12601">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098" name="Shape 10098"/>
        <p:cNvGrpSpPr/>
        <p:nvPr/>
      </p:nvGrpSpPr>
      <p:grpSpPr>
        <a:xfrm>
          <a:off x="0" y="0"/>
          <a:ext cx="0" cy="0"/>
          <a:chOff x="0" y="0"/>
          <a:chExt cx="0" cy="0"/>
        </a:xfrm>
      </p:grpSpPr>
      <p:sp>
        <p:nvSpPr>
          <p:cNvPr id="10099" name="Google Shape;10099;p91"/>
          <p:cNvSpPr/>
          <p:nvPr/>
        </p:nvSpPr>
        <p:spPr>
          <a:xfrm>
            <a:off x="885480" y="1688459"/>
            <a:ext cx="361250" cy="473920"/>
          </a:xfrm>
          <a:custGeom>
            <a:rect b="b" l="l" r="r" t="t"/>
            <a:pathLst>
              <a:path extrusionOk="0" h="12194" w="9295">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00" name="Google Shape;10100;p91"/>
          <p:cNvGrpSpPr/>
          <p:nvPr/>
        </p:nvGrpSpPr>
        <p:grpSpPr>
          <a:xfrm>
            <a:off x="829227" y="2273195"/>
            <a:ext cx="476329" cy="476213"/>
            <a:chOff x="-21298675" y="2414425"/>
            <a:chExt cx="306400" cy="306325"/>
          </a:xfrm>
        </p:grpSpPr>
        <p:sp>
          <p:nvSpPr>
            <p:cNvPr id="10101" name="Google Shape;10101;p91"/>
            <p:cNvSpPr/>
            <p:nvPr/>
          </p:nvSpPr>
          <p:spPr>
            <a:xfrm>
              <a:off x="-21083650" y="2444575"/>
              <a:ext cx="20500" cy="18525"/>
            </a:xfrm>
            <a:custGeom>
              <a:rect b="b" l="l" r="r" t="t"/>
              <a:pathLst>
                <a:path extrusionOk="0" h="741" w="82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1"/>
            <p:cNvSpPr/>
            <p:nvPr/>
          </p:nvSpPr>
          <p:spPr>
            <a:xfrm>
              <a:off x="-21298675" y="2414425"/>
              <a:ext cx="306400" cy="306325"/>
            </a:xfrm>
            <a:custGeom>
              <a:rect b="b" l="l" r="r" t="t"/>
              <a:pathLst>
                <a:path extrusionOk="0" h="12253" w="12256">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1"/>
            <p:cNvSpPr/>
            <p:nvPr/>
          </p:nvSpPr>
          <p:spPr>
            <a:xfrm>
              <a:off x="-21171875" y="2521375"/>
              <a:ext cx="73275" cy="66100"/>
            </a:xfrm>
            <a:custGeom>
              <a:rect b="b" l="l" r="r" t="t"/>
              <a:pathLst>
                <a:path extrusionOk="0" h="2644" w="2931">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4" name="Google Shape;10104;p91"/>
          <p:cNvGrpSpPr/>
          <p:nvPr/>
        </p:nvGrpSpPr>
        <p:grpSpPr>
          <a:xfrm>
            <a:off x="828605" y="2865128"/>
            <a:ext cx="477573" cy="445432"/>
            <a:chOff x="-21299475" y="2798025"/>
            <a:chExt cx="307200" cy="286525"/>
          </a:xfrm>
        </p:grpSpPr>
        <p:sp>
          <p:nvSpPr>
            <p:cNvPr id="10105" name="Google Shape;10105;p91"/>
            <p:cNvSpPr/>
            <p:nvPr/>
          </p:nvSpPr>
          <p:spPr>
            <a:xfrm>
              <a:off x="-21153750" y="2798025"/>
              <a:ext cx="17350" cy="53575"/>
            </a:xfrm>
            <a:custGeom>
              <a:rect b="b" l="l" r="r" t="t"/>
              <a:pathLst>
                <a:path extrusionOk="0" h="2143" w="694">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1"/>
            <p:cNvSpPr/>
            <p:nvPr/>
          </p:nvSpPr>
          <p:spPr>
            <a:xfrm>
              <a:off x="-21256925" y="2838400"/>
              <a:ext cx="45700" cy="44525"/>
            </a:xfrm>
            <a:custGeom>
              <a:rect b="b" l="l" r="r" t="t"/>
              <a:pathLst>
                <a:path extrusionOk="0" h="1781" w="1828">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1"/>
            <p:cNvSpPr/>
            <p:nvPr/>
          </p:nvSpPr>
          <p:spPr>
            <a:xfrm>
              <a:off x="-21079725" y="2838400"/>
              <a:ext cx="45700" cy="44525"/>
            </a:xfrm>
            <a:custGeom>
              <a:rect b="b" l="l" r="r" t="t"/>
              <a:pathLst>
                <a:path extrusionOk="0" h="1781" w="1828">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1"/>
            <p:cNvSpPr/>
            <p:nvPr/>
          </p:nvSpPr>
          <p:spPr>
            <a:xfrm>
              <a:off x="-21113575" y="2825000"/>
              <a:ext cx="26800" cy="35050"/>
            </a:xfrm>
            <a:custGeom>
              <a:rect b="b" l="l" r="r" t="t"/>
              <a:pathLst>
                <a:path extrusionOk="0" h="1402" w="1072">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9" name="Google Shape;10109;p91"/>
            <p:cNvSpPr/>
            <p:nvPr/>
          </p:nvSpPr>
          <p:spPr>
            <a:xfrm>
              <a:off x="-21204175" y="2825000"/>
              <a:ext cx="27600" cy="35050"/>
            </a:xfrm>
            <a:custGeom>
              <a:rect b="b" l="l" r="r" t="t"/>
              <a:pathLst>
                <a:path extrusionOk="0" h="1402" w="1104">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0" name="Google Shape;10110;p91"/>
            <p:cNvSpPr/>
            <p:nvPr/>
          </p:nvSpPr>
          <p:spPr>
            <a:xfrm>
              <a:off x="-21297900" y="2940575"/>
              <a:ext cx="54375" cy="18150"/>
            </a:xfrm>
            <a:custGeom>
              <a:rect b="b" l="l" r="r" t="t"/>
              <a:pathLst>
                <a:path extrusionOk="0" h="726" w="2175">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1"/>
            <p:cNvSpPr/>
            <p:nvPr/>
          </p:nvSpPr>
          <p:spPr>
            <a:xfrm>
              <a:off x="-21047425" y="2940575"/>
              <a:ext cx="54375" cy="18150"/>
            </a:xfrm>
            <a:custGeom>
              <a:rect b="b" l="l" r="r" t="t"/>
              <a:pathLst>
                <a:path extrusionOk="0" h="726" w="2175">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1"/>
            <p:cNvSpPr/>
            <p:nvPr/>
          </p:nvSpPr>
          <p:spPr>
            <a:xfrm>
              <a:off x="-21056100" y="2892750"/>
              <a:ext cx="37050" cy="25150"/>
            </a:xfrm>
            <a:custGeom>
              <a:rect b="b" l="l" r="r" t="t"/>
              <a:pathLst>
                <a:path extrusionOk="0" h="1006" w="1482">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1"/>
            <p:cNvSpPr/>
            <p:nvPr/>
          </p:nvSpPr>
          <p:spPr>
            <a:xfrm>
              <a:off x="-21271100" y="2893975"/>
              <a:ext cx="37825" cy="25150"/>
            </a:xfrm>
            <a:custGeom>
              <a:rect b="b" l="l" r="r" t="t"/>
              <a:pathLst>
                <a:path extrusionOk="0" h="1006" w="1513">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1"/>
            <p:cNvSpPr/>
            <p:nvPr/>
          </p:nvSpPr>
          <p:spPr>
            <a:xfrm>
              <a:off x="-21298675" y="3049275"/>
              <a:ext cx="306400" cy="35275"/>
            </a:xfrm>
            <a:custGeom>
              <a:rect b="b" l="l" r="r" t="t"/>
              <a:pathLst>
                <a:path extrusionOk="0" h="1411" w="12256">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1"/>
            <p:cNvSpPr/>
            <p:nvPr/>
          </p:nvSpPr>
          <p:spPr>
            <a:xfrm>
              <a:off x="-21298675" y="3013050"/>
              <a:ext cx="306400" cy="34675"/>
            </a:xfrm>
            <a:custGeom>
              <a:rect b="b" l="l" r="r" t="t"/>
              <a:pathLst>
                <a:path extrusionOk="0" h="1387" w="12256">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1"/>
            <p:cNvSpPr/>
            <p:nvPr/>
          </p:nvSpPr>
          <p:spPr>
            <a:xfrm>
              <a:off x="-21299475" y="2868125"/>
              <a:ext cx="307200" cy="143375"/>
            </a:xfrm>
            <a:custGeom>
              <a:rect b="b" l="l" r="r" t="t"/>
              <a:pathLst>
                <a:path extrusionOk="0" h="5735" w="12288">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17" name="Google Shape;10117;p91"/>
          <p:cNvSpPr/>
          <p:nvPr/>
        </p:nvSpPr>
        <p:spPr>
          <a:xfrm>
            <a:off x="3750162" y="1689838"/>
            <a:ext cx="472676" cy="471160"/>
          </a:xfrm>
          <a:custGeom>
            <a:rect b="b" l="l" r="r" t="t"/>
            <a:pathLst>
              <a:path extrusionOk="0" h="12123" w="12162">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1"/>
          <p:cNvSpPr/>
          <p:nvPr/>
        </p:nvSpPr>
        <p:spPr>
          <a:xfrm>
            <a:off x="3749560" y="2273932"/>
            <a:ext cx="473881" cy="475125"/>
          </a:xfrm>
          <a:custGeom>
            <a:rect b="b" l="l" r="r" t="t"/>
            <a:pathLst>
              <a:path extrusionOk="0" h="12225" w="12193">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1"/>
          <p:cNvSpPr/>
          <p:nvPr/>
        </p:nvSpPr>
        <p:spPr>
          <a:xfrm>
            <a:off x="3741592" y="2851126"/>
            <a:ext cx="489816" cy="473881"/>
          </a:xfrm>
          <a:custGeom>
            <a:rect b="b" l="l" r="r" t="t"/>
            <a:pathLst>
              <a:path extrusionOk="0" h="12193" w="12603">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0" name="Google Shape;10120;p91"/>
          <p:cNvGrpSpPr/>
          <p:nvPr/>
        </p:nvGrpSpPr>
        <p:grpSpPr>
          <a:xfrm>
            <a:off x="6697960" y="1688917"/>
            <a:ext cx="413912" cy="472676"/>
            <a:chOff x="-17545650" y="2051350"/>
            <a:chExt cx="266250" cy="304050"/>
          </a:xfrm>
        </p:grpSpPr>
        <p:sp>
          <p:nvSpPr>
            <p:cNvPr id="10121" name="Google Shape;10121;p91"/>
            <p:cNvSpPr/>
            <p:nvPr/>
          </p:nvSpPr>
          <p:spPr>
            <a:xfrm>
              <a:off x="-17475550" y="2230150"/>
              <a:ext cx="17350" cy="17350"/>
            </a:xfrm>
            <a:custGeom>
              <a:rect b="b" l="l" r="r" t="t"/>
              <a:pathLst>
                <a:path extrusionOk="0" h="694" w="694">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1"/>
            <p:cNvSpPr/>
            <p:nvPr/>
          </p:nvSpPr>
          <p:spPr>
            <a:xfrm>
              <a:off x="-1745822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1"/>
            <p:cNvSpPr/>
            <p:nvPr/>
          </p:nvSpPr>
          <p:spPr>
            <a:xfrm>
              <a:off x="-17493675" y="2212025"/>
              <a:ext cx="18150" cy="18150"/>
            </a:xfrm>
            <a:custGeom>
              <a:rect b="b" l="l" r="r" t="t"/>
              <a:pathLst>
                <a:path extrusionOk="0" h="726" w="726">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1"/>
            <p:cNvSpPr/>
            <p:nvPr/>
          </p:nvSpPr>
          <p:spPr>
            <a:xfrm>
              <a:off x="-17545650" y="2051350"/>
              <a:ext cx="266250" cy="304050"/>
            </a:xfrm>
            <a:custGeom>
              <a:rect b="b" l="l" r="r" t="t"/>
              <a:pathLst>
                <a:path extrusionOk="0" h="12162" w="1065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25" name="Google Shape;10125;p91"/>
          <p:cNvSpPr/>
          <p:nvPr/>
        </p:nvSpPr>
        <p:spPr>
          <a:xfrm>
            <a:off x="6666913" y="2273951"/>
            <a:ext cx="473881" cy="475086"/>
          </a:xfrm>
          <a:custGeom>
            <a:rect b="b" l="l" r="r" t="t"/>
            <a:pathLst>
              <a:path extrusionOk="0" h="12224" w="12193">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26" name="Google Shape;10126;p91"/>
          <p:cNvGrpSpPr/>
          <p:nvPr/>
        </p:nvGrpSpPr>
        <p:grpSpPr>
          <a:xfrm>
            <a:off x="6668578" y="2865574"/>
            <a:ext cx="472676" cy="444538"/>
            <a:chOff x="-17565350" y="2809825"/>
            <a:chExt cx="304050" cy="285950"/>
          </a:xfrm>
        </p:grpSpPr>
        <p:sp>
          <p:nvSpPr>
            <p:cNvPr id="10127" name="Google Shape;10127;p91"/>
            <p:cNvSpPr/>
            <p:nvPr/>
          </p:nvSpPr>
          <p:spPr>
            <a:xfrm>
              <a:off x="-17458225" y="2970500"/>
              <a:ext cx="18150" cy="17375"/>
            </a:xfrm>
            <a:custGeom>
              <a:rect b="b" l="l" r="r" t="t"/>
              <a:pathLst>
                <a:path extrusionOk="0" h="695" w="726">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1"/>
            <p:cNvSpPr/>
            <p:nvPr/>
          </p:nvSpPr>
          <p:spPr>
            <a:xfrm>
              <a:off x="-17385750" y="297050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1"/>
            <p:cNvSpPr/>
            <p:nvPr/>
          </p:nvSpPr>
          <p:spPr>
            <a:xfrm>
              <a:off x="-17565350" y="2809825"/>
              <a:ext cx="304050" cy="285950"/>
            </a:xfrm>
            <a:custGeom>
              <a:rect b="b" l="l" r="r" t="t"/>
              <a:pathLst>
                <a:path extrusionOk="0" h="11438" w="12162">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1"/>
            <p:cNvSpPr/>
            <p:nvPr/>
          </p:nvSpPr>
          <p:spPr>
            <a:xfrm>
              <a:off x="-17368425" y="2846075"/>
              <a:ext cx="54350" cy="53575"/>
            </a:xfrm>
            <a:custGeom>
              <a:rect b="b" l="l" r="r" t="t"/>
              <a:pathLst>
                <a:path extrusionOk="0" h="2143" w="2174">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1"/>
            <p:cNvSpPr/>
            <p:nvPr/>
          </p:nvSpPr>
          <p:spPr>
            <a:xfrm>
              <a:off x="-17511775" y="2846075"/>
              <a:ext cx="52775" cy="53575"/>
            </a:xfrm>
            <a:custGeom>
              <a:rect b="b" l="l" r="r" t="t"/>
              <a:pathLst>
                <a:path extrusionOk="0" h="2143" w="2111">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32" name="Google Shape;10132;p91"/>
          <p:cNvSpPr/>
          <p:nvPr/>
        </p:nvSpPr>
        <p:spPr>
          <a:xfrm>
            <a:off x="2664509" y="3446569"/>
            <a:ext cx="360006" cy="471471"/>
          </a:xfrm>
          <a:custGeom>
            <a:rect b="b" l="l" r="r" t="t"/>
            <a:pathLst>
              <a:path extrusionOk="0" h="12131" w="9263">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3" name="Google Shape;10133;p91"/>
          <p:cNvSpPr/>
          <p:nvPr/>
        </p:nvSpPr>
        <p:spPr>
          <a:xfrm>
            <a:off x="1412627" y="1688459"/>
            <a:ext cx="471471" cy="473920"/>
          </a:xfrm>
          <a:custGeom>
            <a:rect b="b" l="l" r="r" t="t"/>
            <a:pathLst>
              <a:path extrusionOk="0" h="12194" w="12131">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1"/>
          <p:cNvSpPr/>
          <p:nvPr/>
        </p:nvSpPr>
        <p:spPr>
          <a:xfrm>
            <a:off x="1412627" y="2274689"/>
            <a:ext cx="471471" cy="473609"/>
          </a:xfrm>
          <a:custGeom>
            <a:rect b="b" l="l" r="r" t="t"/>
            <a:pathLst>
              <a:path extrusionOk="0" h="12186" w="12131">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35" name="Google Shape;10135;p91"/>
          <p:cNvGrpSpPr/>
          <p:nvPr/>
        </p:nvGrpSpPr>
        <p:grpSpPr>
          <a:xfrm>
            <a:off x="1441487" y="2850904"/>
            <a:ext cx="416283" cy="473881"/>
            <a:chOff x="-20904875" y="2788575"/>
            <a:chExt cx="267775" cy="304825"/>
          </a:xfrm>
        </p:grpSpPr>
        <p:sp>
          <p:nvSpPr>
            <p:cNvPr id="10136" name="Google Shape;10136;p91"/>
            <p:cNvSpPr/>
            <p:nvPr/>
          </p:nvSpPr>
          <p:spPr>
            <a:xfrm>
              <a:off x="-20904875" y="2788575"/>
              <a:ext cx="267775" cy="304825"/>
            </a:xfrm>
            <a:custGeom>
              <a:rect b="b" l="l" r="r" t="t"/>
              <a:pathLst>
                <a:path extrusionOk="0" h="12193" w="10711">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1"/>
            <p:cNvSpPr/>
            <p:nvPr/>
          </p:nvSpPr>
          <p:spPr>
            <a:xfrm>
              <a:off x="-20788300" y="2842125"/>
              <a:ext cx="35475" cy="35475"/>
            </a:xfrm>
            <a:custGeom>
              <a:rect b="b" l="l" r="r" t="t"/>
              <a:pathLst>
                <a:path extrusionOk="0" h="1419" w="1419">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8" name="Google Shape;10138;p91"/>
          <p:cNvGrpSpPr/>
          <p:nvPr/>
        </p:nvGrpSpPr>
        <p:grpSpPr>
          <a:xfrm>
            <a:off x="4381902" y="2275564"/>
            <a:ext cx="360045" cy="471471"/>
            <a:chOff x="-19006700" y="2434925"/>
            <a:chExt cx="231600" cy="303275"/>
          </a:xfrm>
        </p:grpSpPr>
        <p:sp>
          <p:nvSpPr>
            <p:cNvPr id="10139" name="Google Shape;10139;p91"/>
            <p:cNvSpPr/>
            <p:nvPr/>
          </p:nvSpPr>
          <p:spPr>
            <a:xfrm>
              <a:off x="-18906675" y="2552275"/>
              <a:ext cx="36275" cy="44150"/>
            </a:xfrm>
            <a:custGeom>
              <a:rect b="b" l="l" r="r" t="t"/>
              <a:pathLst>
                <a:path extrusionOk="0" h="1766" w="1451">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1"/>
            <p:cNvSpPr/>
            <p:nvPr/>
          </p:nvSpPr>
          <p:spPr>
            <a:xfrm>
              <a:off x="-18935800" y="2525500"/>
              <a:ext cx="18125" cy="17350"/>
            </a:xfrm>
            <a:custGeom>
              <a:rect b="b" l="l" r="r" t="t"/>
              <a:pathLst>
                <a:path extrusionOk="0" h="694" w="725">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1"/>
            <p:cNvSpPr/>
            <p:nvPr/>
          </p:nvSpPr>
          <p:spPr>
            <a:xfrm>
              <a:off x="-18864125" y="2525500"/>
              <a:ext cx="18125" cy="17350"/>
            </a:xfrm>
            <a:custGeom>
              <a:rect b="b" l="l" r="r" t="t"/>
              <a:pathLst>
                <a:path extrusionOk="0" h="694" w="725">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1"/>
            <p:cNvSpPr/>
            <p:nvPr/>
          </p:nvSpPr>
          <p:spPr>
            <a:xfrm>
              <a:off x="-19006700" y="2434925"/>
              <a:ext cx="231600" cy="303275"/>
            </a:xfrm>
            <a:custGeom>
              <a:rect b="b" l="l" r="r" t="t"/>
              <a:pathLst>
                <a:path extrusionOk="0" h="12131" w="9264">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3" name="Google Shape;10143;p91"/>
          <p:cNvSpPr/>
          <p:nvPr/>
        </p:nvSpPr>
        <p:spPr>
          <a:xfrm>
            <a:off x="4324435" y="2851728"/>
            <a:ext cx="472676" cy="472676"/>
          </a:xfrm>
          <a:custGeom>
            <a:rect b="b" l="l" r="r" t="t"/>
            <a:pathLst>
              <a:path extrusionOk="0" h="12162" w="12162">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1"/>
          <p:cNvSpPr/>
          <p:nvPr/>
        </p:nvSpPr>
        <p:spPr>
          <a:xfrm>
            <a:off x="7288844" y="1688478"/>
            <a:ext cx="415117" cy="473881"/>
          </a:xfrm>
          <a:custGeom>
            <a:rect b="b" l="l" r="r" t="t"/>
            <a:pathLst>
              <a:path extrusionOk="0" h="12193" w="10681">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45" name="Google Shape;10145;p91"/>
          <p:cNvGrpSpPr/>
          <p:nvPr/>
        </p:nvGrpSpPr>
        <p:grpSpPr>
          <a:xfrm>
            <a:off x="7260501" y="2289051"/>
            <a:ext cx="473881" cy="444499"/>
            <a:chOff x="-17190425" y="2435725"/>
            <a:chExt cx="304825" cy="285925"/>
          </a:xfrm>
        </p:grpSpPr>
        <p:sp>
          <p:nvSpPr>
            <p:cNvPr id="10146" name="Google Shape;10146;p91"/>
            <p:cNvSpPr/>
            <p:nvPr/>
          </p:nvSpPr>
          <p:spPr>
            <a:xfrm>
              <a:off x="-16994325" y="2596400"/>
              <a:ext cx="18150" cy="17350"/>
            </a:xfrm>
            <a:custGeom>
              <a:rect b="b" l="l" r="r" t="t"/>
              <a:pathLst>
                <a:path extrusionOk="0" h="694" w="726">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1"/>
            <p:cNvSpPr/>
            <p:nvPr/>
          </p:nvSpPr>
          <p:spPr>
            <a:xfrm>
              <a:off x="-17100650" y="2596400"/>
              <a:ext cx="18150" cy="17350"/>
            </a:xfrm>
            <a:custGeom>
              <a:rect b="b" l="l" r="r" t="t"/>
              <a:pathLst>
                <a:path extrusionOk="0" h="694" w="726">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1"/>
            <p:cNvSpPr/>
            <p:nvPr/>
          </p:nvSpPr>
          <p:spPr>
            <a:xfrm>
              <a:off x="-17190425" y="2435725"/>
              <a:ext cx="304825" cy="285925"/>
            </a:xfrm>
            <a:custGeom>
              <a:rect b="b" l="l" r="r" t="t"/>
              <a:pathLst>
                <a:path extrusionOk="0" h="11437" w="12193">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49" name="Google Shape;10149;p91"/>
          <p:cNvSpPr/>
          <p:nvPr/>
        </p:nvSpPr>
        <p:spPr>
          <a:xfrm>
            <a:off x="7261910" y="2853555"/>
            <a:ext cx="468984" cy="469023"/>
          </a:xfrm>
          <a:custGeom>
            <a:rect b="b" l="l" r="r" t="t"/>
            <a:pathLst>
              <a:path extrusionOk="0" h="12068" w="12067">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0" name="Google Shape;10150;p91"/>
          <p:cNvGrpSpPr/>
          <p:nvPr/>
        </p:nvGrpSpPr>
        <p:grpSpPr>
          <a:xfrm>
            <a:off x="4915227" y="3444650"/>
            <a:ext cx="476329" cy="475086"/>
            <a:chOff x="-15719925" y="2416825"/>
            <a:chExt cx="306400" cy="305600"/>
          </a:xfrm>
        </p:grpSpPr>
        <p:sp>
          <p:nvSpPr>
            <p:cNvPr id="10151" name="Google Shape;10151;p91"/>
            <p:cNvSpPr/>
            <p:nvPr/>
          </p:nvSpPr>
          <p:spPr>
            <a:xfrm>
              <a:off x="-15719925" y="2416825"/>
              <a:ext cx="306400" cy="305600"/>
            </a:xfrm>
            <a:custGeom>
              <a:rect b="b" l="l" r="r" t="t"/>
              <a:pathLst>
                <a:path extrusionOk="0" h="12224" w="12256">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1"/>
            <p:cNvSpPr/>
            <p:nvPr/>
          </p:nvSpPr>
          <p:spPr>
            <a:xfrm>
              <a:off x="-15467900" y="2686175"/>
              <a:ext cx="53575" cy="17350"/>
            </a:xfrm>
            <a:custGeom>
              <a:rect b="b" l="l" r="r" t="t"/>
              <a:pathLst>
                <a:path extrusionOk="0" h="694" w="2143">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1"/>
            <p:cNvSpPr/>
            <p:nvPr/>
          </p:nvSpPr>
          <p:spPr>
            <a:xfrm>
              <a:off x="-15718350" y="2703500"/>
              <a:ext cx="54350" cy="18150"/>
            </a:xfrm>
            <a:custGeom>
              <a:rect b="b" l="l" r="r" t="t"/>
              <a:pathLst>
                <a:path extrusionOk="0" h="726" w="2174">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54" name="Google Shape;10154;p91"/>
          <p:cNvSpPr/>
          <p:nvPr/>
        </p:nvSpPr>
        <p:spPr>
          <a:xfrm>
            <a:off x="2001502" y="1687545"/>
            <a:ext cx="477534" cy="475746"/>
          </a:xfrm>
          <a:custGeom>
            <a:rect b="b" l="l" r="r" t="t"/>
            <a:pathLst>
              <a:path extrusionOk="0" h="12241" w="12287">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1"/>
          <p:cNvSpPr/>
          <p:nvPr/>
        </p:nvSpPr>
        <p:spPr>
          <a:xfrm>
            <a:off x="2003329" y="2331824"/>
            <a:ext cx="473881" cy="359346"/>
          </a:xfrm>
          <a:custGeom>
            <a:rect b="b" l="l" r="r" t="t"/>
            <a:pathLst>
              <a:path extrusionOk="0" h="9246" w="12193">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156" name="Google Shape;10156;p91"/>
          <p:cNvGrpSpPr/>
          <p:nvPr/>
        </p:nvGrpSpPr>
        <p:grpSpPr>
          <a:xfrm>
            <a:off x="2001521" y="2851506"/>
            <a:ext cx="479983" cy="472676"/>
            <a:chOff x="-20550425" y="2789350"/>
            <a:chExt cx="308750" cy="304050"/>
          </a:xfrm>
        </p:grpSpPr>
        <p:sp>
          <p:nvSpPr>
            <p:cNvPr id="10157" name="Google Shape;10157;p91"/>
            <p:cNvSpPr/>
            <p:nvPr/>
          </p:nvSpPr>
          <p:spPr>
            <a:xfrm>
              <a:off x="-20550425" y="2824800"/>
              <a:ext cx="308750" cy="268600"/>
            </a:xfrm>
            <a:custGeom>
              <a:rect b="b" l="l" r="r" t="t"/>
              <a:pathLst>
                <a:path extrusionOk="0" h="10744" w="1235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1"/>
            <p:cNvSpPr/>
            <p:nvPr/>
          </p:nvSpPr>
          <p:spPr>
            <a:xfrm>
              <a:off x="-20388175" y="2789350"/>
              <a:ext cx="144150" cy="106350"/>
            </a:xfrm>
            <a:custGeom>
              <a:rect b="b" l="l" r="r" t="t"/>
              <a:pathLst>
                <a:path extrusionOk="0" h="4254" w="5766">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9" name="Google Shape;10159;p91"/>
          <p:cNvGrpSpPr/>
          <p:nvPr/>
        </p:nvGrpSpPr>
        <p:grpSpPr>
          <a:xfrm>
            <a:off x="4916888" y="1688158"/>
            <a:ext cx="473920" cy="474192"/>
            <a:chOff x="-18666450" y="2059825"/>
            <a:chExt cx="304850" cy="305025"/>
          </a:xfrm>
        </p:grpSpPr>
        <p:sp>
          <p:nvSpPr>
            <p:cNvPr id="10160" name="Google Shape;10160;p91"/>
            <p:cNvSpPr/>
            <p:nvPr/>
          </p:nvSpPr>
          <p:spPr>
            <a:xfrm>
              <a:off x="-18471100" y="2202575"/>
              <a:ext cx="18125" cy="70925"/>
            </a:xfrm>
            <a:custGeom>
              <a:rect b="b" l="l" r="r" t="t"/>
              <a:pathLst>
                <a:path extrusionOk="0" h="2837" w="725">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1"/>
            <p:cNvSpPr/>
            <p:nvPr/>
          </p:nvSpPr>
          <p:spPr>
            <a:xfrm>
              <a:off x="-18666450" y="2059825"/>
              <a:ext cx="304850" cy="305025"/>
            </a:xfrm>
            <a:custGeom>
              <a:rect b="b" l="l" r="r" t="t"/>
              <a:pathLst>
                <a:path extrusionOk="0" h="12201" w="12194">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2" name="Google Shape;10162;p91"/>
          <p:cNvGrpSpPr/>
          <p:nvPr/>
        </p:nvGrpSpPr>
        <p:grpSpPr>
          <a:xfrm>
            <a:off x="4916286" y="2275584"/>
            <a:ext cx="475125" cy="471432"/>
            <a:chOff x="-18668025" y="2435725"/>
            <a:chExt cx="305625" cy="303250"/>
          </a:xfrm>
        </p:grpSpPr>
        <p:sp>
          <p:nvSpPr>
            <p:cNvPr id="10163" name="Google Shape;10163;p91"/>
            <p:cNvSpPr/>
            <p:nvPr/>
          </p:nvSpPr>
          <p:spPr>
            <a:xfrm>
              <a:off x="-18668025" y="2435725"/>
              <a:ext cx="305625" cy="303250"/>
            </a:xfrm>
            <a:custGeom>
              <a:rect b="b" l="l" r="r" t="t"/>
              <a:pathLst>
                <a:path extrusionOk="0" h="12130" w="12225">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1"/>
            <p:cNvSpPr/>
            <p:nvPr/>
          </p:nvSpPr>
          <p:spPr>
            <a:xfrm>
              <a:off x="-18596350" y="2524725"/>
              <a:ext cx="160700" cy="178800"/>
            </a:xfrm>
            <a:custGeom>
              <a:rect b="b" l="l" r="r" t="t"/>
              <a:pathLst>
                <a:path extrusionOk="0" h="7152" w="6428">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65" name="Google Shape;10165;p91"/>
          <p:cNvGrpSpPr/>
          <p:nvPr/>
        </p:nvGrpSpPr>
        <p:grpSpPr>
          <a:xfrm>
            <a:off x="4915683" y="2850902"/>
            <a:ext cx="476329" cy="473881"/>
            <a:chOff x="-18668800" y="2807475"/>
            <a:chExt cx="306400" cy="304825"/>
          </a:xfrm>
        </p:grpSpPr>
        <p:sp>
          <p:nvSpPr>
            <p:cNvPr id="10166" name="Google Shape;10166;p91"/>
            <p:cNvSpPr/>
            <p:nvPr/>
          </p:nvSpPr>
          <p:spPr>
            <a:xfrm>
              <a:off x="-18632575" y="2951600"/>
              <a:ext cx="18150" cy="35475"/>
            </a:xfrm>
            <a:custGeom>
              <a:rect b="b" l="l" r="r" t="t"/>
              <a:pathLst>
                <a:path extrusionOk="0" h="1419" w="726">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1"/>
            <p:cNvSpPr/>
            <p:nvPr/>
          </p:nvSpPr>
          <p:spPr>
            <a:xfrm>
              <a:off x="-18597125" y="2916175"/>
              <a:ext cx="18125" cy="35450"/>
            </a:xfrm>
            <a:custGeom>
              <a:rect b="b" l="l" r="r" t="t"/>
              <a:pathLst>
                <a:path extrusionOk="0" h="1418" w="725">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1"/>
            <p:cNvSpPr/>
            <p:nvPr/>
          </p:nvSpPr>
          <p:spPr>
            <a:xfrm>
              <a:off x="-18668800" y="2807475"/>
              <a:ext cx="306400" cy="304825"/>
            </a:xfrm>
            <a:custGeom>
              <a:rect b="b" l="l" r="r" t="t"/>
              <a:pathLst>
                <a:path extrusionOk="0" h="12193" w="12256">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1"/>
            <p:cNvSpPr/>
            <p:nvPr/>
          </p:nvSpPr>
          <p:spPr>
            <a:xfrm>
              <a:off x="-18496300" y="2977800"/>
              <a:ext cx="33100" cy="31925"/>
            </a:xfrm>
            <a:custGeom>
              <a:rect b="b" l="l" r="r" t="t"/>
              <a:pathLst>
                <a:path extrusionOk="0" h="1277" w="1324">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1"/>
            <p:cNvSpPr/>
            <p:nvPr/>
          </p:nvSpPr>
          <p:spPr>
            <a:xfrm>
              <a:off x="-18559325" y="3042375"/>
              <a:ext cx="33100" cy="31150"/>
            </a:xfrm>
            <a:custGeom>
              <a:rect b="b" l="l" r="r" t="t"/>
              <a:pathLst>
                <a:path extrusionOk="0" h="1246" w="1324">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1"/>
            <p:cNvSpPr/>
            <p:nvPr/>
          </p:nvSpPr>
          <p:spPr>
            <a:xfrm>
              <a:off x="-18559325" y="2991175"/>
              <a:ext cx="33100" cy="31150"/>
            </a:xfrm>
            <a:custGeom>
              <a:rect b="b" l="l" r="r" t="t"/>
              <a:pathLst>
                <a:path extrusionOk="0" h="1246" w="1324">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1"/>
            <p:cNvSpPr/>
            <p:nvPr/>
          </p:nvSpPr>
          <p:spPr>
            <a:xfrm>
              <a:off x="-18491575" y="3024275"/>
              <a:ext cx="33100" cy="31925"/>
            </a:xfrm>
            <a:custGeom>
              <a:rect b="b" l="l" r="r" t="t"/>
              <a:pathLst>
                <a:path extrusionOk="0" h="1277" w="1324">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1"/>
            <p:cNvSpPr/>
            <p:nvPr/>
          </p:nvSpPr>
          <p:spPr>
            <a:xfrm>
              <a:off x="-18522300" y="2928175"/>
              <a:ext cx="32300" cy="31125"/>
            </a:xfrm>
            <a:custGeom>
              <a:rect b="b" l="l" r="r" t="t"/>
              <a:pathLst>
                <a:path extrusionOk="0" h="1245" w="1292">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1"/>
            <p:cNvSpPr/>
            <p:nvPr/>
          </p:nvSpPr>
          <p:spPr>
            <a:xfrm>
              <a:off x="-18446700" y="3004375"/>
              <a:ext cx="33900" cy="31325"/>
            </a:xfrm>
            <a:custGeom>
              <a:rect b="b" l="l" r="r" t="t"/>
              <a:pathLst>
                <a:path extrusionOk="0" h="1253" w="1356">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5" name="Google Shape;10175;p91"/>
          <p:cNvGrpSpPr/>
          <p:nvPr/>
        </p:nvGrpSpPr>
        <p:grpSpPr>
          <a:xfrm>
            <a:off x="7869652" y="1687693"/>
            <a:ext cx="416361" cy="475125"/>
            <a:chOff x="-16798200" y="2050575"/>
            <a:chExt cx="267825" cy="305625"/>
          </a:xfrm>
        </p:grpSpPr>
        <p:sp>
          <p:nvSpPr>
            <p:cNvPr id="10176" name="Google Shape;10176;p91"/>
            <p:cNvSpPr/>
            <p:nvPr/>
          </p:nvSpPr>
          <p:spPr>
            <a:xfrm>
              <a:off x="-16798200" y="2050575"/>
              <a:ext cx="267825" cy="305625"/>
            </a:xfrm>
            <a:custGeom>
              <a:rect b="b" l="l" r="r" t="t"/>
              <a:pathLst>
                <a:path extrusionOk="0" h="12225" w="10713">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1"/>
            <p:cNvSpPr/>
            <p:nvPr/>
          </p:nvSpPr>
          <p:spPr>
            <a:xfrm>
              <a:off x="-16743850" y="2123025"/>
              <a:ext cx="52800" cy="52800"/>
            </a:xfrm>
            <a:custGeom>
              <a:rect b="b" l="l" r="r" t="t"/>
              <a:pathLst>
                <a:path extrusionOk="0" h="2112" w="2112">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1"/>
            <p:cNvSpPr/>
            <p:nvPr/>
          </p:nvSpPr>
          <p:spPr>
            <a:xfrm>
              <a:off x="-16691075" y="2087600"/>
              <a:ext cx="35475" cy="35450"/>
            </a:xfrm>
            <a:custGeom>
              <a:rect b="b" l="l" r="r" t="t"/>
              <a:pathLst>
                <a:path extrusionOk="0" h="1418" w="1419">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79" name="Google Shape;10179;p91"/>
          <p:cNvGrpSpPr/>
          <p:nvPr/>
        </p:nvGrpSpPr>
        <p:grpSpPr>
          <a:xfrm>
            <a:off x="7840270" y="2852127"/>
            <a:ext cx="475125" cy="471432"/>
            <a:chOff x="-16817100" y="2801175"/>
            <a:chExt cx="305625" cy="303250"/>
          </a:xfrm>
        </p:grpSpPr>
        <p:sp>
          <p:nvSpPr>
            <p:cNvPr id="10180" name="Google Shape;10180;p91"/>
            <p:cNvSpPr/>
            <p:nvPr/>
          </p:nvSpPr>
          <p:spPr>
            <a:xfrm>
              <a:off x="-16817100" y="2801175"/>
              <a:ext cx="305625" cy="232375"/>
            </a:xfrm>
            <a:custGeom>
              <a:rect b="b" l="l" r="r" t="t"/>
              <a:pathLst>
                <a:path extrusionOk="0" h="9295" w="12225">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1"/>
            <p:cNvSpPr/>
            <p:nvPr/>
          </p:nvSpPr>
          <p:spPr>
            <a:xfrm>
              <a:off x="-16636725" y="2889375"/>
              <a:ext cx="18125" cy="72500"/>
            </a:xfrm>
            <a:custGeom>
              <a:rect b="b" l="l" r="r" t="t"/>
              <a:pathLst>
                <a:path extrusionOk="0" h="2900" w="725">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1"/>
            <p:cNvSpPr/>
            <p:nvPr/>
          </p:nvSpPr>
          <p:spPr>
            <a:xfrm>
              <a:off x="-16708400" y="2889375"/>
              <a:ext cx="17350" cy="72500"/>
            </a:xfrm>
            <a:custGeom>
              <a:rect b="b" l="l" r="r" t="t"/>
              <a:pathLst>
                <a:path extrusionOk="0" h="2900" w="694">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91"/>
            <p:cNvSpPr/>
            <p:nvPr/>
          </p:nvSpPr>
          <p:spPr>
            <a:xfrm>
              <a:off x="-1681630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1"/>
            <p:cNvSpPr/>
            <p:nvPr/>
          </p:nvSpPr>
          <p:spPr>
            <a:xfrm>
              <a:off x="-16779300" y="3086300"/>
              <a:ext cx="88250" cy="18125"/>
            </a:xfrm>
            <a:custGeom>
              <a:rect b="b" l="l" r="r" t="t"/>
              <a:pathLst>
                <a:path extrusionOk="0" h="725" w="353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1"/>
            <p:cNvSpPr/>
            <p:nvPr/>
          </p:nvSpPr>
          <p:spPr>
            <a:xfrm>
              <a:off x="-16636725" y="3086300"/>
              <a:ext cx="88225" cy="18125"/>
            </a:xfrm>
            <a:custGeom>
              <a:rect b="b" l="l" r="r" t="t"/>
              <a:pathLst>
                <a:path extrusionOk="0" h="725" w="3529">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1"/>
            <p:cNvSpPr/>
            <p:nvPr/>
          </p:nvSpPr>
          <p:spPr>
            <a:xfrm>
              <a:off x="-16583950" y="3050850"/>
              <a:ext cx="72475" cy="18150"/>
            </a:xfrm>
            <a:custGeom>
              <a:rect b="b" l="l" r="r" t="t"/>
              <a:pathLst>
                <a:path extrusionOk="0" h="726" w="2899">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1"/>
            <p:cNvSpPr/>
            <p:nvPr/>
          </p:nvSpPr>
          <p:spPr>
            <a:xfrm>
              <a:off x="-16726525" y="3050850"/>
              <a:ext cx="125250" cy="18150"/>
            </a:xfrm>
            <a:custGeom>
              <a:rect b="b" l="l" r="r" t="t"/>
              <a:pathLst>
                <a:path extrusionOk="0" h="726" w="501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88" name="Google Shape;10188;p91"/>
          <p:cNvGrpSpPr/>
          <p:nvPr/>
        </p:nvGrpSpPr>
        <p:grpSpPr>
          <a:xfrm>
            <a:off x="7247390" y="3444614"/>
            <a:ext cx="476329" cy="475125"/>
            <a:chOff x="-15717575" y="2786200"/>
            <a:chExt cx="306400" cy="305625"/>
          </a:xfrm>
        </p:grpSpPr>
        <p:sp>
          <p:nvSpPr>
            <p:cNvPr id="10189" name="Google Shape;10189;p91"/>
            <p:cNvSpPr/>
            <p:nvPr/>
          </p:nvSpPr>
          <p:spPr>
            <a:xfrm>
              <a:off x="-15717575" y="2786200"/>
              <a:ext cx="306400" cy="305625"/>
            </a:xfrm>
            <a:custGeom>
              <a:rect b="b" l="l" r="r" t="t"/>
              <a:pathLst>
                <a:path extrusionOk="0" h="12225" w="12256">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1"/>
            <p:cNvSpPr/>
            <p:nvPr/>
          </p:nvSpPr>
          <p:spPr>
            <a:xfrm>
              <a:off x="-15593125" y="2859450"/>
              <a:ext cx="18125" cy="35475"/>
            </a:xfrm>
            <a:custGeom>
              <a:rect b="b" l="l" r="r" t="t"/>
              <a:pathLst>
                <a:path extrusionOk="0" h="1419" w="725">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1" name="Google Shape;10191;p91"/>
            <p:cNvSpPr/>
            <p:nvPr/>
          </p:nvSpPr>
          <p:spPr>
            <a:xfrm>
              <a:off x="-1559312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2" name="Google Shape;10192;p91"/>
            <p:cNvSpPr/>
            <p:nvPr/>
          </p:nvSpPr>
          <p:spPr>
            <a:xfrm>
              <a:off x="-15557675" y="2859450"/>
              <a:ext cx="17350" cy="35475"/>
            </a:xfrm>
            <a:custGeom>
              <a:rect b="b" l="l" r="r" t="t"/>
              <a:pathLst>
                <a:path extrusionOk="0" h="1419" w="694">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1"/>
            <p:cNvSpPr/>
            <p:nvPr/>
          </p:nvSpPr>
          <p:spPr>
            <a:xfrm>
              <a:off x="-15557675" y="2966575"/>
              <a:ext cx="17350" cy="35475"/>
            </a:xfrm>
            <a:custGeom>
              <a:rect b="b" l="l" r="r" t="t"/>
              <a:pathLst>
                <a:path extrusionOk="0" h="1419" w="694">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1"/>
            <p:cNvSpPr/>
            <p:nvPr/>
          </p:nvSpPr>
          <p:spPr>
            <a:xfrm>
              <a:off x="-15575800" y="2913025"/>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1"/>
            <p:cNvSpPr/>
            <p:nvPr/>
          </p:nvSpPr>
          <p:spPr>
            <a:xfrm>
              <a:off x="-15575800" y="3019350"/>
              <a:ext cx="18125" cy="35450"/>
            </a:xfrm>
            <a:custGeom>
              <a:rect b="b" l="l" r="r" t="t"/>
              <a:pathLst>
                <a:path extrusionOk="0" h="1418" w="725">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6" name="Google Shape;10196;p91"/>
          <p:cNvGrpSpPr/>
          <p:nvPr/>
        </p:nvGrpSpPr>
        <p:grpSpPr>
          <a:xfrm>
            <a:off x="2584963" y="1688296"/>
            <a:ext cx="475125" cy="473920"/>
            <a:chOff x="-20173175" y="2038750"/>
            <a:chExt cx="305625" cy="304850"/>
          </a:xfrm>
        </p:grpSpPr>
        <p:sp>
          <p:nvSpPr>
            <p:cNvPr id="10197" name="Google Shape;10197;p91"/>
            <p:cNvSpPr/>
            <p:nvPr/>
          </p:nvSpPr>
          <p:spPr>
            <a:xfrm>
              <a:off x="-20173175" y="2038750"/>
              <a:ext cx="197725" cy="303275"/>
            </a:xfrm>
            <a:custGeom>
              <a:rect b="b" l="l" r="r" t="t"/>
              <a:pathLst>
                <a:path extrusionOk="0" h="12131" w="7909">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1"/>
            <p:cNvSpPr/>
            <p:nvPr/>
          </p:nvSpPr>
          <p:spPr>
            <a:xfrm>
              <a:off x="-19962875" y="2110425"/>
              <a:ext cx="95325" cy="233175"/>
            </a:xfrm>
            <a:custGeom>
              <a:rect b="b" l="l" r="r" t="t"/>
              <a:pathLst>
                <a:path extrusionOk="0" h="9327" w="3813">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199" name="Google Shape;10199;p91"/>
          <p:cNvSpPr/>
          <p:nvPr/>
        </p:nvSpPr>
        <p:spPr>
          <a:xfrm>
            <a:off x="2584966" y="2275467"/>
            <a:ext cx="472676" cy="472054"/>
          </a:xfrm>
          <a:custGeom>
            <a:rect b="b" l="l" r="r" t="t"/>
            <a:pathLst>
              <a:path extrusionOk="0" h="12146" w="12162">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00" name="Google Shape;10200;p91"/>
          <p:cNvGrpSpPr/>
          <p:nvPr/>
        </p:nvGrpSpPr>
        <p:grpSpPr>
          <a:xfrm>
            <a:off x="2586187" y="2850282"/>
            <a:ext cx="472676" cy="475125"/>
            <a:chOff x="-20173175" y="2787775"/>
            <a:chExt cx="304050" cy="305625"/>
          </a:xfrm>
        </p:grpSpPr>
        <p:sp>
          <p:nvSpPr>
            <p:cNvPr id="10201" name="Google Shape;10201;p91"/>
            <p:cNvSpPr/>
            <p:nvPr/>
          </p:nvSpPr>
          <p:spPr>
            <a:xfrm>
              <a:off x="-19959725" y="2896475"/>
              <a:ext cx="18150" cy="18150"/>
            </a:xfrm>
            <a:custGeom>
              <a:rect b="b" l="l" r="r" t="t"/>
              <a:pathLst>
                <a:path extrusionOk="0" h="726" w="726">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1"/>
            <p:cNvSpPr/>
            <p:nvPr/>
          </p:nvSpPr>
          <p:spPr>
            <a:xfrm>
              <a:off x="-19941600" y="28602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1"/>
            <p:cNvSpPr/>
            <p:nvPr/>
          </p:nvSpPr>
          <p:spPr>
            <a:xfrm>
              <a:off x="-20102275" y="2895675"/>
              <a:ext cx="18125" cy="17375"/>
            </a:xfrm>
            <a:custGeom>
              <a:rect b="b" l="l" r="r" t="t"/>
              <a:pathLst>
                <a:path extrusionOk="0" h="695" w="725">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1"/>
            <p:cNvSpPr/>
            <p:nvPr/>
          </p:nvSpPr>
          <p:spPr>
            <a:xfrm>
              <a:off x="-20120400" y="2860250"/>
              <a:ext cx="18150" cy="17350"/>
            </a:xfrm>
            <a:custGeom>
              <a:rect b="b" l="l" r="r" t="t"/>
              <a:pathLst>
                <a:path extrusionOk="0" h="694" w="726">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1"/>
            <p:cNvSpPr/>
            <p:nvPr/>
          </p:nvSpPr>
          <p:spPr>
            <a:xfrm>
              <a:off x="-20173175" y="2787775"/>
              <a:ext cx="304050" cy="305625"/>
            </a:xfrm>
            <a:custGeom>
              <a:rect b="b" l="l" r="r" t="t"/>
              <a:pathLst>
                <a:path extrusionOk="0" h="12225" w="12162">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1"/>
            <p:cNvSpPr/>
            <p:nvPr/>
          </p:nvSpPr>
          <p:spPr>
            <a:xfrm>
              <a:off x="-19977050" y="2967350"/>
              <a:ext cx="52800" cy="53600"/>
            </a:xfrm>
            <a:custGeom>
              <a:rect b="b" l="l" r="r" t="t"/>
              <a:pathLst>
                <a:path extrusionOk="0" h="2144" w="2112">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7" name="Google Shape;10207;p91"/>
            <p:cNvSpPr/>
            <p:nvPr/>
          </p:nvSpPr>
          <p:spPr>
            <a:xfrm>
              <a:off x="-20119600" y="2967350"/>
              <a:ext cx="52800" cy="52800"/>
            </a:xfrm>
            <a:custGeom>
              <a:rect b="b" l="l" r="r" t="t"/>
              <a:pathLst>
                <a:path extrusionOk="0" h="2112" w="2112">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8" name="Google Shape;10208;p91"/>
          <p:cNvGrpSpPr/>
          <p:nvPr/>
        </p:nvGrpSpPr>
        <p:grpSpPr>
          <a:xfrm>
            <a:off x="5511171" y="2275564"/>
            <a:ext cx="473881" cy="471471"/>
            <a:chOff x="-18294675" y="2434925"/>
            <a:chExt cx="304825" cy="303275"/>
          </a:xfrm>
        </p:grpSpPr>
        <p:sp>
          <p:nvSpPr>
            <p:cNvPr id="10209" name="Google Shape;10209;p91"/>
            <p:cNvSpPr/>
            <p:nvPr/>
          </p:nvSpPr>
          <p:spPr>
            <a:xfrm>
              <a:off x="-18294675" y="2434925"/>
              <a:ext cx="304825" cy="303275"/>
            </a:xfrm>
            <a:custGeom>
              <a:rect b="b" l="l" r="r" t="t"/>
              <a:pathLst>
                <a:path extrusionOk="0" h="12131" w="12193">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1"/>
            <p:cNvSpPr/>
            <p:nvPr/>
          </p:nvSpPr>
          <p:spPr>
            <a:xfrm>
              <a:off x="-18223800" y="2559575"/>
              <a:ext cx="37050" cy="36850"/>
            </a:xfrm>
            <a:custGeom>
              <a:rect b="b" l="l" r="r" t="t"/>
              <a:pathLst>
                <a:path extrusionOk="0" h="1474" w="1482">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1"/>
            <p:cNvSpPr/>
            <p:nvPr/>
          </p:nvSpPr>
          <p:spPr>
            <a:xfrm>
              <a:off x="-18098550" y="2559575"/>
              <a:ext cx="37825" cy="36850"/>
            </a:xfrm>
            <a:custGeom>
              <a:rect b="b" l="l" r="r" t="t"/>
              <a:pathLst>
                <a:path extrusionOk="0" h="1474" w="1513">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2" name="Google Shape;10212;p91"/>
          <p:cNvGrpSpPr/>
          <p:nvPr/>
        </p:nvGrpSpPr>
        <p:grpSpPr>
          <a:xfrm>
            <a:off x="5567487" y="2852107"/>
            <a:ext cx="361250" cy="471471"/>
            <a:chOff x="-18258450" y="2809825"/>
            <a:chExt cx="232375" cy="303275"/>
          </a:xfrm>
        </p:grpSpPr>
        <p:sp>
          <p:nvSpPr>
            <p:cNvPr id="10213" name="Google Shape;10213;p91"/>
            <p:cNvSpPr/>
            <p:nvPr/>
          </p:nvSpPr>
          <p:spPr>
            <a:xfrm>
              <a:off x="-18177325" y="2908300"/>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1"/>
            <p:cNvSpPr/>
            <p:nvPr/>
          </p:nvSpPr>
          <p:spPr>
            <a:xfrm>
              <a:off x="-18123775" y="2908300"/>
              <a:ext cx="18150" cy="18125"/>
            </a:xfrm>
            <a:custGeom>
              <a:rect b="b" l="l" r="r" t="t"/>
              <a:pathLst>
                <a:path extrusionOk="0" h="725" w="726">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1"/>
            <p:cNvSpPr/>
            <p:nvPr/>
          </p:nvSpPr>
          <p:spPr>
            <a:xfrm>
              <a:off x="-18258450" y="2809825"/>
              <a:ext cx="232375" cy="303275"/>
            </a:xfrm>
            <a:custGeom>
              <a:rect b="b" l="l" r="r" t="t"/>
              <a:pathLst>
                <a:path extrusionOk="0" h="12131" w="9295">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16" name="Google Shape;10216;p91"/>
          <p:cNvSpPr/>
          <p:nvPr/>
        </p:nvSpPr>
        <p:spPr>
          <a:xfrm>
            <a:off x="1440583" y="3444743"/>
            <a:ext cx="471471" cy="475125"/>
          </a:xfrm>
          <a:custGeom>
            <a:rect b="b" l="l" r="r" t="t"/>
            <a:pathLst>
              <a:path extrusionOk="0" h="12225" w="12131">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17" name="Google Shape;10217;p91"/>
          <p:cNvGrpSpPr/>
          <p:nvPr/>
        </p:nvGrpSpPr>
        <p:grpSpPr>
          <a:xfrm>
            <a:off x="3777686" y="3445233"/>
            <a:ext cx="415117" cy="473920"/>
            <a:chOff x="-16422500" y="2425450"/>
            <a:chExt cx="267025" cy="304850"/>
          </a:xfrm>
        </p:grpSpPr>
        <p:sp>
          <p:nvSpPr>
            <p:cNvPr id="10218" name="Google Shape;10218;p91"/>
            <p:cNvSpPr/>
            <p:nvPr/>
          </p:nvSpPr>
          <p:spPr>
            <a:xfrm>
              <a:off x="-16350825" y="2515275"/>
              <a:ext cx="17350" cy="18125"/>
            </a:xfrm>
            <a:custGeom>
              <a:rect b="b" l="l" r="r" t="t"/>
              <a:pathLst>
                <a:path extrusionOk="0" h="725" w="694">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1"/>
            <p:cNvSpPr/>
            <p:nvPr/>
          </p:nvSpPr>
          <p:spPr>
            <a:xfrm>
              <a:off x="-16245275" y="2515275"/>
              <a:ext cx="18125" cy="18125"/>
            </a:xfrm>
            <a:custGeom>
              <a:rect b="b" l="l" r="r" t="t"/>
              <a:pathLst>
                <a:path extrusionOk="0" h="725" w="725">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1"/>
            <p:cNvSpPr/>
            <p:nvPr/>
          </p:nvSpPr>
          <p:spPr>
            <a:xfrm>
              <a:off x="-16422500" y="2425450"/>
              <a:ext cx="267025" cy="304850"/>
            </a:xfrm>
            <a:custGeom>
              <a:rect b="b" l="l" r="r" t="t"/>
              <a:pathLst>
                <a:path extrusionOk="0" h="12194" w="10681">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21" name="Google Shape;10221;p91"/>
          <p:cNvGrpSpPr/>
          <p:nvPr/>
        </p:nvGrpSpPr>
        <p:grpSpPr>
          <a:xfrm>
            <a:off x="6080447" y="3445838"/>
            <a:ext cx="473920" cy="472676"/>
            <a:chOff x="-16442200" y="2801175"/>
            <a:chExt cx="304850" cy="304050"/>
          </a:xfrm>
        </p:grpSpPr>
        <p:sp>
          <p:nvSpPr>
            <p:cNvPr id="10222" name="Google Shape;10222;p91"/>
            <p:cNvSpPr/>
            <p:nvPr/>
          </p:nvSpPr>
          <p:spPr>
            <a:xfrm>
              <a:off x="-16369725" y="2942950"/>
              <a:ext cx="17350" cy="17350"/>
            </a:xfrm>
            <a:custGeom>
              <a:rect b="b" l="l" r="r" t="t"/>
              <a:pathLst>
                <a:path extrusionOk="0" h="694" w="694">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1"/>
            <p:cNvSpPr/>
            <p:nvPr/>
          </p:nvSpPr>
          <p:spPr>
            <a:xfrm>
              <a:off x="-16442200" y="2801175"/>
              <a:ext cx="304850" cy="304050"/>
            </a:xfrm>
            <a:custGeom>
              <a:rect b="b" l="l" r="r" t="t"/>
              <a:pathLst>
                <a:path extrusionOk="0" h="12162" w="12194">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1"/>
            <p:cNvSpPr/>
            <p:nvPr/>
          </p:nvSpPr>
          <p:spPr>
            <a:xfrm>
              <a:off x="-16423275" y="2907500"/>
              <a:ext cx="35450" cy="35475"/>
            </a:xfrm>
            <a:custGeom>
              <a:rect b="b" l="l" r="r" t="t"/>
              <a:pathLst>
                <a:path extrusionOk="0" h="1419" w="1418">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25" name="Google Shape;10225;p91"/>
          <p:cNvSpPr/>
          <p:nvPr/>
        </p:nvSpPr>
        <p:spPr>
          <a:xfrm>
            <a:off x="3191655" y="3447191"/>
            <a:ext cx="471432" cy="470228"/>
          </a:xfrm>
          <a:custGeom>
            <a:rect b="b" l="l" r="r" t="t"/>
            <a:pathLst>
              <a:path extrusionOk="0" h="12099" w="1213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1"/>
          <p:cNvSpPr/>
          <p:nvPr/>
        </p:nvSpPr>
        <p:spPr>
          <a:xfrm>
            <a:off x="3158033" y="1706376"/>
            <a:ext cx="475125" cy="438086"/>
          </a:xfrm>
          <a:custGeom>
            <a:rect b="b" l="l" r="r" t="t"/>
            <a:pathLst>
              <a:path extrusionOk="0" h="11272" w="12225">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27" name="Google Shape;10227;p91"/>
          <p:cNvGrpSpPr/>
          <p:nvPr/>
        </p:nvGrpSpPr>
        <p:grpSpPr>
          <a:xfrm>
            <a:off x="3156161" y="2276343"/>
            <a:ext cx="481265" cy="469917"/>
            <a:chOff x="-19802200" y="2416025"/>
            <a:chExt cx="309575" cy="302275"/>
          </a:xfrm>
        </p:grpSpPr>
        <p:sp>
          <p:nvSpPr>
            <p:cNvPr id="10228" name="Google Shape;10228;p91"/>
            <p:cNvSpPr/>
            <p:nvPr/>
          </p:nvSpPr>
          <p:spPr>
            <a:xfrm>
              <a:off x="-19602925" y="2575125"/>
              <a:ext cx="17350" cy="18150"/>
            </a:xfrm>
            <a:custGeom>
              <a:rect b="b" l="l" r="r" t="t"/>
              <a:pathLst>
                <a:path extrusionOk="0" h="726" w="694">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1"/>
            <p:cNvSpPr/>
            <p:nvPr/>
          </p:nvSpPr>
          <p:spPr>
            <a:xfrm>
              <a:off x="-19710825" y="2575925"/>
              <a:ext cx="18925" cy="17350"/>
            </a:xfrm>
            <a:custGeom>
              <a:rect b="b" l="l" r="r" t="t"/>
              <a:pathLst>
                <a:path extrusionOk="0" h="694" w="757">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1"/>
            <p:cNvSpPr/>
            <p:nvPr/>
          </p:nvSpPr>
          <p:spPr>
            <a:xfrm>
              <a:off x="-19602925" y="2611350"/>
              <a:ext cx="35475" cy="35475"/>
            </a:xfrm>
            <a:custGeom>
              <a:rect b="b" l="l" r="r" t="t"/>
              <a:pathLst>
                <a:path extrusionOk="0" h="1419" w="1419">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1"/>
            <p:cNvSpPr/>
            <p:nvPr/>
          </p:nvSpPr>
          <p:spPr>
            <a:xfrm>
              <a:off x="-19728150" y="2611350"/>
              <a:ext cx="35450" cy="35475"/>
            </a:xfrm>
            <a:custGeom>
              <a:rect b="b" l="l" r="r" t="t"/>
              <a:pathLst>
                <a:path extrusionOk="0" h="1419" w="1418">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1"/>
            <p:cNvSpPr/>
            <p:nvPr/>
          </p:nvSpPr>
          <p:spPr>
            <a:xfrm>
              <a:off x="-19802200" y="2416025"/>
              <a:ext cx="309575" cy="302275"/>
            </a:xfrm>
            <a:custGeom>
              <a:rect b="b" l="l" r="r" t="t"/>
              <a:pathLst>
                <a:path extrusionOk="0" h="12091" w="12383">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3" name="Google Shape;10233;p91"/>
          <p:cNvGrpSpPr/>
          <p:nvPr/>
        </p:nvGrpSpPr>
        <p:grpSpPr>
          <a:xfrm>
            <a:off x="3159232" y="2851506"/>
            <a:ext cx="475125" cy="472676"/>
            <a:chOff x="-19801400" y="2788575"/>
            <a:chExt cx="305625" cy="304050"/>
          </a:xfrm>
        </p:grpSpPr>
        <p:sp>
          <p:nvSpPr>
            <p:cNvPr id="10234" name="Google Shape;10234;p91"/>
            <p:cNvSpPr/>
            <p:nvPr/>
          </p:nvSpPr>
          <p:spPr>
            <a:xfrm>
              <a:off x="-19744700"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1"/>
            <p:cNvSpPr/>
            <p:nvPr/>
          </p:nvSpPr>
          <p:spPr>
            <a:xfrm>
              <a:off x="-19709250" y="2967350"/>
              <a:ext cx="52800" cy="18150"/>
            </a:xfrm>
            <a:custGeom>
              <a:rect b="b" l="l" r="r" t="t"/>
              <a:pathLst>
                <a:path extrusionOk="0" h="726" w="2112">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91"/>
            <p:cNvSpPr/>
            <p:nvPr/>
          </p:nvSpPr>
          <p:spPr>
            <a:xfrm>
              <a:off x="-19638375" y="2968150"/>
              <a:ext cx="52800" cy="18150"/>
            </a:xfrm>
            <a:custGeom>
              <a:rect b="b" l="l" r="r" t="t"/>
              <a:pathLst>
                <a:path extrusionOk="0" h="726" w="2112">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7" name="Google Shape;10237;p91"/>
            <p:cNvSpPr/>
            <p:nvPr/>
          </p:nvSpPr>
          <p:spPr>
            <a:xfrm>
              <a:off x="-19673800" y="2931925"/>
              <a:ext cx="52775" cy="18125"/>
            </a:xfrm>
            <a:custGeom>
              <a:rect b="b" l="l" r="r" t="t"/>
              <a:pathLst>
                <a:path extrusionOk="0" h="725" w="2111">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8" name="Google Shape;10238;p91"/>
            <p:cNvSpPr/>
            <p:nvPr/>
          </p:nvSpPr>
          <p:spPr>
            <a:xfrm>
              <a:off x="-19602925" y="2931925"/>
              <a:ext cx="52800" cy="18125"/>
            </a:xfrm>
            <a:custGeom>
              <a:rect b="b" l="l" r="r" t="t"/>
              <a:pathLst>
                <a:path extrusionOk="0" h="725" w="2112">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1"/>
            <p:cNvSpPr/>
            <p:nvPr/>
          </p:nvSpPr>
          <p:spPr>
            <a:xfrm>
              <a:off x="-19801400" y="2788575"/>
              <a:ext cx="305625" cy="304050"/>
            </a:xfrm>
            <a:custGeom>
              <a:rect b="b" l="l" r="r" t="t"/>
              <a:pathLst>
                <a:path extrusionOk="0" h="12162" w="12225">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0" name="Google Shape;10240;p91"/>
          <p:cNvGrpSpPr/>
          <p:nvPr/>
        </p:nvGrpSpPr>
        <p:grpSpPr>
          <a:xfrm>
            <a:off x="6114308" y="1688916"/>
            <a:ext cx="422463" cy="472676"/>
            <a:chOff x="-17903225" y="2060800"/>
            <a:chExt cx="271750" cy="304050"/>
          </a:xfrm>
        </p:grpSpPr>
        <p:sp>
          <p:nvSpPr>
            <p:cNvPr id="10241" name="Google Shape;10241;p91"/>
            <p:cNvSpPr/>
            <p:nvPr/>
          </p:nvSpPr>
          <p:spPr>
            <a:xfrm>
              <a:off x="-17722875"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1"/>
            <p:cNvSpPr/>
            <p:nvPr/>
          </p:nvSpPr>
          <p:spPr>
            <a:xfrm>
              <a:off x="-17829200" y="2204150"/>
              <a:ext cx="18150" cy="18150"/>
            </a:xfrm>
            <a:custGeom>
              <a:rect b="b" l="l" r="r" t="t"/>
              <a:pathLst>
                <a:path extrusionOk="0" h="726" w="726">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1"/>
            <p:cNvSpPr/>
            <p:nvPr/>
          </p:nvSpPr>
          <p:spPr>
            <a:xfrm>
              <a:off x="-17903225" y="2060800"/>
              <a:ext cx="271750" cy="304050"/>
            </a:xfrm>
            <a:custGeom>
              <a:rect b="b" l="l" r="r" t="t"/>
              <a:pathLst>
                <a:path extrusionOk="0" h="12162" w="1087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4" name="Google Shape;10244;p91"/>
          <p:cNvGrpSpPr/>
          <p:nvPr/>
        </p:nvGrpSpPr>
        <p:grpSpPr>
          <a:xfrm>
            <a:off x="6088599" y="2274962"/>
            <a:ext cx="473881" cy="472676"/>
            <a:chOff x="-17918975" y="2435725"/>
            <a:chExt cx="304825" cy="304050"/>
          </a:xfrm>
        </p:grpSpPr>
        <p:sp>
          <p:nvSpPr>
            <p:cNvPr id="10245" name="Google Shape;10245;p91"/>
            <p:cNvSpPr/>
            <p:nvPr/>
          </p:nvSpPr>
          <p:spPr>
            <a:xfrm>
              <a:off x="-17918975" y="2435725"/>
              <a:ext cx="304825" cy="304050"/>
            </a:xfrm>
            <a:custGeom>
              <a:rect b="b" l="l" r="r" t="t"/>
              <a:pathLst>
                <a:path extrusionOk="0" h="12162" w="12193">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1"/>
            <p:cNvSpPr/>
            <p:nvPr/>
          </p:nvSpPr>
          <p:spPr>
            <a:xfrm>
              <a:off x="-17865425" y="2560150"/>
              <a:ext cx="17350" cy="17375"/>
            </a:xfrm>
            <a:custGeom>
              <a:rect b="b" l="l" r="r" t="t"/>
              <a:pathLst>
                <a:path extrusionOk="0" h="695" w="694">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47" name="Google Shape;10247;p91"/>
          <p:cNvGrpSpPr/>
          <p:nvPr/>
        </p:nvGrpSpPr>
        <p:grpSpPr>
          <a:xfrm>
            <a:off x="6117359" y="2852729"/>
            <a:ext cx="416361" cy="470228"/>
            <a:chOff x="-17899300" y="2810625"/>
            <a:chExt cx="267825" cy="302475"/>
          </a:xfrm>
        </p:grpSpPr>
        <p:sp>
          <p:nvSpPr>
            <p:cNvPr id="10248" name="Google Shape;10248;p91"/>
            <p:cNvSpPr/>
            <p:nvPr/>
          </p:nvSpPr>
          <p:spPr>
            <a:xfrm>
              <a:off x="-17899300" y="2810625"/>
              <a:ext cx="267825" cy="302475"/>
            </a:xfrm>
            <a:custGeom>
              <a:rect b="b" l="l" r="r" t="t"/>
              <a:pathLst>
                <a:path extrusionOk="0" h="12099" w="10713">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1"/>
            <p:cNvSpPr/>
            <p:nvPr/>
          </p:nvSpPr>
          <p:spPr>
            <a:xfrm>
              <a:off x="-17740200" y="2952400"/>
              <a:ext cx="17350" cy="18125"/>
            </a:xfrm>
            <a:custGeom>
              <a:rect b="b" l="l" r="r" t="t"/>
              <a:pathLst>
                <a:path extrusionOk="0" h="725" w="694">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91"/>
            <p:cNvSpPr/>
            <p:nvPr/>
          </p:nvSpPr>
          <p:spPr>
            <a:xfrm>
              <a:off x="-17811075" y="2952400"/>
              <a:ext cx="17350" cy="18125"/>
            </a:xfrm>
            <a:custGeom>
              <a:rect b="b" l="l" r="r" t="t"/>
              <a:pathLst>
                <a:path extrusionOk="0" h="725" w="694">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1" name="Google Shape;10251;p91"/>
          <p:cNvGrpSpPr/>
          <p:nvPr/>
        </p:nvGrpSpPr>
        <p:grpSpPr>
          <a:xfrm>
            <a:off x="2023212" y="3461166"/>
            <a:ext cx="472676" cy="442089"/>
            <a:chOff x="-16066500" y="2060800"/>
            <a:chExt cx="304050" cy="284375"/>
          </a:xfrm>
        </p:grpSpPr>
        <p:sp>
          <p:nvSpPr>
            <p:cNvPr id="10252" name="Google Shape;10252;p91"/>
            <p:cNvSpPr/>
            <p:nvPr/>
          </p:nvSpPr>
          <p:spPr>
            <a:xfrm>
              <a:off x="-15978275" y="2203375"/>
              <a:ext cx="18125" cy="18125"/>
            </a:xfrm>
            <a:custGeom>
              <a:rect b="b" l="l" r="r" t="t"/>
              <a:pathLst>
                <a:path extrusionOk="0" h="725" w="725">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1"/>
            <p:cNvSpPr/>
            <p:nvPr/>
          </p:nvSpPr>
          <p:spPr>
            <a:xfrm>
              <a:off x="-15869575" y="2203375"/>
              <a:ext cx="17350" cy="18125"/>
            </a:xfrm>
            <a:custGeom>
              <a:rect b="b" l="l" r="r" t="t"/>
              <a:pathLst>
                <a:path extrusionOk="0" h="725" w="694">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1"/>
            <p:cNvSpPr/>
            <p:nvPr/>
          </p:nvSpPr>
          <p:spPr>
            <a:xfrm>
              <a:off x="-15954650" y="2186825"/>
              <a:ext cx="78775" cy="88250"/>
            </a:xfrm>
            <a:custGeom>
              <a:rect b="b" l="l" r="r" t="t"/>
              <a:pathLst>
                <a:path extrusionOk="0" h="3530" w="3151">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1"/>
            <p:cNvSpPr/>
            <p:nvPr/>
          </p:nvSpPr>
          <p:spPr>
            <a:xfrm>
              <a:off x="-16066500" y="2060800"/>
              <a:ext cx="304050" cy="284375"/>
            </a:xfrm>
            <a:custGeom>
              <a:rect b="b" l="l" r="r" t="t"/>
              <a:pathLst>
                <a:path extrusionOk="0" h="11375" w="12162">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1"/>
            <p:cNvSpPr/>
            <p:nvPr/>
          </p:nvSpPr>
          <p:spPr>
            <a:xfrm>
              <a:off x="-15960175" y="2287225"/>
              <a:ext cx="91400" cy="24075"/>
            </a:xfrm>
            <a:custGeom>
              <a:rect b="b" l="l" r="r" t="t"/>
              <a:pathLst>
                <a:path extrusionOk="0" h="963" w="3656">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57" name="Google Shape;10257;p91"/>
          <p:cNvSpPr/>
          <p:nvPr/>
        </p:nvSpPr>
        <p:spPr>
          <a:xfrm>
            <a:off x="4328946" y="3444762"/>
            <a:ext cx="475125" cy="475086"/>
          </a:xfrm>
          <a:custGeom>
            <a:rect b="b" l="l" r="r" t="t"/>
            <a:pathLst>
              <a:path extrusionOk="0" h="12224" w="12225">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8" name="Google Shape;10258;p91"/>
          <p:cNvSpPr/>
          <p:nvPr/>
        </p:nvSpPr>
        <p:spPr>
          <a:xfrm>
            <a:off x="6702735" y="3444898"/>
            <a:ext cx="391876" cy="474814"/>
          </a:xfrm>
          <a:custGeom>
            <a:rect b="b" l="l" r="r" t="t"/>
            <a:pathLst>
              <a:path extrusionOk="0" h="12217" w="10083">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9" name="Google Shape;10259;p91"/>
          <p:cNvSpPr/>
          <p:nvPr/>
        </p:nvSpPr>
        <p:spPr>
          <a:xfrm>
            <a:off x="5497759" y="3446880"/>
            <a:ext cx="475086" cy="470849"/>
          </a:xfrm>
          <a:custGeom>
            <a:rect b="b" l="l" r="r" t="t"/>
            <a:pathLst>
              <a:path extrusionOk="0" h="12115" w="12224">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0" name="Google Shape;10260;p91"/>
          <p:cNvGrpSpPr/>
          <p:nvPr/>
        </p:nvGrpSpPr>
        <p:grpSpPr>
          <a:xfrm>
            <a:off x="7907919" y="2297751"/>
            <a:ext cx="368362" cy="419314"/>
            <a:chOff x="4995050" y="3245650"/>
            <a:chExt cx="236950" cy="269725"/>
          </a:xfrm>
        </p:grpSpPr>
        <p:sp>
          <p:nvSpPr>
            <p:cNvPr id="10261" name="Google Shape;10261;p91"/>
            <p:cNvSpPr/>
            <p:nvPr/>
          </p:nvSpPr>
          <p:spPr>
            <a:xfrm>
              <a:off x="5074475" y="3356450"/>
              <a:ext cx="16050" cy="16050"/>
            </a:xfrm>
            <a:custGeom>
              <a:rect b="b" l="l" r="r" t="t"/>
              <a:pathLst>
                <a:path extrusionOk="0" h="642" w="642">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1"/>
            <p:cNvSpPr/>
            <p:nvPr/>
          </p:nvSpPr>
          <p:spPr>
            <a:xfrm>
              <a:off x="5137200" y="3356450"/>
              <a:ext cx="16050" cy="16050"/>
            </a:xfrm>
            <a:custGeom>
              <a:rect b="b" l="l" r="r" t="t"/>
              <a:pathLst>
                <a:path extrusionOk="0" h="642" w="642">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1"/>
            <p:cNvSpPr/>
            <p:nvPr/>
          </p:nvSpPr>
          <p:spPr>
            <a:xfrm>
              <a:off x="5089125" y="3371950"/>
              <a:ext cx="48100" cy="63100"/>
            </a:xfrm>
            <a:custGeom>
              <a:rect b="b" l="l" r="r" t="t"/>
              <a:pathLst>
                <a:path extrusionOk="0" h="2524" w="1924">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64" name="Google Shape;10264;p91"/>
            <p:cNvGrpSpPr/>
            <p:nvPr/>
          </p:nvGrpSpPr>
          <p:grpSpPr>
            <a:xfrm>
              <a:off x="4995050" y="3245650"/>
              <a:ext cx="236950" cy="269725"/>
              <a:chOff x="4995050" y="3245650"/>
              <a:chExt cx="236950" cy="269725"/>
            </a:xfrm>
          </p:grpSpPr>
          <p:sp>
            <p:nvSpPr>
              <p:cNvPr id="10265" name="Google Shape;10265;p91"/>
              <p:cNvSpPr/>
              <p:nvPr/>
            </p:nvSpPr>
            <p:spPr>
              <a:xfrm>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1"/>
              <p:cNvSpPr/>
              <p:nvPr/>
            </p:nvSpPr>
            <p:spPr>
              <a:xfrm flipH="1">
                <a:off x="4995050" y="3245650"/>
                <a:ext cx="236950" cy="269725"/>
              </a:xfrm>
              <a:custGeom>
                <a:rect b="b" l="l" r="r" t="t"/>
                <a:pathLst>
                  <a:path extrusionOk="0" h="10789" w="9478">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0267" name="Google Shape;10267;p91"/>
          <p:cNvGrpSpPr/>
          <p:nvPr/>
        </p:nvGrpSpPr>
        <p:grpSpPr>
          <a:xfrm>
            <a:off x="5507712" y="1689744"/>
            <a:ext cx="483749" cy="481292"/>
            <a:chOff x="4724650" y="2885700"/>
            <a:chExt cx="270750" cy="269375"/>
          </a:xfrm>
        </p:grpSpPr>
        <p:sp>
          <p:nvSpPr>
            <p:cNvPr id="10268" name="Google Shape;10268;p91"/>
            <p:cNvSpPr/>
            <p:nvPr/>
          </p:nvSpPr>
          <p:spPr>
            <a:xfrm flipH="1">
              <a:off x="472500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1"/>
            <p:cNvSpPr/>
            <p:nvPr/>
          </p:nvSpPr>
          <p:spPr>
            <a:xfrm>
              <a:off x="4724650" y="2885700"/>
              <a:ext cx="270400" cy="269375"/>
            </a:xfrm>
            <a:custGeom>
              <a:rect b="b" l="l" r="r" t="t"/>
              <a:pathLst>
                <a:path extrusionOk="0" h="10775" w="10816">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0" name="Google Shape;10270;p91"/>
            <p:cNvSpPr/>
            <p:nvPr/>
          </p:nvSpPr>
          <p:spPr>
            <a:xfrm>
              <a:off x="4900250" y="3027525"/>
              <a:ext cx="16075" cy="15350"/>
            </a:xfrm>
            <a:custGeom>
              <a:rect b="b" l="l" r="r" t="t"/>
              <a:pathLst>
                <a:path extrusionOk="0" h="614" w="643">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1" name="Google Shape;10271;p91"/>
            <p:cNvSpPr/>
            <p:nvPr/>
          </p:nvSpPr>
          <p:spPr>
            <a:xfrm>
              <a:off x="4805475" y="3027525"/>
              <a:ext cx="15375" cy="15350"/>
            </a:xfrm>
            <a:custGeom>
              <a:rect b="b" l="l" r="r" t="t"/>
              <a:pathLst>
                <a:path extrusionOk="0" h="614" w="615">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1"/>
            <p:cNvSpPr/>
            <p:nvPr/>
          </p:nvSpPr>
          <p:spPr>
            <a:xfrm>
              <a:off x="4820825" y="2932750"/>
              <a:ext cx="16050" cy="32075"/>
            </a:xfrm>
            <a:custGeom>
              <a:rect b="b" l="l" r="r" t="t"/>
              <a:pathLst>
                <a:path extrusionOk="0" h="1283" w="642">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1"/>
            <p:cNvSpPr/>
            <p:nvPr/>
          </p:nvSpPr>
          <p:spPr>
            <a:xfrm>
              <a:off x="4884925" y="2932750"/>
              <a:ext cx="15350" cy="32075"/>
            </a:xfrm>
            <a:custGeom>
              <a:rect b="b" l="l" r="r" t="t"/>
              <a:pathLst>
                <a:path extrusionOk="0" h="1283" w="614">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1"/>
            <p:cNvSpPr/>
            <p:nvPr/>
          </p:nvSpPr>
          <p:spPr>
            <a:xfrm>
              <a:off x="4852175" y="2948775"/>
              <a:ext cx="16050" cy="31400"/>
            </a:xfrm>
            <a:custGeom>
              <a:rect b="b" l="l" r="r" t="t"/>
              <a:pathLst>
                <a:path extrusionOk="0" h="1256" w="642">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5" name="Google Shape;10275;p91"/>
          <p:cNvGrpSpPr/>
          <p:nvPr/>
        </p:nvGrpSpPr>
        <p:grpSpPr>
          <a:xfrm>
            <a:off x="4374817" y="1683870"/>
            <a:ext cx="389425" cy="467822"/>
            <a:chOff x="4459350" y="2882125"/>
            <a:chExt cx="228375" cy="274350"/>
          </a:xfrm>
        </p:grpSpPr>
        <p:sp>
          <p:nvSpPr>
            <p:cNvPr id="10276" name="Google Shape;10276;p91"/>
            <p:cNvSpPr/>
            <p:nvPr/>
          </p:nvSpPr>
          <p:spPr>
            <a:xfrm>
              <a:off x="4537175" y="3045650"/>
              <a:ext cx="15375" cy="15350"/>
            </a:xfrm>
            <a:custGeom>
              <a:rect b="b" l="l" r="r" t="t"/>
              <a:pathLst>
                <a:path extrusionOk="0" h="614" w="615">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1"/>
            <p:cNvSpPr/>
            <p:nvPr/>
          </p:nvSpPr>
          <p:spPr>
            <a:xfrm>
              <a:off x="4599900" y="3045650"/>
              <a:ext cx="15350" cy="15350"/>
            </a:xfrm>
            <a:custGeom>
              <a:rect b="b" l="l" r="r" t="t"/>
              <a:pathLst>
                <a:path extrusionOk="0" h="614" w="614">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1"/>
            <p:cNvSpPr/>
            <p:nvPr/>
          </p:nvSpPr>
          <p:spPr>
            <a:xfrm>
              <a:off x="446470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1"/>
            <p:cNvSpPr/>
            <p:nvPr/>
          </p:nvSpPr>
          <p:spPr>
            <a:xfrm flipH="1">
              <a:off x="4459350" y="2886250"/>
              <a:ext cx="223025" cy="270225"/>
            </a:xfrm>
            <a:custGeom>
              <a:rect b="b" l="l" r="r" t="t"/>
              <a:pathLst>
                <a:path extrusionOk="0" h="10809" w="8921">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1"/>
            <p:cNvSpPr/>
            <p:nvPr/>
          </p:nvSpPr>
          <p:spPr>
            <a:xfrm rot="-537108">
              <a:off x="4468759"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sp>
          <p:nvSpPr>
            <p:cNvPr id="10281" name="Google Shape;10281;p91"/>
            <p:cNvSpPr/>
            <p:nvPr/>
          </p:nvSpPr>
          <p:spPr>
            <a:xfrm flipH="1" rot="537108">
              <a:off x="4653897" y="2883937"/>
              <a:ext cx="24732" cy="18476"/>
            </a:xfrm>
            <a:custGeom>
              <a:rect b="b" l="l" r="r" t="t"/>
              <a:pathLst>
                <a:path extrusionOk="0" h="721" w="1081">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sp>
      </p:grpSp>
      <p:sp>
        <p:nvSpPr>
          <p:cNvPr id="10282" name="Google Shape;10282;p91"/>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286" name="Shape 10286"/>
        <p:cNvGrpSpPr/>
        <p:nvPr/>
      </p:nvGrpSpPr>
      <p:grpSpPr>
        <a:xfrm>
          <a:off x="0" y="0"/>
          <a:ext cx="0" cy="0"/>
          <a:chOff x="0" y="0"/>
          <a:chExt cx="0" cy="0"/>
        </a:xfrm>
      </p:grpSpPr>
      <p:sp>
        <p:nvSpPr>
          <p:cNvPr id="10287" name="Google Shape;10287;p92"/>
          <p:cNvSpPr txBox="1"/>
          <p:nvPr>
            <p:ph type="title"/>
          </p:nvPr>
        </p:nvSpPr>
        <p:spPr>
          <a:xfrm>
            <a:off x="716700" y="511025"/>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0288" name="Google Shape;10288;p92"/>
          <p:cNvSpPr/>
          <p:nvPr/>
        </p:nvSpPr>
        <p:spPr>
          <a:xfrm>
            <a:off x="832597" y="1630139"/>
            <a:ext cx="433284" cy="422781"/>
          </a:xfrm>
          <a:custGeom>
            <a:rect b="b" l="l" r="r" t="t"/>
            <a:pathLst>
              <a:path extrusionOk="0" h="11713" w="12004">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89" name="Google Shape;10289;p92"/>
          <p:cNvGrpSpPr/>
          <p:nvPr/>
        </p:nvGrpSpPr>
        <p:grpSpPr>
          <a:xfrm>
            <a:off x="835580" y="2140412"/>
            <a:ext cx="426462" cy="420796"/>
            <a:chOff x="-6713450" y="2397900"/>
            <a:chExt cx="295375" cy="291450"/>
          </a:xfrm>
        </p:grpSpPr>
        <p:sp>
          <p:nvSpPr>
            <p:cNvPr id="10290" name="Google Shape;10290;p92"/>
            <p:cNvSpPr/>
            <p:nvPr/>
          </p:nvSpPr>
          <p:spPr>
            <a:xfrm>
              <a:off x="-6628400" y="2465650"/>
              <a:ext cx="69350" cy="17350"/>
            </a:xfrm>
            <a:custGeom>
              <a:rect b="b" l="l" r="r" t="t"/>
              <a:pathLst>
                <a:path extrusionOk="0" h="694" w="2774">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1" name="Google Shape;10291;p92"/>
            <p:cNvSpPr/>
            <p:nvPr/>
          </p:nvSpPr>
          <p:spPr>
            <a:xfrm>
              <a:off x="-6713450" y="2397900"/>
              <a:ext cx="295375" cy="291450"/>
            </a:xfrm>
            <a:custGeom>
              <a:rect b="b" l="l" r="r" t="t"/>
              <a:pathLst>
                <a:path extrusionOk="0" h="11658" w="11815">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2" name="Google Shape;10292;p92"/>
          <p:cNvSpPr/>
          <p:nvPr/>
        </p:nvSpPr>
        <p:spPr>
          <a:xfrm>
            <a:off x="847921" y="2660229"/>
            <a:ext cx="426499" cy="421914"/>
          </a:xfrm>
          <a:custGeom>
            <a:rect b="b" l="l" r="r" t="t"/>
            <a:pathLst>
              <a:path extrusionOk="0" h="11689" w="11816">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3" name="Google Shape;10293;p92"/>
          <p:cNvGrpSpPr/>
          <p:nvPr/>
        </p:nvGrpSpPr>
        <p:grpSpPr>
          <a:xfrm>
            <a:off x="3540341" y="1631401"/>
            <a:ext cx="423069" cy="420507"/>
            <a:chOff x="-4932650" y="2046625"/>
            <a:chExt cx="293025" cy="291250"/>
          </a:xfrm>
        </p:grpSpPr>
        <p:sp>
          <p:nvSpPr>
            <p:cNvPr id="10294" name="Google Shape;10294;p92"/>
            <p:cNvSpPr/>
            <p:nvPr/>
          </p:nvSpPr>
          <p:spPr>
            <a:xfrm>
              <a:off x="-4932650" y="2046625"/>
              <a:ext cx="293025" cy="291250"/>
            </a:xfrm>
            <a:custGeom>
              <a:rect b="b" l="l" r="r" t="t"/>
              <a:pathLst>
                <a:path extrusionOk="0" h="11650" w="11721">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2"/>
            <p:cNvSpPr/>
            <p:nvPr/>
          </p:nvSpPr>
          <p:spPr>
            <a:xfrm>
              <a:off x="-4802675" y="2115050"/>
              <a:ext cx="122100" cy="86075"/>
            </a:xfrm>
            <a:custGeom>
              <a:rect b="b" l="l" r="r" t="t"/>
              <a:pathLst>
                <a:path extrusionOk="0" h="3443" w="4884">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96" name="Google Shape;10296;p92"/>
          <p:cNvSpPr/>
          <p:nvPr/>
        </p:nvSpPr>
        <p:spPr>
          <a:xfrm>
            <a:off x="3541793" y="2140826"/>
            <a:ext cx="420796" cy="419677"/>
          </a:xfrm>
          <a:custGeom>
            <a:rect b="b" l="l" r="r" t="t"/>
            <a:pathLst>
              <a:path extrusionOk="0" h="11627" w="11658">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97" name="Google Shape;10297;p92"/>
          <p:cNvGrpSpPr/>
          <p:nvPr/>
        </p:nvGrpSpPr>
        <p:grpSpPr>
          <a:xfrm>
            <a:off x="3552272" y="2660957"/>
            <a:ext cx="423069" cy="420796"/>
            <a:chOff x="-4931075" y="2765725"/>
            <a:chExt cx="293025" cy="291450"/>
          </a:xfrm>
        </p:grpSpPr>
        <p:sp>
          <p:nvSpPr>
            <p:cNvPr id="10298" name="Google Shape;10298;p92"/>
            <p:cNvSpPr/>
            <p:nvPr/>
          </p:nvSpPr>
          <p:spPr>
            <a:xfrm>
              <a:off x="-4810550" y="2884650"/>
              <a:ext cx="51225" cy="51225"/>
            </a:xfrm>
            <a:custGeom>
              <a:rect b="b" l="l" r="r" t="t"/>
              <a:pathLst>
                <a:path extrusionOk="0" h="2049" w="2049">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2"/>
            <p:cNvSpPr/>
            <p:nvPr/>
          </p:nvSpPr>
          <p:spPr>
            <a:xfrm>
              <a:off x="-4931075" y="2765725"/>
              <a:ext cx="293025" cy="291450"/>
            </a:xfrm>
            <a:custGeom>
              <a:rect b="b" l="l" r="r" t="t"/>
              <a:pathLst>
                <a:path extrusionOk="0" h="11658" w="11721">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0" name="Google Shape;10300;p92"/>
          <p:cNvGrpSpPr/>
          <p:nvPr/>
        </p:nvGrpSpPr>
        <p:grpSpPr>
          <a:xfrm>
            <a:off x="6257840" y="1656289"/>
            <a:ext cx="420796" cy="370732"/>
            <a:chOff x="-3137650" y="2067900"/>
            <a:chExt cx="291450" cy="256775"/>
          </a:xfrm>
        </p:grpSpPr>
        <p:sp>
          <p:nvSpPr>
            <p:cNvPr id="10301" name="Google Shape;10301;p92"/>
            <p:cNvSpPr/>
            <p:nvPr/>
          </p:nvSpPr>
          <p:spPr>
            <a:xfrm>
              <a:off x="-3137650" y="2067900"/>
              <a:ext cx="291450" cy="187475"/>
            </a:xfrm>
            <a:custGeom>
              <a:rect b="b" l="l" r="r" t="t"/>
              <a:pathLst>
                <a:path extrusionOk="0" h="7499" w="11658">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2"/>
            <p:cNvSpPr/>
            <p:nvPr/>
          </p:nvSpPr>
          <p:spPr>
            <a:xfrm>
              <a:off x="-3137650" y="2273475"/>
              <a:ext cx="291450" cy="51200"/>
            </a:xfrm>
            <a:custGeom>
              <a:rect b="b" l="l" r="r" t="t"/>
              <a:pathLst>
                <a:path extrusionOk="0" h="2048" w="11658">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2"/>
            <p:cNvSpPr/>
            <p:nvPr/>
          </p:nvSpPr>
          <p:spPr>
            <a:xfrm>
              <a:off x="-3035250" y="2103000"/>
              <a:ext cx="104000" cy="118500"/>
            </a:xfrm>
            <a:custGeom>
              <a:rect b="b" l="l" r="r" t="t"/>
              <a:pathLst>
                <a:path extrusionOk="0" h="4740" w="416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04" name="Google Shape;10304;p92"/>
          <p:cNvGrpSpPr/>
          <p:nvPr/>
        </p:nvGrpSpPr>
        <p:grpSpPr>
          <a:xfrm>
            <a:off x="6257840" y="2139926"/>
            <a:ext cx="420796" cy="421770"/>
            <a:chOff x="-3137650" y="2408950"/>
            <a:chExt cx="291450" cy="292125"/>
          </a:xfrm>
        </p:grpSpPr>
        <p:sp>
          <p:nvSpPr>
            <p:cNvPr id="10305" name="Google Shape;10305;p92"/>
            <p:cNvSpPr/>
            <p:nvPr/>
          </p:nvSpPr>
          <p:spPr>
            <a:xfrm>
              <a:off x="-3137650" y="2408950"/>
              <a:ext cx="291450" cy="292125"/>
            </a:xfrm>
            <a:custGeom>
              <a:rect b="b" l="l" r="r" t="t"/>
              <a:pathLst>
                <a:path extrusionOk="0" h="11685" w="11658">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2"/>
            <p:cNvSpPr/>
            <p:nvPr/>
          </p:nvSpPr>
          <p:spPr>
            <a:xfrm>
              <a:off x="-3104575" y="2442800"/>
              <a:ext cx="18150" cy="17350"/>
            </a:xfrm>
            <a:custGeom>
              <a:rect b="b" l="l" r="r" t="t"/>
              <a:pathLst>
                <a:path extrusionOk="0" h="694" w="726">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2"/>
            <p:cNvSpPr/>
            <p:nvPr/>
          </p:nvSpPr>
          <p:spPr>
            <a:xfrm>
              <a:off x="-306990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2"/>
            <p:cNvSpPr/>
            <p:nvPr/>
          </p:nvSpPr>
          <p:spPr>
            <a:xfrm>
              <a:off x="-3035250" y="2442800"/>
              <a:ext cx="17350" cy="17350"/>
            </a:xfrm>
            <a:custGeom>
              <a:rect b="b" l="l" r="r" t="t"/>
              <a:pathLst>
                <a:path extrusionOk="0" h="694" w="694">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2"/>
            <p:cNvSpPr/>
            <p:nvPr/>
          </p:nvSpPr>
          <p:spPr>
            <a:xfrm>
              <a:off x="-3002175" y="2442800"/>
              <a:ext cx="120525" cy="17350"/>
            </a:xfrm>
            <a:custGeom>
              <a:rect b="b" l="l" r="r" t="t"/>
              <a:pathLst>
                <a:path extrusionOk="0" h="694" w="4821">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0" name="Google Shape;10310;p92"/>
          <p:cNvGrpSpPr/>
          <p:nvPr/>
        </p:nvGrpSpPr>
        <p:grpSpPr>
          <a:xfrm>
            <a:off x="6269771" y="2685412"/>
            <a:ext cx="420796" cy="371887"/>
            <a:chOff x="-3137650" y="2787000"/>
            <a:chExt cx="291450" cy="257575"/>
          </a:xfrm>
        </p:grpSpPr>
        <p:sp>
          <p:nvSpPr>
            <p:cNvPr id="10311" name="Google Shape;10311;p92"/>
            <p:cNvSpPr/>
            <p:nvPr/>
          </p:nvSpPr>
          <p:spPr>
            <a:xfrm>
              <a:off x="-3137650" y="2787000"/>
              <a:ext cx="291450" cy="257575"/>
            </a:xfrm>
            <a:custGeom>
              <a:rect b="b" l="l" r="r" t="t"/>
              <a:pathLst>
                <a:path extrusionOk="0" h="10303" w="11658">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2"/>
            <p:cNvSpPr/>
            <p:nvPr/>
          </p:nvSpPr>
          <p:spPr>
            <a:xfrm>
              <a:off x="-3104575" y="2820875"/>
              <a:ext cx="18150" cy="17350"/>
            </a:xfrm>
            <a:custGeom>
              <a:rect b="b" l="l" r="r" t="t"/>
              <a:pathLst>
                <a:path extrusionOk="0" h="694" w="726">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3" name="Google Shape;10313;p92"/>
            <p:cNvSpPr/>
            <p:nvPr/>
          </p:nvSpPr>
          <p:spPr>
            <a:xfrm>
              <a:off x="-306990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4" name="Google Shape;10314;p92"/>
            <p:cNvSpPr/>
            <p:nvPr/>
          </p:nvSpPr>
          <p:spPr>
            <a:xfrm>
              <a:off x="-3035250" y="2820875"/>
              <a:ext cx="17350" cy="17350"/>
            </a:xfrm>
            <a:custGeom>
              <a:rect b="b" l="l" r="r" t="t"/>
              <a:pathLst>
                <a:path extrusionOk="0" h="694" w="694">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2"/>
            <p:cNvSpPr/>
            <p:nvPr/>
          </p:nvSpPr>
          <p:spPr>
            <a:xfrm>
              <a:off x="-3002175" y="2820875"/>
              <a:ext cx="121325" cy="17350"/>
            </a:xfrm>
            <a:custGeom>
              <a:rect b="b" l="l" r="r" t="t"/>
              <a:pathLst>
                <a:path extrusionOk="0" h="694" w="4853">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2"/>
            <p:cNvSpPr/>
            <p:nvPr/>
          </p:nvSpPr>
          <p:spPr>
            <a:xfrm>
              <a:off x="-2948625" y="2907300"/>
              <a:ext cx="52025" cy="85300"/>
            </a:xfrm>
            <a:custGeom>
              <a:rect b="b" l="l" r="r" t="t"/>
              <a:pathLst>
                <a:path extrusionOk="0" h="3412" w="2081">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2"/>
            <p:cNvSpPr/>
            <p:nvPr/>
          </p:nvSpPr>
          <p:spPr>
            <a:xfrm>
              <a:off x="-3088025" y="2907300"/>
              <a:ext cx="53575" cy="85300"/>
            </a:xfrm>
            <a:custGeom>
              <a:rect b="b" l="l" r="r" t="t"/>
              <a:pathLst>
                <a:path extrusionOk="0" h="3412" w="2143">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2"/>
            <p:cNvSpPr/>
            <p:nvPr/>
          </p:nvSpPr>
          <p:spPr>
            <a:xfrm>
              <a:off x="-3019500" y="2888975"/>
              <a:ext cx="54375" cy="119400"/>
            </a:xfrm>
            <a:custGeom>
              <a:rect b="b" l="l" r="r" t="t"/>
              <a:pathLst>
                <a:path extrusionOk="0" h="4776" w="2175">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19" name="Google Shape;10319;p92"/>
          <p:cNvSpPr/>
          <p:nvPr/>
        </p:nvSpPr>
        <p:spPr>
          <a:xfrm>
            <a:off x="1347632" y="3294616"/>
            <a:ext cx="420796" cy="295690"/>
          </a:xfrm>
          <a:custGeom>
            <a:rect b="b" l="l" r="r" t="t"/>
            <a:pathLst>
              <a:path extrusionOk="0" h="8192" w="11658">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2"/>
          <p:cNvSpPr/>
          <p:nvPr/>
        </p:nvSpPr>
        <p:spPr>
          <a:xfrm>
            <a:off x="1376423" y="1630482"/>
            <a:ext cx="421914" cy="422095"/>
          </a:xfrm>
          <a:custGeom>
            <a:rect b="b" l="l" r="r" t="t"/>
            <a:pathLst>
              <a:path extrusionOk="0" h="11694" w="11689">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2"/>
          <p:cNvSpPr/>
          <p:nvPr/>
        </p:nvSpPr>
        <p:spPr>
          <a:xfrm>
            <a:off x="1374708" y="2139274"/>
            <a:ext cx="425343" cy="422781"/>
          </a:xfrm>
          <a:custGeom>
            <a:rect b="b" l="l" r="r" t="t"/>
            <a:pathLst>
              <a:path extrusionOk="0" h="11713" w="11784">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22" name="Google Shape;10322;p92"/>
          <p:cNvGrpSpPr/>
          <p:nvPr/>
        </p:nvGrpSpPr>
        <p:grpSpPr>
          <a:xfrm>
            <a:off x="1387948" y="2660397"/>
            <a:ext cx="421914" cy="421914"/>
            <a:chOff x="-6354300" y="2757075"/>
            <a:chExt cx="292225" cy="292225"/>
          </a:xfrm>
        </p:grpSpPr>
        <p:sp>
          <p:nvSpPr>
            <p:cNvPr id="10323" name="Google Shape;10323;p92"/>
            <p:cNvSpPr/>
            <p:nvPr/>
          </p:nvSpPr>
          <p:spPr>
            <a:xfrm>
              <a:off x="-6354300" y="2757075"/>
              <a:ext cx="292225" cy="292225"/>
            </a:xfrm>
            <a:custGeom>
              <a:rect b="b" l="l" r="r" t="t"/>
              <a:pathLst>
                <a:path extrusionOk="0" h="11689" w="11689">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2"/>
            <p:cNvSpPr/>
            <p:nvPr/>
          </p:nvSpPr>
          <p:spPr>
            <a:xfrm>
              <a:off x="-6268450" y="279015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2"/>
            <p:cNvSpPr/>
            <p:nvPr/>
          </p:nvSpPr>
          <p:spPr>
            <a:xfrm>
              <a:off x="-6268450" y="2825600"/>
              <a:ext cx="119750" cy="18125"/>
            </a:xfrm>
            <a:custGeom>
              <a:rect b="b" l="l" r="r" t="t"/>
              <a:pathLst>
                <a:path extrusionOk="0" h="725" w="479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2"/>
            <p:cNvSpPr/>
            <p:nvPr/>
          </p:nvSpPr>
          <p:spPr>
            <a:xfrm>
              <a:off x="-6268450" y="2860250"/>
              <a:ext cx="119750" cy="17350"/>
            </a:xfrm>
            <a:custGeom>
              <a:rect b="b" l="l" r="r" t="t"/>
              <a:pathLst>
                <a:path extrusionOk="0" h="694" w="479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27" name="Google Shape;10327;p92"/>
          <p:cNvGrpSpPr/>
          <p:nvPr/>
        </p:nvGrpSpPr>
        <p:grpSpPr>
          <a:xfrm>
            <a:off x="4081951" y="1629560"/>
            <a:ext cx="424188" cy="424188"/>
            <a:chOff x="-4573475" y="2045850"/>
            <a:chExt cx="293800" cy="293800"/>
          </a:xfrm>
        </p:grpSpPr>
        <p:sp>
          <p:nvSpPr>
            <p:cNvPr id="10328" name="Google Shape;10328;p92"/>
            <p:cNvSpPr/>
            <p:nvPr/>
          </p:nvSpPr>
          <p:spPr>
            <a:xfrm>
              <a:off x="-4573475" y="2045850"/>
              <a:ext cx="293800" cy="293800"/>
            </a:xfrm>
            <a:custGeom>
              <a:rect b="b" l="l" r="r" t="t"/>
              <a:pathLst>
                <a:path extrusionOk="0" h="11752" w="11752">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2"/>
            <p:cNvSpPr/>
            <p:nvPr/>
          </p:nvSpPr>
          <p:spPr>
            <a:xfrm>
              <a:off x="-4521500" y="2099400"/>
              <a:ext cx="189050" cy="188275"/>
            </a:xfrm>
            <a:custGeom>
              <a:rect b="b" l="l" r="r" t="t"/>
              <a:pathLst>
                <a:path extrusionOk="0" h="7531" w="7562">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0" name="Google Shape;10330;p92"/>
          <p:cNvGrpSpPr/>
          <p:nvPr/>
        </p:nvGrpSpPr>
        <p:grpSpPr>
          <a:xfrm>
            <a:off x="4081374" y="2138699"/>
            <a:ext cx="425343" cy="424225"/>
            <a:chOff x="-4570325" y="2405775"/>
            <a:chExt cx="294600" cy="293825"/>
          </a:xfrm>
        </p:grpSpPr>
        <p:sp>
          <p:nvSpPr>
            <p:cNvPr id="10331" name="Google Shape;10331;p92"/>
            <p:cNvSpPr/>
            <p:nvPr/>
          </p:nvSpPr>
          <p:spPr>
            <a:xfrm>
              <a:off x="-4570325" y="2405775"/>
              <a:ext cx="294600" cy="293825"/>
            </a:xfrm>
            <a:custGeom>
              <a:rect b="b" l="l" r="r" t="t"/>
              <a:pathLst>
                <a:path extrusionOk="0" h="11753" w="11784">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2"/>
            <p:cNvSpPr/>
            <p:nvPr/>
          </p:nvSpPr>
          <p:spPr>
            <a:xfrm>
              <a:off x="-4478175" y="2439650"/>
              <a:ext cx="103975" cy="120525"/>
            </a:xfrm>
            <a:custGeom>
              <a:rect b="b" l="l" r="r" t="t"/>
              <a:pathLst>
                <a:path extrusionOk="0" h="4821" w="4159">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3" name="Google Shape;10333;p92"/>
          <p:cNvGrpSpPr/>
          <p:nvPr/>
        </p:nvGrpSpPr>
        <p:grpSpPr>
          <a:xfrm>
            <a:off x="4094442" y="2659838"/>
            <a:ext cx="423069" cy="423033"/>
            <a:chOff x="-4572700" y="2764950"/>
            <a:chExt cx="293025" cy="293000"/>
          </a:xfrm>
        </p:grpSpPr>
        <p:sp>
          <p:nvSpPr>
            <p:cNvPr id="10334" name="Google Shape;10334;p92"/>
            <p:cNvSpPr/>
            <p:nvPr/>
          </p:nvSpPr>
          <p:spPr>
            <a:xfrm>
              <a:off x="-4572700" y="2764950"/>
              <a:ext cx="293025" cy="293000"/>
            </a:xfrm>
            <a:custGeom>
              <a:rect b="b" l="l" r="r" t="t"/>
              <a:pathLst>
                <a:path extrusionOk="0" h="11720" w="11721">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2"/>
            <p:cNvSpPr/>
            <p:nvPr/>
          </p:nvSpPr>
          <p:spPr>
            <a:xfrm>
              <a:off x="-4538825" y="2833475"/>
              <a:ext cx="86650" cy="104775"/>
            </a:xfrm>
            <a:custGeom>
              <a:rect b="b" l="l" r="r" t="t"/>
              <a:pathLst>
                <a:path extrusionOk="0" h="4191" w="3466">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2"/>
            <p:cNvSpPr/>
            <p:nvPr/>
          </p:nvSpPr>
          <p:spPr>
            <a:xfrm>
              <a:off x="-4435650" y="2902775"/>
              <a:ext cx="121325" cy="17350"/>
            </a:xfrm>
            <a:custGeom>
              <a:rect b="b" l="l" r="r" t="t"/>
              <a:pathLst>
                <a:path extrusionOk="0" h="694" w="4853">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2"/>
            <p:cNvSpPr/>
            <p:nvPr/>
          </p:nvSpPr>
          <p:spPr>
            <a:xfrm>
              <a:off x="-4435650" y="2867325"/>
              <a:ext cx="121325" cy="17350"/>
            </a:xfrm>
            <a:custGeom>
              <a:rect b="b" l="l" r="r" t="t"/>
              <a:pathLst>
                <a:path extrusionOk="0" h="694" w="4853">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2"/>
            <p:cNvSpPr/>
            <p:nvPr/>
          </p:nvSpPr>
          <p:spPr>
            <a:xfrm>
              <a:off x="-4435650" y="2833475"/>
              <a:ext cx="121325" cy="18125"/>
            </a:xfrm>
            <a:custGeom>
              <a:rect b="b" l="l" r="r" t="t"/>
              <a:pathLst>
                <a:path extrusionOk="0" h="725" w="4853">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39" name="Google Shape;10339;p92"/>
          <p:cNvGrpSpPr/>
          <p:nvPr/>
        </p:nvGrpSpPr>
        <p:grpSpPr>
          <a:xfrm>
            <a:off x="6813205" y="1631239"/>
            <a:ext cx="414840" cy="420832"/>
            <a:chOff x="-2777700" y="2049775"/>
            <a:chExt cx="287325" cy="291475"/>
          </a:xfrm>
        </p:grpSpPr>
        <p:sp>
          <p:nvSpPr>
            <p:cNvPr id="10340" name="Google Shape;10340;p92"/>
            <p:cNvSpPr/>
            <p:nvPr/>
          </p:nvSpPr>
          <p:spPr>
            <a:xfrm>
              <a:off x="-2777700" y="2049775"/>
              <a:ext cx="287325" cy="291475"/>
            </a:xfrm>
            <a:custGeom>
              <a:rect b="b" l="l" r="r" t="t"/>
              <a:pathLst>
                <a:path extrusionOk="0" h="11659" w="11493">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2"/>
            <p:cNvSpPr/>
            <p:nvPr/>
          </p:nvSpPr>
          <p:spPr>
            <a:xfrm>
              <a:off x="-2694200" y="2221475"/>
              <a:ext cx="69325" cy="68550"/>
            </a:xfrm>
            <a:custGeom>
              <a:rect b="b" l="l" r="r" t="t"/>
              <a:pathLst>
                <a:path extrusionOk="0" h="2742" w="2773">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2"/>
            <p:cNvSpPr/>
            <p:nvPr/>
          </p:nvSpPr>
          <p:spPr>
            <a:xfrm>
              <a:off x="-2608350" y="2255350"/>
              <a:ext cx="51200" cy="51225"/>
            </a:xfrm>
            <a:custGeom>
              <a:rect b="b" l="l" r="r" t="t"/>
              <a:pathLst>
                <a:path extrusionOk="0" h="2049" w="2048">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43" name="Google Shape;10343;p92"/>
          <p:cNvGrpSpPr/>
          <p:nvPr/>
        </p:nvGrpSpPr>
        <p:grpSpPr>
          <a:xfrm>
            <a:off x="6809667" y="2140431"/>
            <a:ext cx="421914" cy="420759"/>
            <a:chOff x="-2571737" y="2403625"/>
            <a:chExt cx="292225" cy="291425"/>
          </a:xfrm>
        </p:grpSpPr>
        <p:sp>
          <p:nvSpPr>
            <p:cNvPr id="10344" name="Google Shape;10344;p92"/>
            <p:cNvSpPr/>
            <p:nvPr/>
          </p:nvSpPr>
          <p:spPr>
            <a:xfrm>
              <a:off x="-2571737" y="2403625"/>
              <a:ext cx="292225" cy="291425"/>
            </a:xfrm>
            <a:custGeom>
              <a:rect b="b" l="l" r="r" t="t"/>
              <a:pathLst>
                <a:path extrusionOk="0" h="11657" w="11689">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2"/>
            <p:cNvSpPr/>
            <p:nvPr/>
          </p:nvSpPr>
          <p:spPr>
            <a:xfrm>
              <a:off x="-2485967" y="2649150"/>
              <a:ext cx="173300" cy="18150"/>
            </a:xfrm>
            <a:custGeom>
              <a:rect b="b" l="l" r="r" t="t"/>
              <a:pathLst>
                <a:path extrusionOk="0" h="726" w="6932">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2"/>
            <p:cNvSpPr/>
            <p:nvPr/>
          </p:nvSpPr>
          <p:spPr>
            <a:xfrm>
              <a:off x="-2485967" y="2511325"/>
              <a:ext cx="173300" cy="18150"/>
            </a:xfrm>
            <a:custGeom>
              <a:rect b="b" l="l" r="r" t="t"/>
              <a:pathLst>
                <a:path extrusionOk="0" h="726" w="6932">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92"/>
            <p:cNvSpPr/>
            <p:nvPr/>
          </p:nvSpPr>
          <p:spPr>
            <a:xfrm>
              <a:off x="-2540185" y="2511325"/>
              <a:ext cx="18125" cy="18925"/>
            </a:xfrm>
            <a:custGeom>
              <a:rect b="b" l="l" r="r" t="t"/>
              <a:pathLst>
                <a:path extrusionOk="0" h="757" w="725">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2"/>
            <p:cNvSpPr/>
            <p:nvPr/>
          </p:nvSpPr>
          <p:spPr>
            <a:xfrm>
              <a:off x="-2485579" y="2580625"/>
              <a:ext cx="172525" cy="17350"/>
            </a:xfrm>
            <a:custGeom>
              <a:rect b="b" l="l" r="r" t="t"/>
              <a:pathLst>
                <a:path extrusionOk="0" h="694" w="6901">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2"/>
            <p:cNvSpPr/>
            <p:nvPr/>
          </p:nvSpPr>
          <p:spPr>
            <a:xfrm>
              <a:off x="-2540185" y="2580625"/>
              <a:ext cx="18125" cy="17350"/>
            </a:xfrm>
            <a:custGeom>
              <a:rect b="b" l="l" r="r" t="t"/>
              <a:pathLst>
                <a:path extrusionOk="0" h="694" w="725">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2"/>
            <p:cNvSpPr/>
            <p:nvPr/>
          </p:nvSpPr>
          <p:spPr>
            <a:xfrm>
              <a:off x="-2540185" y="2649150"/>
              <a:ext cx="18125" cy="18150"/>
            </a:xfrm>
            <a:custGeom>
              <a:rect b="b" l="l" r="r" t="t"/>
              <a:pathLst>
                <a:path extrusionOk="0" h="726" w="725">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1" name="Google Shape;10351;p92"/>
          <p:cNvGrpSpPr/>
          <p:nvPr/>
        </p:nvGrpSpPr>
        <p:grpSpPr>
          <a:xfrm>
            <a:off x="6809667" y="2661534"/>
            <a:ext cx="421914" cy="419640"/>
            <a:chOff x="-2571737" y="2764550"/>
            <a:chExt cx="292225" cy="290650"/>
          </a:xfrm>
        </p:grpSpPr>
        <p:sp>
          <p:nvSpPr>
            <p:cNvPr id="10352" name="Google Shape;10352;p92"/>
            <p:cNvSpPr/>
            <p:nvPr/>
          </p:nvSpPr>
          <p:spPr>
            <a:xfrm>
              <a:off x="-2496085" y="3009100"/>
              <a:ext cx="17350" cy="17350"/>
            </a:xfrm>
            <a:custGeom>
              <a:rect b="b" l="l" r="r" t="t"/>
              <a:pathLst>
                <a:path extrusionOk="0" h="694" w="694">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3" name="Google Shape;10353;p92"/>
            <p:cNvSpPr/>
            <p:nvPr/>
          </p:nvSpPr>
          <p:spPr>
            <a:xfrm>
              <a:off x="-2398548" y="2800375"/>
              <a:ext cx="52000" cy="120525"/>
            </a:xfrm>
            <a:custGeom>
              <a:rect b="b" l="l" r="r" t="t"/>
              <a:pathLst>
                <a:path extrusionOk="0" h="4821" w="208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2"/>
            <p:cNvSpPr/>
            <p:nvPr/>
          </p:nvSpPr>
          <p:spPr>
            <a:xfrm>
              <a:off x="-2571737" y="2764550"/>
              <a:ext cx="292225" cy="290650"/>
            </a:xfrm>
            <a:custGeom>
              <a:rect b="b" l="l" r="r" t="t"/>
              <a:pathLst>
                <a:path extrusionOk="0" h="11626" w="11689">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5" name="Google Shape;10355;p92"/>
          <p:cNvGrpSpPr/>
          <p:nvPr/>
        </p:nvGrpSpPr>
        <p:grpSpPr>
          <a:xfrm>
            <a:off x="3009168" y="3230538"/>
            <a:ext cx="421914" cy="423864"/>
            <a:chOff x="-1333975" y="2365850"/>
            <a:chExt cx="292225" cy="293575"/>
          </a:xfrm>
        </p:grpSpPr>
        <p:sp>
          <p:nvSpPr>
            <p:cNvPr id="10356" name="Google Shape;10356;p92"/>
            <p:cNvSpPr/>
            <p:nvPr/>
          </p:nvSpPr>
          <p:spPr>
            <a:xfrm>
              <a:off x="-1285150" y="2365850"/>
              <a:ext cx="191225" cy="293575"/>
            </a:xfrm>
            <a:custGeom>
              <a:rect b="b" l="l" r="r" t="t"/>
              <a:pathLst>
                <a:path extrusionOk="0" h="11743" w="7649">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2"/>
            <p:cNvSpPr/>
            <p:nvPr/>
          </p:nvSpPr>
          <p:spPr>
            <a:xfrm>
              <a:off x="-1076425" y="2452250"/>
              <a:ext cx="34675" cy="18150"/>
            </a:xfrm>
            <a:custGeom>
              <a:rect b="b" l="l" r="r" t="t"/>
              <a:pathLst>
                <a:path extrusionOk="0" h="726" w="1387">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2"/>
            <p:cNvSpPr/>
            <p:nvPr/>
          </p:nvSpPr>
          <p:spPr>
            <a:xfrm>
              <a:off x="-1333975" y="2452250"/>
              <a:ext cx="34675" cy="18150"/>
            </a:xfrm>
            <a:custGeom>
              <a:rect b="b" l="l" r="r" t="t"/>
              <a:pathLst>
                <a:path extrusionOk="0" h="726" w="1387">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2"/>
            <p:cNvSpPr/>
            <p:nvPr/>
          </p:nvSpPr>
          <p:spPr>
            <a:xfrm>
              <a:off x="-1093750" y="2383050"/>
              <a:ext cx="35450" cy="26575"/>
            </a:xfrm>
            <a:custGeom>
              <a:rect b="b" l="l" r="r" t="t"/>
              <a:pathLst>
                <a:path extrusionOk="0" h="1063" w="1418">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2"/>
            <p:cNvSpPr/>
            <p:nvPr/>
          </p:nvSpPr>
          <p:spPr>
            <a:xfrm>
              <a:off x="-1317450" y="2512575"/>
              <a:ext cx="35475" cy="26225"/>
            </a:xfrm>
            <a:custGeom>
              <a:rect b="b" l="l" r="r" t="t"/>
              <a:pathLst>
                <a:path extrusionOk="0" h="1049" w="1419">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2"/>
            <p:cNvSpPr/>
            <p:nvPr/>
          </p:nvSpPr>
          <p:spPr>
            <a:xfrm>
              <a:off x="-1092975" y="2512575"/>
              <a:ext cx="34675" cy="25525"/>
            </a:xfrm>
            <a:custGeom>
              <a:rect b="b" l="l" r="r" t="t"/>
              <a:pathLst>
                <a:path extrusionOk="0" h="1021" w="1387">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2"/>
            <p:cNvSpPr/>
            <p:nvPr/>
          </p:nvSpPr>
          <p:spPr>
            <a:xfrm>
              <a:off x="-1316650" y="2383750"/>
              <a:ext cx="34675" cy="25525"/>
            </a:xfrm>
            <a:custGeom>
              <a:rect b="b" l="l" r="r" t="t"/>
              <a:pathLst>
                <a:path extrusionOk="0" h="1021" w="1387">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2"/>
            <p:cNvSpPr/>
            <p:nvPr/>
          </p:nvSpPr>
          <p:spPr>
            <a:xfrm>
              <a:off x="-1239475" y="2401575"/>
              <a:ext cx="102425" cy="153100"/>
            </a:xfrm>
            <a:custGeom>
              <a:rect b="b" l="l" r="r" t="t"/>
              <a:pathLst>
                <a:path extrusionOk="0" h="6124" w="4097">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4" name="Google Shape;10364;p92"/>
          <p:cNvGrpSpPr/>
          <p:nvPr/>
        </p:nvGrpSpPr>
        <p:grpSpPr>
          <a:xfrm>
            <a:off x="1942643" y="2660397"/>
            <a:ext cx="398020" cy="421914"/>
            <a:chOff x="-5995925" y="2757850"/>
            <a:chExt cx="275675" cy="292225"/>
          </a:xfrm>
        </p:grpSpPr>
        <p:sp>
          <p:nvSpPr>
            <p:cNvPr id="10365" name="Google Shape;10365;p92"/>
            <p:cNvSpPr/>
            <p:nvPr/>
          </p:nvSpPr>
          <p:spPr>
            <a:xfrm>
              <a:off x="-5995925" y="2757850"/>
              <a:ext cx="275675" cy="292225"/>
            </a:xfrm>
            <a:custGeom>
              <a:rect b="b" l="l" r="r" t="t"/>
              <a:pathLst>
                <a:path extrusionOk="0" h="11689" w="11027">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2"/>
            <p:cNvSpPr/>
            <p:nvPr/>
          </p:nvSpPr>
          <p:spPr>
            <a:xfrm>
              <a:off x="-5892750" y="2808250"/>
              <a:ext cx="137850" cy="69350"/>
            </a:xfrm>
            <a:custGeom>
              <a:rect b="b" l="l" r="r" t="t"/>
              <a:pathLst>
                <a:path extrusionOk="0" h="2774" w="5514">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7" name="Google Shape;10367;p92"/>
            <p:cNvSpPr/>
            <p:nvPr/>
          </p:nvSpPr>
          <p:spPr>
            <a:xfrm>
              <a:off x="-5891975" y="2895675"/>
              <a:ext cx="34700" cy="17375"/>
            </a:xfrm>
            <a:custGeom>
              <a:rect b="b" l="l" r="r" t="t"/>
              <a:pathLst>
                <a:path extrusionOk="0" h="695" w="1388">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8" name="Google Shape;10368;p92"/>
            <p:cNvSpPr/>
            <p:nvPr/>
          </p:nvSpPr>
          <p:spPr>
            <a:xfrm>
              <a:off x="-5891975" y="2928775"/>
              <a:ext cx="34700" cy="18125"/>
            </a:xfrm>
            <a:custGeom>
              <a:rect b="b" l="l" r="r" t="t"/>
              <a:pathLst>
                <a:path extrusionOk="0" h="725" w="1388">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2"/>
            <p:cNvSpPr/>
            <p:nvPr/>
          </p:nvSpPr>
          <p:spPr>
            <a:xfrm>
              <a:off x="-58407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2"/>
            <p:cNvSpPr/>
            <p:nvPr/>
          </p:nvSpPr>
          <p:spPr>
            <a:xfrm>
              <a:off x="-58407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2"/>
            <p:cNvSpPr/>
            <p:nvPr/>
          </p:nvSpPr>
          <p:spPr>
            <a:xfrm>
              <a:off x="-5789575" y="2895675"/>
              <a:ext cx="34675" cy="17375"/>
            </a:xfrm>
            <a:custGeom>
              <a:rect b="b" l="l" r="r" t="t"/>
              <a:pathLst>
                <a:path extrusionOk="0" h="695" w="1387">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2"/>
            <p:cNvSpPr/>
            <p:nvPr/>
          </p:nvSpPr>
          <p:spPr>
            <a:xfrm>
              <a:off x="-5789575" y="2928775"/>
              <a:ext cx="34675" cy="18125"/>
            </a:xfrm>
            <a:custGeom>
              <a:rect b="b" l="l" r="r" t="t"/>
              <a:pathLst>
                <a:path extrusionOk="0" h="725" w="1387">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2"/>
            <p:cNvSpPr/>
            <p:nvPr/>
          </p:nvSpPr>
          <p:spPr>
            <a:xfrm>
              <a:off x="-5858100" y="2998075"/>
              <a:ext cx="68550" cy="17350"/>
            </a:xfrm>
            <a:custGeom>
              <a:rect b="b" l="l" r="r" t="t"/>
              <a:pathLst>
                <a:path extrusionOk="0" h="694" w="2742">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4" name="Google Shape;10374;p92"/>
          <p:cNvGrpSpPr/>
          <p:nvPr/>
        </p:nvGrpSpPr>
        <p:grpSpPr>
          <a:xfrm>
            <a:off x="4622930" y="1631816"/>
            <a:ext cx="421951" cy="419677"/>
            <a:chOff x="-4211975" y="2046625"/>
            <a:chExt cx="292250" cy="290675"/>
          </a:xfrm>
        </p:grpSpPr>
        <p:sp>
          <p:nvSpPr>
            <p:cNvPr id="10375" name="Google Shape;10375;p92"/>
            <p:cNvSpPr/>
            <p:nvPr/>
          </p:nvSpPr>
          <p:spPr>
            <a:xfrm>
              <a:off x="-4211975" y="2081300"/>
              <a:ext cx="256025" cy="256000"/>
            </a:xfrm>
            <a:custGeom>
              <a:rect b="b" l="l" r="r" t="t"/>
              <a:pathLst>
                <a:path extrusionOk="0" h="10240" w="10241">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2"/>
            <p:cNvSpPr/>
            <p:nvPr/>
          </p:nvSpPr>
          <p:spPr>
            <a:xfrm>
              <a:off x="-4057600" y="2046625"/>
              <a:ext cx="137875" cy="137875"/>
            </a:xfrm>
            <a:custGeom>
              <a:rect b="b" l="l" r="r" t="t"/>
              <a:pathLst>
                <a:path extrusionOk="0" h="5515" w="5515">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77" name="Google Shape;10377;p92"/>
          <p:cNvGrpSpPr/>
          <p:nvPr/>
        </p:nvGrpSpPr>
        <p:grpSpPr>
          <a:xfrm>
            <a:off x="4672976" y="2138699"/>
            <a:ext cx="321859" cy="424225"/>
            <a:chOff x="-4178875" y="2405775"/>
            <a:chExt cx="222925" cy="293825"/>
          </a:xfrm>
        </p:grpSpPr>
        <p:sp>
          <p:nvSpPr>
            <p:cNvPr id="10378" name="Google Shape;10378;p92"/>
            <p:cNvSpPr/>
            <p:nvPr/>
          </p:nvSpPr>
          <p:spPr>
            <a:xfrm>
              <a:off x="-4178875" y="2405775"/>
              <a:ext cx="222925" cy="293825"/>
            </a:xfrm>
            <a:custGeom>
              <a:rect b="b" l="l" r="r" t="t"/>
              <a:pathLst>
                <a:path extrusionOk="0" h="11753" w="8917">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2"/>
            <p:cNvSpPr/>
            <p:nvPr/>
          </p:nvSpPr>
          <p:spPr>
            <a:xfrm>
              <a:off x="-4093025" y="2491650"/>
              <a:ext cx="51225" cy="51200"/>
            </a:xfrm>
            <a:custGeom>
              <a:rect b="b" l="l" r="r" t="t"/>
              <a:pathLst>
                <a:path extrusionOk="0" h="2048" w="2049">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2"/>
            <p:cNvSpPr/>
            <p:nvPr/>
          </p:nvSpPr>
          <p:spPr>
            <a:xfrm>
              <a:off x="-4145800" y="2439650"/>
              <a:ext cx="155975" cy="155200"/>
            </a:xfrm>
            <a:custGeom>
              <a:rect b="b" l="l" r="r" t="t"/>
              <a:pathLst>
                <a:path extrusionOk="0" h="6208" w="6239">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81" name="Google Shape;10381;p92"/>
          <p:cNvGrpSpPr/>
          <p:nvPr/>
        </p:nvGrpSpPr>
        <p:grpSpPr>
          <a:xfrm>
            <a:off x="4635439" y="2673483"/>
            <a:ext cx="420796" cy="395746"/>
            <a:chOff x="-4211975" y="2783850"/>
            <a:chExt cx="291450" cy="274100"/>
          </a:xfrm>
        </p:grpSpPr>
        <p:sp>
          <p:nvSpPr>
            <p:cNvPr id="10382" name="Google Shape;10382;p92"/>
            <p:cNvSpPr/>
            <p:nvPr/>
          </p:nvSpPr>
          <p:spPr>
            <a:xfrm>
              <a:off x="-4211975" y="2937125"/>
              <a:ext cx="291450" cy="120825"/>
            </a:xfrm>
            <a:custGeom>
              <a:rect b="b" l="l" r="r" t="t"/>
              <a:pathLst>
                <a:path extrusionOk="0" h="4833" w="11658">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2"/>
            <p:cNvSpPr/>
            <p:nvPr/>
          </p:nvSpPr>
          <p:spPr>
            <a:xfrm>
              <a:off x="-4109575" y="2783850"/>
              <a:ext cx="153625" cy="154400"/>
            </a:xfrm>
            <a:custGeom>
              <a:rect b="b" l="l" r="r" t="t"/>
              <a:pathLst>
                <a:path extrusionOk="0" h="6176" w="6145">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2"/>
            <p:cNvSpPr/>
            <p:nvPr/>
          </p:nvSpPr>
          <p:spPr>
            <a:xfrm>
              <a:off x="-4074925" y="2818500"/>
              <a:ext cx="84300" cy="85100"/>
            </a:xfrm>
            <a:custGeom>
              <a:rect b="b" l="l" r="r" t="t"/>
              <a:pathLst>
                <a:path extrusionOk="0" h="3404" w="3372">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85" name="Google Shape;10385;p92"/>
          <p:cNvSpPr/>
          <p:nvPr/>
        </p:nvSpPr>
        <p:spPr>
          <a:xfrm>
            <a:off x="7351333" y="1629995"/>
            <a:ext cx="399175" cy="423069"/>
          </a:xfrm>
          <a:custGeom>
            <a:rect b="b" l="l" r="r" t="t"/>
            <a:pathLst>
              <a:path extrusionOk="0" h="11721" w="11059">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86" name="Google Shape;10386;p92"/>
          <p:cNvGrpSpPr/>
          <p:nvPr/>
        </p:nvGrpSpPr>
        <p:grpSpPr>
          <a:xfrm>
            <a:off x="7340368" y="2140413"/>
            <a:ext cx="420796" cy="420796"/>
            <a:chOff x="-2419325" y="2408150"/>
            <a:chExt cx="291450" cy="291450"/>
          </a:xfrm>
        </p:grpSpPr>
        <p:sp>
          <p:nvSpPr>
            <p:cNvPr id="10387" name="Google Shape;10387;p92"/>
            <p:cNvSpPr/>
            <p:nvPr/>
          </p:nvSpPr>
          <p:spPr>
            <a:xfrm>
              <a:off x="-2419325" y="2408150"/>
              <a:ext cx="291450" cy="291450"/>
            </a:xfrm>
            <a:custGeom>
              <a:rect b="b" l="l" r="r" t="t"/>
              <a:pathLst>
                <a:path extrusionOk="0" h="11658" w="11658">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2"/>
            <p:cNvSpPr/>
            <p:nvPr/>
          </p:nvSpPr>
          <p:spPr>
            <a:xfrm>
              <a:off x="-2385475" y="2444375"/>
              <a:ext cx="173325" cy="86675"/>
            </a:xfrm>
            <a:custGeom>
              <a:rect b="b" l="l" r="r" t="t"/>
              <a:pathLst>
                <a:path extrusionOk="0" h="3467" w="6933">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2"/>
            <p:cNvSpPr/>
            <p:nvPr/>
          </p:nvSpPr>
          <p:spPr>
            <a:xfrm>
              <a:off x="-2385475" y="2545975"/>
              <a:ext cx="86675" cy="86675"/>
            </a:xfrm>
            <a:custGeom>
              <a:rect b="b" l="l" r="r" t="t"/>
              <a:pathLst>
                <a:path extrusionOk="0" h="3467" w="3467">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2"/>
            <p:cNvSpPr/>
            <p:nvPr/>
          </p:nvSpPr>
          <p:spPr>
            <a:xfrm>
              <a:off x="-2281500" y="2546775"/>
              <a:ext cx="69350" cy="18125"/>
            </a:xfrm>
            <a:custGeom>
              <a:rect b="b" l="l" r="r" t="t"/>
              <a:pathLst>
                <a:path extrusionOk="0" h="725" w="2774">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2"/>
            <p:cNvSpPr/>
            <p:nvPr/>
          </p:nvSpPr>
          <p:spPr>
            <a:xfrm>
              <a:off x="-2281500" y="2581425"/>
              <a:ext cx="69350" cy="18150"/>
            </a:xfrm>
            <a:custGeom>
              <a:rect b="b" l="l" r="r" t="t"/>
              <a:pathLst>
                <a:path extrusionOk="0" h="726" w="2774">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2"/>
            <p:cNvSpPr/>
            <p:nvPr/>
          </p:nvSpPr>
          <p:spPr>
            <a:xfrm>
              <a:off x="-2281500" y="2616075"/>
              <a:ext cx="69350" cy="17350"/>
            </a:xfrm>
            <a:custGeom>
              <a:rect b="b" l="l" r="r" t="t"/>
              <a:pathLst>
                <a:path extrusionOk="0" h="694" w="2774">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3" name="Google Shape;10393;p92"/>
            <p:cNvSpPr/>
            <p:nvPr/>
          </p:nvSpPr>
          <p:spPr>
            <a:xfrm>
              <a:off x="-2385475" y="2649150"/>
              <a:ext cx="173325" cy="18150"/>
            </a:xfrm>
            <a:custGeom>
              <a:rect b="b" l="l" r="r" t="t"/>
              <a:pathLst>
                <a:path extrusionOk="0" h="726" w="6933">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94" name="Google Shape;10394;p92"/>
          <p:cNvSpPr/>
          <p:nvPr/>
        </p:nvSpPr>
        <p:spPr>
          <a:xfrm>
            <a:off x="7350758" y="2659651"/>
            <a:ext cx="424188" cy="423069"/>
          </a:xfrm>
          <a:custGeom>
            <a:rect b="b" l="l" r="r" t="t"/>
            <a:pathLst>
              <a:path extrusionOk="0" h="11721" w="11752">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395" name="Google Shape;10395;p92"/>
          <p:cNvGrpSpPr/>
          <p:nvPr/>
        </p:nvGrpSpPr>
        <p:grpSpPr>
          <a:xfrm>
            <a:off x="4661893" y="3231514"/>
            <a:ext cx="420796" cy="421914"/>
            <a:chOff x="-1333200" y="2770450"/>
            <a:chExt cx="291450" cy="292225"/>
          </a:xfrm>
        </p:grpSpPr>
        <p:sp>
          <p:nvSpPr>
            <p:cNvPr id="10396" name="Google Shape;10396;p92"/>
            <p:cNvSpPr/>
            <p:nvPr/>
          </p:nvSpPr>
          <p:spPr>
            <a:xfrm>
              <a:off x="-1299325" y="2808250"/>
              <a:ext cx="222925" cy="134725"/>
            </a:xfrm>
            <a:custGeom>
              <a:rect b="b" l="l" r="r" t="t"/>
              <a:pathLst>
                <a:path extrusionOk="0" h="5389" w="8917">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2"/>
            <p:cNvSpPr/>
            <p:nvPr/>
          </p:nvSpPr>
          <p:spPr>
            <a:xfrm>
              <a:off x="-1333200" y="2770450"/>
              <a:ext cx="291450" cy="292225"/>
            </a:xfrm>
            <a:custGeom>
              <a:rect b="b" l="l" r="r" t="t"/>
              <a:pathLst>
                <a:path extrusionOk="0" h="11689" w="11658">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8" name="Google Shape;10398;p92"/>
          <p:cNvGrpSpPr/>
          <p:nvPr/>
        </p:nvGrpSpPr>
        <p:grpSpPr>
          <a:xfrm>
            <a:off x="2458506" y="1631256"/>
            <a:ext cx="423069" cy="420796"/>
            <a:chOff x="-5635200" y="2037975"/>
            <a:chExt cx="293025" cy="291450"/>
          </a:xfrm>
        </p:grpSpPr>
        <p:sp>
          <p:nvSpPr>
            <p:cNvPr id="10399" name="Google Shape;10399;p92"/>
            <p:cNvSpPr/>
            <p:nvPr/>
          </p:nvSpPr>
          <p:spPr>
            <a:xfrm>
              <a:off x="-5635200" y="2037975"/>
              <a:ext cx="293025" cy="291450"/>
            </a:xfrm>
            <a:custGeom>
              <a:rect b="b" l="l" r="r" t="t"/>
              <a:pathLst>
                <a:path extrusionOk="0" h="11658" w="11721">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2"/>
            <p:cNvSpPr/>
            <p:nvPr/>
          </p:nvSpPr>
          <p:spPr>
            <a:xfrm>
              <a:off x="-5496575" y="2072625"/>
              <a:ext cx="102425" cy="102425"/>
            </a:xfrm>
            <a:custGeom>
              <a:rect b="b" l="l" r="r" t="t"/>
              <a:pathLst>
                <a:path extrusionOk="0" h="4097" w="4097">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1" name="Google Shape;10401;p92"/>
          <p:cNvGrpSpPr/>
          <p:nvPr/>
        </p:nvGrpSpPr>
        <p:grpSpPr>
          <a:xfrm>
            <a:off x="2456792" y="2140412"/>
            <a:ext cx="426499" cy="420796"/>
            <a:chOff x="-5637575" y="2397900"/>
            <a:chExt cx="295400" cy="291450"/>
          </a:xfrm>
        </p:grpSpPr>
        <p:sp>
          <p:nvSpPr>
            <p:cNvPr id="10402" name="Google Shape;10402;p92"/>
            <p:cNvSpPr/>
            <p:nvPr/>
          </p:nvSpPr>
          <p:spPr>
            <a:xfrm>
              <a:off x="-5575350" y="2547550"/>
              <a:ext cx="79575" cy="88250"/>
            </a:xfrm>
            <a:custGeom>
              <a:rect b="b" l="l" r="r" t="t"/>
              <a:pathLst>
                <a:path extrusionOk="0" h="3530" w="3183">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2"/>
            <p:cNvSpPr/>
            <p:nvPr/>
          </p:nvSpPr>
          <p:spPr>
            <a:xfrm>
              <a:off x="-5526500" y="2499525"/>
              <a:ext cx="85075" cy="81725"/>
            </a:xfrm>
            <a:custGeom>
              <a:rect b="b" l="l" r="r" t="t"/>
              <a:pathLst>
                <a:path extrusionOk="0" h="3269" w="3403">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2"/>
            <p:cNvSpPr/>
            <p:nvPr/>
          </p:nvSpPr>
          <p:spPr>
            <a:xfrm>
              <a:off x="-5480050" y="2456975"/>
              <a:ext cx="80375" cy="75650"/>
            </a:xfrm>
            <a:custGeom>
              <a:rect b="b" l="l" r="r" t="t"/>
              <a:pathLst>
                <a:path extrusionOk="0" h="3026" w="3215">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2"/>
            <p:cNvSpPr/>
            <p:nvPr/>
          </p:nvSpPr>
          <p:spPr>
            <a:xfrm>
              <a:off x="-5637575" y="2397900"/>
              <a:ext cx="295400" cy="291450"/>
            </a:xfrm>
            <a:custGeom>
              <a:rect b="b" l="l" r="r" t="t"/>
              <a:pathLst>
                <a:path extrusionOk="0" h="11658" w="11816">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6" name="Google Shape;10406;p92"/>
          <p:cNvGrpSpPr/>
          <p:nvPr/>
        </p:nvGrpSpPr>
        <p:grpSpPr>
          <a:xfrm>
            <a:off x="2470455" y="2660397"/>
            <a:ext cx="423033" cy="421914"/>
            <a:chOff x="-5635975" y="2757075"/>
            <a:chExt cx="293000" cy="292225"/>
          </a:xfrm>
        </p:grpSpPr>
        <p:sp>
          <p:nvSpPr>
            <p:cNvPr id="10407" name="Google Shape;10407;p92"/>
            <p:cNvSpPr/>
            <p:nvPr/>
          </p:nvSpPr>
          <p:spPr>
            <a:xfrm>
              <a:off x="-5635975" y="2757075"/>
              <a:ext cx="293000" cy="292225"/>
            </a:xfrm>
            <a:custGeom>
              <a:rect b="b" l="l" r="r" t="t"/>
              <a:pathLst>
                <a:path extrusionOk="0" h="11689" w="1172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2"/>
            <p:cNvSpPr/>
            <p:nvPr/>
          </p:nvSpPr>
          <p:spPr>
            <a:xfrm>
              <a:off x="-5584800" y="2790150"/>
              <a:ext cx="189850" cy="138050"/>
            </a:xfrm>
            <a:custGeom>
              <a:rect b="b" l="l" r="r" t="t"/>
              <a:pathLst>
                <a:path extrusionOk="0" h="5522" w="7594">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09" name="Google Shape;10409;p92"/>
          <p:cNvGrpSpPr/>
          <p:nvPr/>
        </p:nvGrpSpPr>
        <p:grpSpPr>
          <a:xfrm>
            <a:off x="5154391" y="1631256"/>
            <a:ext cx="423069" cy="420796"/>
            <a:chOff x="-3854375" y="2046625"/>
            <a:chExt cx="293025" cy="291450"/>
          </a:xfrm>
        </p:grpSpPr>
        <p:sp>
          <p:nvSpPr>
            <p:cNvPr id="10410" name="Google Shape;10410;p92"/>
            <p:cNvSpPr/>
            <p:nvPr/>
          </p:nvSpPr>
          <p:spPr>
            <a:xfrm>
              <a:off x="-3854375" y="2046625"/>
              <a:ext cx="293025" cy="291450"/>
            </a:xfrm>
            <a:custGeom>
              <a:rect b="b" l="l" r="r" t="t"/>
              <a:pathLst>
                <a:path extrusionOk="0" h="11658" w="11721">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2"/>
            <p:cNvSpPr/>
            <p:nvPr/>
          </p:nvSpPr>
          <p:spPr>
            <a:xfrm>
              <a:off x="-3714975" y="2080500"/>
              <a:ext cx="103200" cy="119750"/>
            </a:xfrm>
            <a:custGeom>
              <a:rect b="b" l="l" r="r" t="t"/>
              <a:pathLst>
                <a:path extrusionOk="0" h="4790" w="4128">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2" name="Google Shape;10412;p92"/>
          <p:cNvGrpSpPr/>
          <p:nvPr/>
        </p:nvGrpSpPr>
        <p:grpSpPr>
          <a:xfrm>
            <a:off x="5153254" y="2138717"/>
            <a:ext cx="425343" cy="424188"/>
            <a:chOff x="-3854375" y="2405000"/>
            <a:chExt cx="294600" cy="293800"/>
          </a:xfrm>
        </p:grpSpPr>
        <p:sp>
          <p:nvSpPr>
            <p:cNvPr id="10413" name="Google Shape;10413;p92"/>
            <p:cNvSpPr/>
            <p:nvPr/>
          </p:nvSpPr>
          <p:spPr>
            <a:xfrm>
              <a:off x="-3854375" y="2405000"/>
              <a:ext cx="294600" cy="293800"/>
            </a:xfrm>
            <a:custGeom>
              <a:rect b="b" l="l" r="r" t="t"/>
              <a:pathLst>
                <a:path extrusionOk="0" h="11752" w="11784">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2"/>
            <p:cNvSpPr/>
            <p:nvPr/>
          </p:nvSpPr>
          <p:spPr>
            <a:xfrm>
              <a:off x="-3731500" y="2458550"/>
              <a:ext cx="84300" cy="84300"/>
            </a:xfrm>
            <a:custGeom>
              <a:rect b="b" l="l" r="r" t="t"/>
              <a:pathLst>
                <a:path extrusionOk="0" h="3372" w="3372">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15" name="Google Shape;10415;p92"/>
          <p:cNvGrpSpPr/>
          <p:nvPr/>
        </p:nvGrpSpPr>
        <p:grpSpPr>
          <a:xfrm>
            <a:off x="5167459" y="2659838"/>
            <a:ext cx="420796" cy="423033"/>
            <a:chOff x="-3852025" y="2764950"/>
            <a:chExt cx="291450" cy="293000"/>
          </a:xfrm>
        </p:grpSpPr>
        <p:sp>
          <p:nvSpPr>
            <p:cNvPr id="10416" name="Google Shape;10416;p92"/>
            <p:cNvSpPr/>
            <p:nvPr/>
          </p:nvSpPr>
          <p:spPr>
            <a:xfrm>
              <a:off x="-3852025" y="2764950"/>
              <a:ext cx="291450" cy="293000"/>
            </a:xfrm>
            <a:custGeom>
              <a:rect b="b" l="l" r="r" t="t"/>
              <a:pathLst>
                <a:path extrusionOk="0" h="11720" w="11658">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2"/>
            <p:cNvSpPr/>
            <p:nvPr/>
          </p:nvSpPr>
          <p:spPr>
            <a:xfrm>
              <a:off x="-3707100" y="2937425"/>
              <a:ext cx="103200" cy="67775"/>
            </a:xfrm>
            <a:custGeom>
              <a:rect b="b" l="l" r="r" t="t"/>
              <a:pathLst>
                <a:path extrusionOk="0" h="2711" w="4128">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18" name="Google Shape;10418;p92"/>
          <p:cNvSpPr/>
          <p:nvPr/>
        </p:nvSpPr>
        <p:spPr>
          <a:xfrm>
            <a:off x="7889488" y="1681753"/>
            <a:ext cx="421914" cy="319549"/>
          </a:xfrm>
          <a:custGeom>
            <a:rect b="b" l="l" r="r" t="t"/>
            <a:pathLst>
              <a:path extrusionOk="0" h="8853" w="11689">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2"/>
          <p:cNvSpPr/>
          <p:nvPr/>
        </p:nvSpPr>
        <p:spPr>
          <a:xfrm>
            <a:off x="7889488" y="2140284"/>
            <a:ext cx="421914" cy="420759"/>
          </a:xfrm>
          <a:custGeom>
            <a:rect b="b" l="l" r="r" t="t"/>
            <a:pathLst>
              <a:path extrusionOk="0" h="11657" w="11689">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0" name="Google Shape;10420;p92"/>
          <p:cNvGrpSpPr/>
          <p:nvPr/>
        </p:nvGrpSpPr>
        <p:grpSpPr>
          <a:xfrm>
            <a:off x="7890048" y="2660398"/>
            <a:ext cx="420796" cy="421914"/>
            <a:chOff x="-2060175" y="2768875"/>
            <a:chExt cx="291450" cy="292225"/>
          </a:xfrm>
        </p:grpSpPr>
        <p:sp>
          <p:nvSpPr>
            <p:cNvPr id="10421" name="Google Shape;10421;p92"/>
            <p:cNvSpPr/>
            <p:nvPr/>
          </p:nvSpPr>
          <p:spPr>
            <a:xfrm>
              <a:off x="-2060175" y="2768875"/>
              <a:ext cx="291450" cy="292225"/>
            </a:xfrm>
            <a:custGeom>
              <a:rect b="b" l="l" r="r" t="t"/>
              <a:pathLst>
                <a:path extrusionOk="0" h="11689" w="11658">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2"/>
            <p:cNvSpPr/>
            <p:nvPr/>
          </p:nvSpPr>
          <p:spPr>
            <a:xfrm>
              <a:off x="-2008975" y="2855525"/>
              <a:ext cx="189050" cy="84500"/>
            </a:xfrm>
            <a:custGeom>
              <a:rect b="b" l="l" r="r" t="t"/>
              <a:pathLst>
                <a:path extrusionOk="0" h="3380" w="7562">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3" name="Google Shape;10423;p92"/>
          <p:cNvGrpSpPr/>
          <p:nvPr/>
        </p:nvGrpSpPr>
        <p:grpSpPr>
          <a:xfrm>
            <a:off x="1903657" y="3232071"/>
            <a:ext cx="421914" cy="420796"/>
            <a:chOff x="-937025" y="2064750"/>
            <a:chExt cx="292225" cy="291450"/>
          </a:xfrm>
        </p:grpSpPr>
        <p:sp>
          <p:nvSpPr>
            <p:cNvPr id="10424" name="Google Shape;10424;p92"/>
            <p:cNvSpPr/>
            <p:nvPr/>
          </p:nvSpPr>
          <p:spPr>
            <a:xfrm>
              <a:off x="-834625" y="2134850"/>
              <a:ext cx="86650" cy="85075"/>
            </a:xfrm>
            <a:custGeom>
              <a:rect b="b" l="l" r="r" t="t"/>
              <a:pathLst>
                <a:path extrusionOk="0" h="3403" w="3466">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2"/>
            <p:cNvSpPr/>
            <p:nvPr/>
          </p:nvSpPr>
          <p:spPr>
            <a:xfrm>
              <a:off x="-936225" y="2304975"/>
              <a:ext cx="289850" cy="51225"/>
            </a:xfrm>
            <a:custGeom>
              <a:rect b="b" l="l" r="r" t="t"/>
              <a:pathLst>
                <a:path extrusionOk="0" h="2049" w="11594">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2"/>
            <p:cNvSpPr/>
            <p:nvPr/>
          </p:nvSpPr>
          <p:spPr>
            <a:xfrm>
              <a:off x="-937025" y="2064750"/>
              <a:ext cx="292225" cy="223125"/>
            </a:xfrm>
            <a:custGeom>
              <a:rect b="b" l="l" r="r" t="t"/>
              <a:pathLst>
                <a:path extrusionOk="0" h="8925" w="11689">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27" name="Google Shape;10427;p92"/>
          <p:cNvGrpSpPr/>
          <p:nvPr/>
        </p:nvGrpSpPr>
        <p:grpSpPr>
          <a:xfrm>
            <a:off x="3006820" y="1630697"/>
            <a:ext cx="421951" cy="421914"/>
            <a:chOff x="-5276050" y="2037975"/>
            <a:chExt cx="292250" cy="292225"/>
          </a:xfrm>
        </p:grpSpPr>
        <p:sp>
          <p:nvSpPr>
            <p:cNvPr id="10428" name="Google Shape;10428;p92"/>
            <p:cNvSpPr/>
            <p:nvPr/>
          </p:nvSpPr>
          <p:spPr>
            <a:xfrm>
              <a:off x="-5102775" y="2211250"/>
              <a:ext cx="51225" cy="49650"/>
            </a:xfrm>
            <a:custGeom>
              <a:rect b="b" l="l" r="r" t="t"/>
              <a:pathLst>
                <a:path extrusionOk="0" h="1986" w="2049">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9" name="Google Shape;10429;p92"/>
            <p:cNvSpPr/>
            <p:nvPr/>
          </p:nvSpPr>
          <p:spPr>
            <a:xfrm>
              <a:off x="-5224050" y="2107875"/>
              <a:ext cx="51200" cy="49825"/>
            </a:xfrm>
            <a:custGeom>
              <a:rect b="b" l="l" r="r" t="t"/>
              <a:pathLst>
                <a:path extrusionOk="0" h="1993" w="2048">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2"/>
            <p:cNvSpPr/>
            <p:nvPr/>
          </p:nvSpPr>
          <p:spPr>
            <a:xfrm>
              <a:off x="-5276050" y="2037975"/>
              <a:ext cx="292250" cy="292225"/>
            </a:xfrm>
            <a:custGeom>
              <a:rect b="b" l="l" r="r" t="t"/>
              <a:pathLst>
                <a:path extrusionOk="0" h="11689" w="1169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31" name="Google Shape;10431;p92"/>
          <p:cNvSpPr/>
          <p:nvPr/>
        </p:nvSpPr>
        <p:spPr>
          <a:xfrm>
            <a:off x="3003187" y="2152917"/>
            <a:ext cx="429891" cy="395493"/>
          </a:xfrm>
          <a:custGeom>
            <a:rect b="b" l="l" r="r" t="t"/>
            <a:pathLst>
              <a:path extrusionOk="0" h="10957" w="1191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2"/>
          <p:cNvSpPr/>
          <p:nvPr/>
        </p:nvSpPr>
        <p:spPr>
          <a:xfrm>
            <a:off x="3019106" y="2660806"/>
            <a:ext cx="421914" cy="420759"/>
          </a:xfrm>
          <a:custGeom>
            <a:rect b="b" l="l" r="r" t="t"/>
            <a:pathLst>
              <a:path extrusionOk="0" h="11657" w="11689">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33" name="Google Shape;10433;p92"/>
          <p:cNvGrpSpPr/>
          <p:nvPr/>
        </p:nvGrpSpPr>
        <p:grpSpPr>
          <a:xfrm>
            <a:off x="5765634" y="1631256"/>
            <a:ext cx="324133" cy="420796"/>
            <a:chOff x="-3462150" y="2046625"/>
            <a:chExt cx="224500" cy="291450"/>
          </a:xfrm>
        </p:grpSpPr>
        <p:sp>
          <p:nvSpPr>
            <p:cNvPr id="10434" name="Google Shape;10434;p92"/>
            <p:cNvSpPr/>
            <p:nvPr/>
          </p:nvSpPr>
          <p:spPr>
            <a:xfrm>
              <a:off x="-3425125" y="2253000"/>
              <a:ext cx="51225" cy="50425"/>
            </a:xfrm>
            <a:custGeom>
              <a:rect b="b" l="l" r="r" t="t"/>
              <a:pathLst>
                <a:path extrusionOk="0" h="2017" w="2049">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2"/>
            <p:cNvSpPr/>
            <p:nvPr/>
          </p:nvSpPr>
          <p:spPr>
            <a:xfrm>
              <a:off x="-3425125" y="2116725"/>
              <a:ext cx="51225" cy="49650"/>
            </a:xfrm>
            <a:custGeom>
              <a:rect b="b" l="l" r="r" t="t"/>
              <a:pathLst>
                <a:path extrusionOk="0" h="1986" w="2049">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2"/>
            <p:cNvSpPr/>
            <p:nvPr/>
          </p:nvSpPr>
          <p:spPr>
            <a:xfrm>
              <a:off x="-3425125" y="2185250"/>
              <a:ext cx="51225" cy="49650"/>
            </a:xfrm>
            <a:custGeom>
              <a:rect b="b" l="l" r="r" t="t"/>
              <a:pathLst>
                <a:path extrusionOk="0" h="1986" w="2049">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2"/>
            <p:cNvSpPr/>
            <p:nvPr/>
          </p:nvSpPr>
          <p:spPr>
            <a:xfrm>
              <a:off x="-3462150" y="2046625"/>
              <a:ext cx="224500" cy="291450"/>
            </a:xfrm>
            <a:custGeom>
              <a:rect b="b" l="l" r="r" t="t"/>
              <a:pathLst>
                <a:path extrusionOk="0" h="11658" w="898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2"/>
            <p:cNvSpPr/>
            <p:nvPr/>
          </p:nvSpPr>
          <p:spPr>
            <a:xfrm>
              <a:off x="-3358175" y="2133275"/>
              <a:ext cx="86650" cy="18125"/>
            </a:xfrm>
            <a:custGeom>
              <a:rect b="b" l="l" r="r" t="t"/>
              <a:pathLst>
                <a:path extrusionOk="0" h="725" w="3466">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2"/>
            <p:cNvSpPr/>
            <p:nvPr/>
          </p:nvSpPr>
          <p:spPr>
            <a:xfrm>
              <a:off x="-3358175" y="2201800"/>
              <a:ext cx="86650" cy="17350"/>
            </a:xfrm>
            <a:custGeom>
              <a:rect b="b" l="l" r="r" t="t"/>
              <a:pathLst>
                <a:path extrusionOk="0" h="694" w="3466">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2"/>
            <p:cNvSpPr/>
            <p:nvPr/>
          </p:nvSpPr>
          <p:spPr>
            <a:xfrm>
              <a:off x="-3358175" y="2270325"/>
              <a:ext cx="86650" cy="18125"/>
            </a:xfrm>
            <a:custGeom>
              <a:rect b="b" l="l" r="r" t="t"/>
              <a:pathLst>
                <a:path extrusionOk="0" h="725" w="3466">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1" name="Google Shape;10441;p92"/>
          <p:cNvGrpSpPr/>
          <p:nvPr/>
        </p:nvGrpSpPr>
        <p:grpSpPr>
          <a:xfrm>
            <a:off x="5741197" y="2139276"/>
            <a:ext cx="373006" cy="423069"/>
            <a:chOff x="-3478675" y="2405775"/>
            <a:chExt cx="258350" cy="293025"/>
          </a:xfrm>
        </p:grpSpPr>
        <p:sp>
          <p:nvSpPr>
            <p:cNvPr id="10442" name="Google Shape;10442;p92"/>
            <p:cNvSpPr/>
            <p:nvPr/>
          </p:nvSpPr>
          <p:spPr>
            <a:xfrm>
              <a:off x="-3478675" y="2405775"/>
              <a:ext cx="258350" cy="293025"/>
            </a:xfrm>
            <a:custGeom>
              <a:rect b="b" l="l" r="r" t="t"/>
              <a:pathLst>
                <a:path extrusionOk="0" h="11721" w="10334">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2"/>
            <p:cNvSpPr/>
            <p:nvPr/>
          </p:nvSpPr>
          <p:spPr>
            <a:xfrm>
              <a:off x="-3408575" y="2509750"/>
              <a:ext cx="17350" cy="154400"/>
            </a:xfrm>
            <a:custGeom>
              <a:rect b="b" l="l" r="r" t="t"/>
              <a:pathLst>
                <a:path extrusionOk="0" h="6176" w="694">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2"/>
            <p:cNvSpPr/>
            <p:nvPr/>
          </p:nvSpPr>
          <p:spPr>
            <a:xfrm>
              <a:off x="-33574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2"/>
            <p:cNvSpPr/>
            <p:nvPr/>
          </p:nvSpPr>
          <p:spPr>
            <a:xfrm>
              <a:off x="-3306200" y="2509750"/>
              <a:ext cx="17350" cy="154400"/>
            </a:xfrm>
            <a:custGeom>
              <a:rect b="b" l="l" r="r" t="t"/>
              <a:pathLst>
                <a:path extrusionOk="0" h="6176" w="694">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46" name="Google Shape;10446;p92"/>
          <p:cNvGrpSpPr/>
          <p:nvPr/>
        </p:nvGrpSpPr>
        <p:grpSpPr>
          <a:xfrm>
            <a:off x="5803715" y="2660398"/>
            <a:ext cx="271831" cy="421914"/>
            <a:chOff x="-3443250" y="2765725"/>
            <a:chExt cx="188275" cy="292225"/>
          </a:xfrm>
        </p:grpSpPr>
        <p:sp>
          <p:nvSpPr>
            <p:cNvPr id="10447" name="Google Shape;10447;p92"/>
            <p:cNvSpPr/>
            <p:nvPr/>
          </p:nvSpPr>
          <p:spPr>
            <a:xfrm>
              <a:off x="-3443250" y="2765725"/>
              <a:ext cx="188275" cy="292225"/>
            </a:xfrm>
            <a:custGeom>
              <a:rect b="b" l="l" r="r" t="t"/>
              <a:pathLst>
                <a:path extrusionOk="0" h="11689" w="7531">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2"/>
            <p:cNvSpPr/>
            <p:nvPr/>
          </p:nvSpPr>
          <p:spPr>
            <a:xfrm>
              <a:off x="-3411725" y="2799375"/>
              <a:ext cx="124450" cy="86100"/>
            </a:xfrm>
            <a:custGeom>
              <a:rect b="b" l="l" r="r" t="t"/>
              <a:pathLst>
                <a:path extrusionOk="0" h="3444" w="4978">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2"/>
            <p:cNvSpPr/>
            <p:nvPr/>
          </p:nvSpPr>
          <p:spPr>
            <a:xfrm>
              <a:off x="-3392825" y="290357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2"/>
            <p:cNvSpPr/>
            <p:nvPr/>
          </p:nvSpPr>
          <p:spPr>
            <a:xfrm>
              <a:off x="-3392825" y="2938225"/>
              <a:ext cx="86650" cy="17350"/>
            </a:xfrm>
            <a:custGeom>
              <a:rect b="b" l="l" r="r" t="t"/>
              <a:pathLst>
                <a:path extrusionOk="0" h="694" w="3466">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51" name="Google Shape;10451;p92"/>
          <p:cNvGrpSpPr/>
          <p:nvPr/>
        </p:nvGrpSpPr>
        <p:grpSpPr>
          <a:xfrm>
            <a:off x="832612" y="3230934"/>
            <a:ext cx="371887" cy="423069"/>
            <a:chOff x="-1684475" y="2049000"/>
            <a:chExt cx="257575" cy="293025"/>
          </a:xfrm>
        </p:grpSpPr>
        <p:sp>
          <p:nvSpPr>
            <p:cNvPr id="10452" name="Google Shape;10452;p92"/>
            <p:cNvSpPr/>
            <p:nvPr/>
          </p:nvSpPr>
          <p:spPr>
            <a:xfrm>
              <a:off x="-1684475" y="2049000"/>
              <a:ext cx="257575" cy="293025"/>
            </a:xfrm>
            <a:custGeom>
              <a:rect b="b" l="l" r="r" t="t"/>
              <a:pathLst>
                <a:path extrusionOk="0" h="11721" w="10303">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2"/>
            <p:cNvSpPr/>
            <p:nvPr/>
          </p:nvSpPr>
          <p:spPr>
            <a:xfrm>
              <a:off x="-1615950" y="2238800"/>
              <a:ext cx="120525" cy="18150"/>
            </a:xfrm>
            <a:custGeom>
              <a:rect b="b" l="l" r="r" t="t"/>
              <a:pathLst>
                <a:path extrusionOk="0" h="726" w="4821">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2"/>
            <p:cNvSpPr/>
            <p:nvPr/>
          </p:nvSpPr>
          <p:spPr>
            <a:xfrm>
              <a:off x="-1615950" y="2273475"/>
              <a:ext cx="120525" cy="17350"/>
            </a:xfrm>
            <a:custGeom>
              <a:rect b="b" l="l" r="r" t="t"/>
              <a:pathLst>
                <a:path extrusionOk="0" h="694" w="4821">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2"/>
            <p:cNvSpPr/>
            <p:nvPr/>
          </p:nvSpPr>
          <p:spPr>
            <a:xfrm>
              <a:off x="-1630925" y="2100975"/>
              <a:ext cx="153625" cy="116600"/>
            </a:xfrm>
            <a:custGeom>
              <a:rect b="b" l="l" r="r" t="t"/>
              <a:pathLst>
                <a:path extrusionOk="0" h="4664" w="6145">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6" name="Google Shape;10456;p92"/>
          <p:cNvSpPr/>
          <p:nvPr/>
        </p:nvSpPr>
        <p:spPr>
          <a:xfrm>
            <a:off x="2460792" y="3231775"/>
            <a:ext cx="440106" cy="421373"/>
          </a:xfrm>
          <a:custGeom>
            <a:rect b="b" l="l" r="r" t="t"/>
            <a:pathLst>
              <a:path extrusionOk="0" h="11674" w="12193">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57" name="Google Shape;10457;p92"/>
          <p:cNvGrpSpPr/>
          <p:nvPr/>
        </p:nvGrpSpPr>
        <p:grpSpPr>
          <a:xfrm>
            <a:off x="4122504" y="3231514"/>
            <a:ext cx="420796" cy="421914"/>
            <a:chOff x="-1700225" y="2768875"/>
            <a:chExt cx="291450" cy="292225"/>
          </a:xfrm>
        </p:grpSpPr>
        <p:sp>
          <p:nvSpPr>
            <p:cNvPr id="10458" name="Google Shape;10458;p92"/>
            <p:cNvSpPr/>
            <p:nvPr/>
          </p:nvSpPr>
          <p:spPr>
            <a:xfrm>
              <a:off x="-1700225" y="2768875"/>
              <a:ext cx="291450" cy="292225"/>
            </a:xfrm>
            <a:custGeom>
              <a:rect b="b" l="l" r="r" t="t"/>
              <a:pathLst>
                <a:path extrusionOk="0" h="11689" w="11658">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9" name="Google Shape;10459;p92"/>
            <p:cNvSpPr/>
            <p:nvPr/>
          </p:nvSpPr>
          <p:spPr>
            <a:xfrm>
              <a:off x="-1667150" y="2801950"/>
              <a:ext cx="18150" cy="18150"/>
            </a:xfrm>
            <a:custGeom>
              <a:rect b="b" l="l" r="r" t="t"/>
              <a:pathLst>
                <a:path extrusionOk="0" h="726" w="726">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0" name="Google Shape;10460;p92"/>
            <p:cNvSpPr/>
            <p:nvPr/>
          </p:nvSpPr>
          <p:spPr>
            <a:xfrm>
              <a:off x="-1632500" y="2801950"/>
              <a:ext cx="17350" cy="18150"/>
            </a:xfrm>
            <a:custGeom>
              <a:rect b="b" l="l" r="r" t="t"/>
              <a:pathLst>
                <a:path extrusionOk="0" h="726" w="694">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1" name="Google Shape;10461;p92"/>
            <p:cNvSpPr/>
            <p:nvPr/>
          </p:nvSpPr>
          <p:spPr>
            <a:xfrm>
              <a:off x="-1597850" y="2801950"/>
              <a:ext cx="17375" cy="18150"/>
            </a:xfrm>
            <a:custGeom>
              <a:rect b="b" l="l" r="r" t="t"/>
              <a:pathLst>
                <a:path extrusionOk="0" h="726" w="695">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2"/>
            <p:cNvSpPr/>
            <p:nvPr/>
          </p:nvSpPr>
          <p:spPr>
            <a:xfrm>
              <a:off x="-1564750" y="2801950"/>
              <a:ext cx="120525" cy="18150"/>
            </a:xfrm>
            <a:custGeom>
              <a:rect b="b" l="l" r="r" t="t"/>
              <a:pathLst>
                <a:path extrusionOk="0" h="726" w="4821">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2"/>
            <p:cNvSpPr/>
            <p:nvPr/>
          </p:nvSpPr>
          <p:spPr>
            <a:xfrm>
              <a:off x="-1597850" y="2924050"/>
              <a:ext cx="85100" cy="85075"/>
            </a:xfrm>
            <a:custGeom>
              <a:rect b="b" l="l" r="r" t="t"/>
              <a:pathLst>
                <a:path extrusionOk="0" h="3403" w="3404">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4" name="Google Shape;10464;p92"/>
          <p:cNvGrpSpPr/>
          <p:nvPr/>
        </p:nvGrpSpPr>
        <p:grpSpPr>
          <a:xfrm>
            <a:off x="3590852" y="3230935"/>
            <a:ext cx="371887" cy="423069"/>
            <a:chOff x="-919700" y="2420750"/>
            <a:chExt cx="257575" cy="293025"/>
          </a:xfrm>
        </p:grpSpPr>
        <p:sp>
          <p:nvSpPr>
            <p:cNvPr id="10465" name="Google Shape;10465;p92"/>
            <p:cNvSpPr/>
            <p:nvPr/>
          </p:nvSpPr>
          <p:spPr>
            <a:xfrm>
              <a:off x="-884250" y="2490850"/>
              <a:ext cx="84300" cy="51225"/>
            </a:xfrm>
            <a:custGeom>
              <a:rect b="b" l="l" r="r" t="t"/>
              <a:pathLst>
                <a:path extrusionOk="0" h="2049" w="3372">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2"/>
            <p:cNvSpPr/>
            <p:nvPr/>
          </p:nvSpPr>
          <p:spPr>
            <a:xfrm>
              <a:off x="-919700" y="2420750"/>
              <a:ext cx="257575" cy="293025"/>
            </a:xfrm>
            <a:custGeom>
              <a:rect b="b" l="l" r="r" t="t"/>
              <a:pathLst>
                <a:path extrusionOk="0" h="11721" w="10303">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2"/>
            <p:cNvSpPr/>
            <p:nvPr/>
          </p:nvSpPr>
          <p:spPr>
            <a:xfrm>
              <a:off x="-766100" y="2660975"/>
              <a:ext cx="18125" cy="18150"/>
            </a:xfrm>
            <a:custGeom>
              <a:rect b="b" l="l" r="r" t="t"/>
              <a:pathLst>
                <a:path extrusionOk="0" h="726" w="725">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8" name="Google Shape;10468;p92"/>
          <p:cNvGrpSpPr/>
          <p:nvPr/>
        </p:nvGrpSpPr>
        <p:grpSpPr>
          <a:xfrm>
            <a:off x="1926044" y="1645950"/>
            <a:ext cx="409531" cy="410617"/>
            <a:chOff x="6679825" y="2693700"/>
            <a:chExt cx="257875" cy="258575"/>
          </a:xfrm>
        </p:grpSpPr>
        <p:sp>
          <p:nvSpPr>
            <p:cNvPr id="10469" name="Google Shape;10469;p92"/>
            <p:cNvSpPr/>
            <p:nvPr/>
          </p:nvSpPr>
          <p:spPr>
            <a:xfrm>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2"/>
            <p:cNvSpPr/>
            <p:nvPr/>
          </p:nvSpPr>
          <p:spPr>
            <a:xfrm flipH="1">
              <a:off x="6679825" y="2693700"/>
              <a:ext cx="257875" cy="258575"/>
            </a:xfrm>
            <a:custGeom>
              <a:rect b="b" l="l" r="r" t="t"/>
              <a:pathLst>
                <a:path extrusionOk="0" h="10343" w="10315">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1" name="Google Shape;10471;p92"/>
          <p:cNvGrpSpPr/>
          <p:nvPr/>
        </p:nvGrpSpPr>
        <p:grpSpPr>
          <a:xfrm>
            <a:off x="1915618" y="2142110"/>
            <a:ext cx="420531" cy="417262"/>
            <a:chOff x="6790450" y="3119050"/>
            <a:chExt cx="262750" cy="260675"/>
          </a:xfrm>
        </p:grpSpPr>
        <p:sp>
          <p:nvSpPr>
            <p:cNvPr id="10472" name="Google Shape;10472;p92"/>
            <p:cNvSpPr/>
            <p:nvPr/>
          </p:nvSpPr>
          <p:spPr>
            <a:xfrm>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2"/>
            <p:cNvSpPr/>
            <p:nvPr/>
          </p:nvSpPr>
          <p:spPr>
            <a:xfrm flipH="1">
              <a:off x="6790450" y="3119050"/>
              <a:ext cx="262750" cy="260675"/>
            </a:xfrm>
            <a:custGeom>
              <a:rect b="b" l="l" r="r" t="t"/>
              <a:pathLst>
                <a:path extrusionOk="0" h="10427" w="1051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4" name="Google Shape;10474;p92"/>
          <p:cNvGrpSpPr/>
          <p:nvPr/>
        </p:nvGrpSpPr>
        <p:grpSpPr>
          <a:xfrm>
            <a:off x="6542730" y="3755436"/>
            <a:ext cx="358093" cy="407391"/>
            <a:chOff x="7660859" y="2571753"/>
            <a:chExt cx="366561" cy="417024"/>
          </a:xfrm>
        </p:grpSpPr>
        <p:sp>
          <p:nvSpPr>
            <p:cNvPr id="10475" name="Google Shape;10475;p92"/>
            <p:cNvSpPr/>
            <p:nvPr/>
          </p:nvSpPr>
          <p:spPr>
            <a:xfrm>
              <a:off x="7770506" y="2633631"/>
              <a:ext cx="147259" cy="146633"/>
            </a:xfrm>
            <a:custGeom>
              <a:rect b="b" l="l" r="r" t="t"/>
              <a:pathLst>
                <a:path extrusionOk="0" h="7026" w="7056">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2"/>
            <p:cNvSpPr/>
            <p:nvPr/>
          </p:nvSpPr>
          <p:spPr>
            <a:xfrm>
              <a:off x="7730834" y="2792447"/>
              <a:ext cx="226648" cy="76781"/>
            </a:xfrm>
            <a:custGeom>
              <a:rect b="b" l="l" r="r" t="t"/>
              <a:pathLst>
                <a:path extrusionOk="0" h="3679" w="1086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2"/>
            <p:cNvSpPr/>
            <p:nvPr/>
          </p:nvSpPr>
          <p:spPr>
            <a:xfrm>
              <a:off x="7660859" y="2571753"/>
              <a:ext cx="366561" cy="417024"/>
            </a:xfrm>
            <a:custGeom>
              <a:rect b="b" l="l" r="r" t="t"/>
              <a:pathLst>
                <a:path extrusionOk="0" h="19982" w="17564">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78" name="Google Shape;10478;p92"/>
          <p:cNvGrpSpPr/>
          <p:nvPr/>
        </p:nvGrpSpPr>
        <p:grpSpPr>
          <a:xfrm>
            <a:off x="4077412" y="3755436"/>
            <a:ext cx="407391" cy="407391"/>
            <a:chOff x="5566722" y="2571753"/>
            <a:chExt cx="417024" cy="417024"/>
          </a:xfrm>
        </p:grpSpPr>
        <p:sp>
          <p:nvSpPr>
            <p:cNvPr id="10479" name="Google Shape;10479;p92"/>
            <p:cNvSpPr/>
            <p:nvPr/>
          </p:nvSpPr>
          <p:spPr>
            <a:xfrm>
              <a:off x="5566722" y="2571753"/>
              <a:ext cx="417024" cy="417024"/>
            </a:xfrm>
            <a:custGeom>
              <a:rect b="b" l="l" r="r" t="t"/>
              <a:pathLst>
                <a:path extrusionOk="0" h="19982" w="19982">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2"/>
            <p:cNvSpPr/>
            <p:nvPr/>
          </p:nvSpPr>
          <p:spPr>
            <a:xfrm>
              <a:off x="5653037" y="2658069"/>
              <a:ext cx="207719" cy="243052"/>
            </a:xfrm>
            <a:custGeom>
              <a:rect b="b" l="l" r="r" t="t"/>
              <a:pathLst>
                <a:path extrusionOk="0" h="11646" w="9953">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1" name="Google Shape;10481;p92"/>
          <p:cNvGrpSpPr/>
          <p:nvPr/>
        </p:nvGrpSpPr>
        <p:grpSpPr>
          <a:xfrm>
            <a:off x="4693744" y="3857692"/>
            <a:ext cx="407381" cy="202880"/>
            <a:chOff x="6090251" y="2676413"/>
            <a:chExt cx="417014" cy="207677"/>
          </a:xfrm>
        </p:grpSpPr>
        <p:sp>
          <p:nvSpPr>
            <p:cNvPr id="10482" name="Google Shape;10482;p92"/>
            <p:cNvSpPr/>
            <p:nvPr/>
          </p:nvSpPr>
          <p:spPr>
            <a:xfrm>
              <a:off x="6237672" y="2725248"/>
              <a:ext cx="61086" cy="158842"/>
            </a:xfrm>
            <a:custGeom>
              <a:rect b="b" l="l" r="r" t="t"/>
              <a:pathLst>
                <a:path extrusionOk="0" h="7611" w="2927">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2"/>
            <p:cNvSpPr/>
            <p:nvPr/>
          </p:nvSpPr>
          <p:spPr>
            <a:xfrm>
              <a:off x="6446178" y="2761915"/>
              <a:ext cx="61086" cy="61086"/>
            </a:xfrm>
            <a:custGeom>
              <a:rect b="b" l="l" r="r" t="t"/>
              <a:pathLst>
                <a:path extrusionOk="0" h="2927" w="2927">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2"/>
            <p:cNvSpPr/>
            <p:nvPr/>
          </p:nvSpPr>
          <p:spPr>
            <a:xfrm>
              <a:off x="6311758" y="2676413"/>
              <a:ext cx="135446" cy="207677"/>
            </a:xfrm>
            <a:custGeom>
              <a:rect b="b" l="l" r="r" t="t"/>
              <a:pathLst>
                <a:path extrusionOk="0" h="9951" w="649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2"/>
            <p:cNvSpPr/>
            <p:nvPr/>
          </p:nvSpPr>
          <p:spPr>
            <a:xfrm>
              <a:off x="6090251" y="2676413"/>
              <a:ext cx="135405" cy="207677"/>
            </a:xfrm>
            <a:custGeom>
              <a:rect b="b" l="l" r="r" t="t"/>
              <a:pathLst>
                <a:path extrusionOk="0" h="9951" w="6488">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86" name="Google Shape;10486;p92"/>
          <p:cNvGrpSpPr/>
          <p:nvPr/>
        </p:nvGrpSpPr>
        <p:grpSpPr>
          <a:xfrm>
            <a:off x="5926398" y="3755436"/>
            <a:ext cx="407391" cy="407391"/>
            <a:chOff x="7137330" y="2571753"/>
            <a:chExt cx="417024" cy="417024"/>
          </a:xfrm>
        </p:grpSpPr>
        <p:sp>
          <p:nvSpPr>
            <p:cNvPr id="10487" name="Google Shape;10487;p92"/>
            <p:cNvSpPr/>
            <p:nvPr/>
          </p:nvSpPr>
          <p:spPr>
            <a:xfrm>
              <a:off x="7235854" y="2645840"/>
              <a:ext cx="219949" cy="268826"/>
            </a:xfrm>
            <a:custGeom>
              <a:rect b="b" l="l" r="r" t="t"/>
              <a:pathLst>
                <a:path extrusionOk="0" h="12881" w="10539">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2"/>
            <p:cNvSpPr/>
            <p:nvPr/>
          </p:nvSpPr>
          <p:spPr>
            <a:xfrm>
              <a:off x="7137330" y="2571753"/>
              <a:ext cx="417024" cy="417024"/>
            </a:xfrm>
            <a:custGeom>
              <a:rect b="b" l="l" r="r" t="t"/>
              <a:pathLst>
                <a:path extrusionOk="0" h="19982" w="19982">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2"/>
            <p:cNvSpPr/>
            <p:nvPr/>
          </p:nvSpPr>
          <p:spPr>
            <a:xfrm>
              <a:off x="7284751" y="2694716"/>
              <a:ext cx="122173" cy="122194"/>
            </a:xfrm>
            <a:custGeom>
              <a:rect b="b" l="l" r="r" t="t"/>
              <a:pathLst>
                <a:path extrusionOk="0" h="5855" w="5854">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0" name="Google Shape;10490;p92"/>
          <p:cNvGrpSpPr/>
          <p:nvPr/>
        </p:nvGrpSpPr>
        <p:grpSpPr>
          <a:xfrm>
            <a:off x="5310066" y="3755436"/>
            <a:ext cx="407391" cy="407391"/>
            <a:chOff x="6613801" y="2571753"/>
            <a:chExt cx="417024" cy="417024"/>
          </a:xfrm>
        </p:grpSpPr>
        <p:sp>
          <p:nvSpPr>
            <p:cNvPr id="10491" name="Google Shape;10491;p92"/>
            <p:cNvSpPr/>
            <p:nvPr/>
          </p:nvSpPr>
          <p:spPr>
            <a:xfrm>
              <a:off x="6613801" y="2571753"/>
              <a:ext cx="417024" cy="417024"/>
            </a:xfrm>
            <a:custGeom>
              <a:rect b="b" l="l" r="r" t="t"/>
              <a:pathLst>
                <a:path extrusionOk="0" h="19982" w="19982">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2"/>
            <p:cNvSpPr/>
            <p:nvPr/>
          </p:nvSpPr>
          <p:spPr>
            <a:xfrm>
              <a:off x="6663449" y="2645840"/>
              <a:ext cx="317704" cy="268826"/>
            </a:xfrm>
            <a:custGeom>
              <a:rect b="b" l="l" r="r" t="t"/>
              <a:pathLst>
                <a:path extrusionOk="0" h="12881" w="15223">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2"/>
            <p:cNvSpPr/>
            <p:nvPr/>
          </p:nvSpPr>
          <p:spPr>
            <a:xfrm>
              <a:off x="6748992" y="2768030"/>
              <a:ext cx="48898" cy="48878"/>
            </a:xfrm>
            <a:custGeom>
              <a:rect b="b" l="l" r="r" t="t"/>
              <a:pathLst>
                <a:path extrusionOk="0" h="2342" w="2343">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2"/>
            <p:cNvSpPr/>
            <p:nvPr/>
          </p:nvSpPr>
          <p:spPr>
            <a:xfrm>
              <a:off x="6846703" y="2768030"/>
              <a:ext cx="48898" cy="48878"/>
            </a:xfrm>
            <a:custGeom>
              <a:rect b="b" l="l" r="r" t="t"/>
              <a:pathLst>
                <a:path extrusionOk="0" h="2342" w="2343">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2"/>
            <p:cNvSpPr/>
            <p:nvPr/>
          </p:nvSpPr>
          <p:spPr>
            <a:xfrm>
              <a:off x="6759469" y="2841323"/>
              <a:ext cx="125658" cy="35938"/>
            </a:xfrm>
            <a:custGeom>
              <a:rect b="b" l="l" r="r" t="t"/>
              <a:pathLst>
                <a:path extrusionOk="0" h="1722" w="6021">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6" name="Google Shape;10496;p92"/>
          <p:cNvGrpSpPr/>
          <p:nvPr/>
        </p:nvGrpSpPr>
        <p:grpSpPr>
          <a:xfrm>
            <a:off x="7896740" y="3238780"/>
            <a:ext cx="407411" cy="407411"/>
            <a:chOff x="2964567" y="2571753"/>
            <a:chExt cx="417045" cy="417045"/>
          </a:xfrm>
        </p:grpSpPr>
        <p:sp>
          <p:nvSpPr>
            <p:cNvPr id="10497" name="Google Shape;10497;p92"/>
            <p:cNvSpPr/>
            <p:nvPr/>
          </p:nvSpPr>
          <p:spPr>
            <a:xfrm>
              <a:off x="2964567" y="2571753"/>
              <a:ext cx="417045" cy="417045"/>
            </a:xfrm>
            <a:custGeom>
              <a:rect b="b" l="l" r="r" t="t"/>
              <a:pathLst>
                <a:path extrusionOk="0" h="19983" w="19983">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2"/>
            <p:cNvSpPr/>
            <p:nvPr/>
          </p:nvSpPr>
          <p:spPr>
            <a:xfrm>
              <a:off x="3037777" y="2694715"/>
              <a:ext cx="270642" cy="146633"/>
            </a:xfrm>
            <a:custGeom>
              <a:rect b="b" l="l" r="r" t="t"/>
              <a:pathLst>
                <a:path extrusionOk="0" h="7026" w="12968">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99" name="Google Shape;10499;p92"/>
          <p:cNvGrpSpPr/>
          <p:nvPr/>
        </p:nvGrpSpPr>
        <p:grpSpPr>
          <a:xfrm>
            <a:off x="1612062" y="3815897"/>
            <a:ext cx="407391" cy="286470"/>
            <a:chOff x="3476576" y="2633631"/>
            <a:chExt cx="417024" cy="293244"/>
          </a:xfrm>
        </p:grpSpPr>
        <p:sp>
          <p:nvSpPr>
            <p:cNvPr id="10500" name="Google Shape;10500;p92"/>
            <p:cNvSpPr/>
            <p:nvPr/>
          </p:nvSpPr>
          <p:spPr>
            <a:xfrm>
              <a:off x="3476576" y="2633631"/>
              <a:ext cx="417024" cy="293244"/>
            </a:xfrm>
            <a:custGeom>
              <a:rect b="b" l="l" r="r" t="t"/>
              <a:pathLst>
                <a:path extrusionOk="0" h="14051" w="19982">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2"/>
            <p:cNvSpPr/>
            <p:nvPr/>
          </p:nvSpPr>
          <p:spPr>
            <a:xfrm>
              <a:off x="3636206" y="2706945"/>
              <a:ext cx="122194" cy="146633"/>
            </a:xfrm>
            <a:custGeom>
              <a:rect b="b" l="l" r="r" t="t"/>
              <a:pathLst>
                <a:path extrusionOk="0" h="7026" w="5855">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2" name="Google Shape;10502;p92"/>
          <p:cNvGrpSpPr/>
          <p:nvPr/>
        </p:nvGrpSpPr>
        <p:grpSpPr>
          <a:xfrm>
            <a:off x="2228394" y="3755508"/>
            <a:ext cx="407411" cy="407248"/>
            <a:chOff x="3988564" y="2571836"/>
            <a:chExt cx="417045" cy="416878"/>
          </a:xfrm>
        </p:grpSpPr>
        <p:sp>
          <p:nvSpPr>
            <p:cNvPr id="10503" name="Google Shape;10503;p92"/>
            <p:cNvSpPr/>
            <p:nvPr/>
          </p:nvSpPr>
          <p:spPr>
            <a:xfrm>
              <a:off x="4090678" y="2650431"/>
              <a:ext cx="213124" cy="259268"/>
            </a:xfrm>
            <a:custGeom>
              <a:rect b="b" l="l" r="r" t="t"/>
              <a:pathLst>
                <a:path extrusionOk="0" h="12423" w="10212">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2"/>
            <p:cNvSpPr/>
            <p:nvPr/>
          </p:nvSpPr>
          <p:spPr>
            <a:xfrm>
              <a:off x="3988564" y="2571836"/>
              <a:ext cx="417045" cy="416878"/>
            </a:xfrm>
            <a:custGeom>
              <a:rect b="b" l="l" r="r" t="t"/>
              <a:pathLst>
                <a:path extrusionOk="0" h="19975" w="19983">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5" name="Google Shape;10505;p92"/>
          <p:cNvGrpSpPr/>
          <p:nvPr/>
        </p:nvGrpSpPr>
        <p:grpSpPr>
          <a:xfrm>
            <a:off x="2844747" y="3755436"/>
            <a:ext cx="407391" cy="407391"/>
            <a:chOff x="4500573" y="2571753"/>
            <a:chExt cx="417024" cy="417024"/>
          </a:xfrm>
        </p:grpSpPr>
        <p:sp>
          <p:nvSpPr>
            <p:cNvPr id="10506" name="Google Shape;10506;p92"/>
            <p:cNvSpPr/>
            <p:nvPr/>
          </p:nvSpPr>
          <p:spPr>
            <a:xfrm>
              <a:off x="4550263" y="2632817"/>
              <a:ext cx="317683" cy="293244"/>
            </a:xfrm>
            <a:custGeom>
              <a:rect b="b" l="l" r="r" t="t"/>
              <a:pathLst>
                <a:path extrusionOk="0" h="14051" w="15222">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2"/>
            <p:cNvSpPr/>
            <p:nvPr/>
          </p:nvSpPr>
          <p:spPr>
            <a:xfrm>
              <a:off x="4500573" y="2571753"/>
              <a:ext cx="417024" cy="417024"/>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08" name="Google Shape;10508;p92"/>
          <p:cNvGrpSpPr/>
          <p:nvPr/>
        </p:nvGrpSpPr>
        <p:grpSpPr>
          <a:xfrm>
            <a:off x="3461079" y="3755436"/>
            <a:ext cx="407391" cy="407391"/>
            <a:chOff x="5012603" y="2571753"/>
            <a:chExt cx="417024" cy="417024"/>
          </a:xfrm>
        </p:grpSpPr>
        <p:sp>
          <p:nvSpPr>
            <p:cNvPr id="10509" name="Google Shape;10509;p92"/>
            <p:cNvSpPr/>
            <p:nvPr/>
          </p:nvSpPr>
          <p:spPr>
            <a:xfrm>
              <a:off x="5133124" y="2631210"/>
              <a:ext cx="180818" cy="300048"/>
            </a:xfrm>
            <a:custGeom>
              <a:rect b="b" l="l" r="r" t="t"/>
              <a:pathLst>
                <a:path extrusionOk="0" h="14377" w="8664">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2"/>
            <p:cNvSpPr/>
            <p:nvPr/>
          </p:nvSpPr>
          <p:spPr>
            <a:xfrm>
              <a:off x="5012603" y="2571753"/>
              <a:ext cx="417024" cy="417024"/>
            </a:xfrm>
            <a:custGeom>
              <a:rect b="b" l="l" r="r" t="t"/>
              <a:pathLst>
                <a:path extrusionOk="0" h="19982" w="19982">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11" name="Google Shape;10511;p92"/>
          <p:cNvSpPr/>
          <p:nvPr/>
        </p:nvSpPr>
        <p:spPr>
          <a:xfrm>
            <a:off x="5201286" y="3238852"/>
            <a:ext cx="407383" cy="407383"/>
          </a:xfrm>
          <a:custGeom>
            <a:rect b="b" l="l" r="r" t="t"/>
            <a:pathLst>
              <a:path extrusionOk="0" h="19982" w="19982">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12" name="Google Shape;10512;p92"/>
          <p:cNvGrpSpPr/>
          <p:nvPr/>
        </p:nvGrpSpPr>
        <p:grpSpPr>
          <a:xfrm>
            <a:off x="5721826" y="3238790"/>
            <a:ext cx="407432" cy="407391"/>
            <a:chOff x="812101" y="2571761"/>
            <a:chExt cx="417066" cy="417024"/>
          </a:xfrm>
        </p:grpSpPr>
        <p:sp>
          <p:nvSpPr>
            <p:cNvPr id="10513" name="Google Shape;10513;p92"/>
            <p:cNvSpPr/>
            <p:nvPr/>
          </p:nvSpPr>
          <p:spPr>
            <a:xfrm>
              <a:off x="935084" y="2694744"/>
              <a:ext cx="171071" cy="171071"/>
            </a:xfrm>
            <a:custGeom>
              <a:rect b="b" l="l" r="r" t="t"/>
              <a:pathLst>
                <a:path extrusionOk="0" h="8197" w="8197">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2"/>
            <p:cNvSpPr/>
            <p:nvPr/>
          </p:nvSpPr>
          <p:spPr>
            <a:xfrm>
              <a:off x="860977" y="2620616"/>
              <a:ext cx="319311" cy="319290"/>
            </a:xfrm>
            <a:custGeom>
              <a:rect b="b" l="l" r="r" t="t"/>
              <a:pathLst>
                <a:path extrusionOk="0" h="15299" w="1530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2"/>
            <p:cNvSpPr/>
            <p:nvPr/>
          </p:nvSpPr>
          <p:spPr>
            <a:xfrm>
              <a:off x="812101" y="2571761"/>
              <a:ext cx="417066" cy="417024"/>
            </a:xfrm>
            <a:custGeom>
              <a:rect b="b" l="l" r="r" t="t"/>
              <a:pathLst>
                <a:path extrusionOk="0" h="19982" w="19984">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2"/>
            <p:cNvSpPr/>
            <p:nvPr/>
          </p:nvSpPr>
          <p:spPr>
            <a:xfrm>
              <a:off x="1081712" y="2670306"/>
              <a:ext cx="48878" cy="48898"/>
            </a:xfrm>
            <a:custGeom>
              <a:rect b="b" l="l" r="r" t="t"/>
              <a:pathLst>
                <a:path extrusionOk="0" h="2343" w="2342">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17" name="Google Shape;10517;p92"/>
          <p:cNvGrpSpPr/>
          <p:nvPr/>
        </p:nvGrpSpPr>
        <p:grpSpPr>
          <a:xfrm>
            <a:off x="6242420" y="3238790"/>
            <a:ext cx="407391" cy="407391"/>
            <a:chOff x="1323129" y="2571761"/>
            <a:chExt cx="417024" cy="417024"/>
          </a:xfrm>
        </p:grpSpPr>
        <p:sp>
          <p:nvSpPr>
            <p:cNvPr id="10518" name="Google Shape;10518;p92"/>
            <p:cNvSpPr/>
            <p:nvPr/>
          </p:nvSpPr>
          <p:spPr>
            <a:xfrm>
              <a:off x="1385007" y="2719183"/>
              <a:ext cx="73337" cy="219907"/>
            </a:xfrm>
            <a:custGeom>
              <a:rect b="b" l="l" r="r" t="t"/>
              <a:pathLst>
                <a:path extrusionOk="0" h="10537" w="3514">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2"/>
            <p:cNvSpPr/>
            <p:nvPr/>
          </p:nvSpPr>
          <p:spPr>
            <a:xfrm>
              <a:off x="1385007" y="2621430"/>
              <a:ext cx="73337" cy="73337"/>
            </a:xfrm>
            <a:custGeom>
              <a:rect b="b" l="l" r="r" t="t"/>
              <a:pathLst>
                <a:path extrusionOk="0" h="3514" w="3514">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2"/>
            <p:cNvSpPr/>
            <p:nvPr/>
          </p:nvSpPr>
          <p:spPr>
            <a:xfrm>
              <a:off x="1482759" y="2718786"/>
              <a:ext cx="195510" cy="220304"/>
            </a:xfrm>
            <a:custGeom>
              <a:rect b="b" l="l" r="r" t="t"/>
              <a:pathLst>
                <a:path extrusionOk="0" h="10556" w="9368">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2"/>
            <p:cNvSpPr/>
            <p:nvPr/>
          </p:nvSpPr>
          <p:spPr>
            <a:xfrm>
              <a:off x="1323129" y="2571761"/>
              <a:ext cx="417024" cy="417024"/>
            </a:xfrm>
            <a:custGeom>
              <a:rect b="b" l="l" r="r" t="t"/>
              <a:pathLst>
                <a:path extrusionOk="0" h="19982" w="19982">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22" name="Google Shape;10522;p92"/>
          <p:cNvSpPr/>
          <p:nvPr/>
        </p:nvSpPr>
        <p:spPr>
          <a:xfrm>
            <a:off x="6815924" y="3275603"/>
            <a:ext cx="409401" cy="333886"/>
          </a:xfrm>
          <a:custGeom>
            <a:rect b="b" l="l" r="r" t="t"/>
            <a:pathLst>
              <a:path extrusionOk="0" h="16377" w="20081">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523" name="Google Shape;10523;p92"/>
          <p:cNvGrpSpPr/>
          <p:nvPr/>
        </p:nvGrpSpPr>
        <p:grpSpPr>
          <a:xfrm>
            <a:off x="7378895" y="3238843"/>
            <a:ext cx="408023" cy="407411"/>
            <a:chOff x="2344476" y="2571761"/>
            <a:chExt cx="417671" cy="417045"/>
          </a:xfrm>
        </p:grpSpPr>
        <p:sp>
          <p:nvSpPr>
            <p:cNvPr id="10524" name="Google Shape;10524;p92"/>
            <p:cNvSpPr/>
            <p:nvPr/>
          </p:nvSpPr>
          <p:spPr>
            <a:xfrm>
              <a:off x="2344476" y="2571761"/>
              <a:ext cx="417671" cy="417045"/>
            </a:xfrm>
            <a:custGeom>
              <a:rect b="b" l="l" r="r" t="t"/>
              <a:pathLst>
                <a:path extrusionOk="0" h="19983" w="20013">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2"/>
            <p:cNvSpPr/>
            <p:nvPr/>
          </p:nvSpPr>
          <p:spPr>
            <a:xfrm>
              <a:off x="2421672" y="2657388"/>
              <a:ext cx="260625" cy="243636"/>
            </a:xfrm>
            <a:custGeom>
              <a:rect b="b" l="l" r="r" t="t"/>
              <a:pathLst>
                <a:path extrusionOk="0" h="11674" w="12488">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26" name="Google Shape;10526;p92"/>
          <p:cNvGrpSpPr/>
          <p:nvPr/>
        </p:nvGrpSpPr>
        <p:grpSpPr>
          <a:xfrm>
            <a:off x="7109755" y="3759535"/>
            <a:ext cx="399178" cy="399178"/>
            <a:chOff x="2038375" y="3798025"/>
            <a:chExt cx="841792" cy="841792"/>
          </a:xfrm>
        </p:grpSpPr>
        <p:sp>
          <p:nvSpPr>
            <p:cNvPr id="10527" name="Google Shape;10527;p92"/>
            <p:cNvSpPr/>
            <p:nvPr/>
          </p:nvSpPr>
          <p:spPr>
            <a:xfrm>
              <a:off x="2186646" y="3907135"/>
              <a:ext cx="545341" cy="623694"/>
            </a:xfrm>
            <a:custGeom>
              <a:rect b="b" l="l" r="r" t="t"/>
              <a:pathLst>
                <a:path extrusionOk="0" h="208768" w="182541">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2"/>
            <p:cNvSpPr/>
            <p:nvPr/>
          </p:nvSpPr>
          <p:spPr>
            <a:xfrm>
              <a:off x="2038375" y="3798025"/>
              <a:ext cx="841792" cy="841792"/>
            </a:xfrm>
            <a:custGeom>
              <a:rect b="b" l="l" r="r" t="t"/>
              <a:pathLst>
                <a:path extrusionOk="0" h="19982" w="19982">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0532" name="Shape 10532"/>
        <p:cNvGrpSpPr/>
        <p:nvPr/>
      </p:nvGrpSpPr>
      <p:grpSpPr>
        <a:xfrm>
          <a:off x="0" y="0"/>
          <a:ext cx="0" cy="0"/>
          <a:chOff x="0" y="0"/>
          <a:chExt cx="0" cy="0"/>
        </a:xfrm>
      </p:grpSpPr>
      <p:pic>
        <p:nvPicPr>
          <p:cNvPr id="10533" name="Google Shape;10533;p93">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93" name="Shape 293"/>
        <p:cNvGrpSpPr/>
        <p:nvPr/>
      </p:nvGrpSpPr>
      <p:grpSpPr>
        <a:xfrm>
          <a:off x="0" y="0"/>
          <a:ext cx="0" cy="0"/>
          <a:chOff x="0" y="0"/>
          <a:chExt cx="0" cy="0"/>
        </a:xfrm>
      </p:grpSpPr>
      <p:sp>
        <p:nvSpPr>
          <p:cNvPr id="294" name="Google Shape;294;p4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What is a computer </a:t>
            </a:r>
            <a:r>
              <a:rPr lang="en">
                <a:solidFill>
                  <a:schemeClr val="dk2"/>
                </a:solidFill>
              </a:rPr>
              <a:t>algorithm?</a:t>
            </a:r>
            <a:endParaRPr>
              <a:solidFill>
                <a:schemeClr val="dk2"/>
              </a:solidFill>
            </a:endParaRPr>
          </a:p>
        </p:txBody>
      </p:sp>
      <p:sp>
        <p:nvSpPr>
          <p:cNvPr id="295" name="Google Shape;295;p44"/>
          <p:cNvSpPr txBox="1"/>
          <p:nvPr>
            <p:ph idx="1" type="subTitle"/>
          </p:nvPr>
        </p:nvSpPr>
        <p:spPr>
          <a:xfrm>
            <a:off x="4832040" y="1743825"/>
            <a:ext cx="3254100" cy="20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takes a little more than 58 days to complete its rotation, so try to imagine how long days must be there! Since the temperatures are so extreme, albeit not as extreme as on Venus, Mercury has been deemed to be non-habitable for humans</a:t>
            </a:r>
            <a:endParaRPr/>
          </a:p>
        </p:txBody>
      </p:sp>
      <p:sp>
        <p:nvSpPr>
          <p:cNvPr id="296" name="Google Shape;296;p44"/>
          <p:cNvSpPr txBox="1"/>
          <p:nvPr>
            <p:ph idx="2" type="subTitle"/>
          </p:nvPr>
        </p:nvSpPr>
        <p:spPr>
          <a:xfrm>
            <a:off x="1057863" y="1743825"/>
            <a:ext cx="3254100" cy="2083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Mercury is the closest planet to the Sun and the smallest one in the entire Solar System. This planet's name has nothing to do with the liquid metal, since Mercury was named after the Roman messenger god. Its temperatures aren't as terribly hot as those on Venus</a:t>
            </a:r>
            <a:endParaRPr/>
          </a:p>
        </p:txBody>
      </p:sp>
      <p:cxnSp>
        <p:nvCxnSpPr>
          <p:cNvPr id="297" name="Google Shape;297;p44"/>
          <p:cNvCxnSpPr/>
          <p:nvPr/>
        </p:nvCxnSpPr>
        <p:spPr>
          <a:xfrm flipH="1" rot="10800000">
            <a:off x="6051435" y="4056375"/>
            <a:ext cx="2636100" cy="275700"/>
          </a:xfrm>
          <a:prstGeom prst="bentConnector3">
            <a:avLst>
              <a:gd fmla="val 50000" name="adj1"/>
            </a:avLst>
          </a:prstGeom>
          <a:noFill/>
          <a:ln cap="flat" cmpd="sng" w="19050">
            <a:solidFill>
              <a:schemeClr val="dk2"/>
            </a:solidFill>
            <a:prstDash val="solid"/>
            <a:round/>
            <a:headEnd len="med" w="med" type="oval"/>
            <a:tailEnd len="med" w="med" type="none"/>
          </a:ln>
        </p:spPr>
      </p:cxn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01" name="Shape 301"/>
        <p:cNvGrpSpPr/>
        <p:nvPr/>
      </p:nvGrpSpPr>
      <p:grpSpPr>
        <a:xfrm>
          <a:off x="0" y="0"/>
          <a:ext cx="0" cy="0"/>
          <a:chOff x="0" y="0"/>
          <a:chExt cx="0" cy="0"/>
        </a:xfrm>
      </p:grpSpPr>
      <p:sp>
        <p:nvSpPr>
          <p:cNvPr id="302" name="Google Shape;302;p4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t>
            </a:r>
            <a:r>
              <a:rPr lang="en"/>
              <a:t>ivide the content in </a:t>
            </a:r>
            <a:r>
              <a:rPr lang="en">
                <a:solidFill>
                  <a:schemeClr val="dk2"/>
                </a:solidFill>
              </a:rPr>
              <a:t>four ideas</a:t>
            </a:r>
            <a:endParaRPr>
              <a:solidFill>
                <a:schemeClr val="dk2"/>
              </a:solidFill>
            </a:endParaRPr>
          </a:p>
        </p:txBody>
      </p:sp>
      <p:sp>
        <p:nvSpPr>
          <p:cNvPr id="303" name="Google Shape;303;p45"/>
          <p:cNvSpPr txBox="1"/>
          <p:nvPr>
            <p:ph idx="1" type="subTitle"/>
          </p:nvPr>
        </p:nvSpPr>
        <p:spPr>
          <a:xfrm>
            <a:off x="2110311" y="2054288"/>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Mars is actually a very cold place</a:t>
            </a:r>
            <a:endParaRPr/>
          </a:p>
        </p:txBody>
      </p:sp>
      <p:sp>
        <p:nvSpPr>
          <p:cNvPr id="304" name="Google Shape;304;p45"/>
          <p:cNvSpPr txBox="1"/>
          <p:nvPr>
            <p:ph idx="2" type="subTitle"/>
          </p:nvPr>
        </p:nvSpPr>
        <p:spPr>
          <a:xfrm>
            <a:off x="5055489" y="2054288"/>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Venus has extremely high temperatures</a:t>
            </a:r>
            <a:endParaRPr/>
          </a:p>
        </p:txBody>
      </p:sp>
      <p:sp>
        <p:nvSpPr>
          <p:cNvPr id="305" name="Google Shape;305;p45"/>
          <p:cNvSpPr txBox="1"/>
          <p:nvPr>
            <p:ph idx="3" type="subTitle"/>
          </p:nvPr>
        </p:nvSpPr>
        <p:spPr>
          <a:xfrm>
            <a:off x="2110311" y="3544763"/>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Jupiter is the biggest planet of them all</a:t>
            </a:r>
            <a:endParaRPr/>
          </a:p>
        </p:txBody>
      </p:sp>
      <p:sp>
        <p:nvSpPr>
          <p:cNvPr id="306" name="Google Shape;306;p45"/>
          <p:cNvSpPr txBox="1"/>
          <p:nvPr>
            <p:ph idx="4" type="subTitle"/>
          </p:nvPr>
        </p:nvSpPr>
        <p:spPr>
          <a:xfrm>
            <a:off x="5055489" y="3544763"/>
            <a:ext cx="1978200" cy="665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Saturn is a gas giant and has several rings</a:t>
            </a:r>
            <a:endParaRPr/>
          </a:p>
        </p:txBody>
      </p:sp>
      <p:sp>
        <p:nvSpPr>
          <p:cNvPr id="307" name="Google Shape;307;p45"/>
          <p:cNvSpPr txBox="1"/>
          <p:nvPr>
            <p:ph idx="5" type="subTitle"/>
          </p:nvPr>
        </p:nvSpPr>
        <p:spPr>
          <a:xfrm>
            <a:off x="2110311" y="1565900"/>
            <a:ext cx="1978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Mars</a:t>
            </a:r>
            <a:endParaRPr/>
          </a:p>
        </p:txBody>
      </p:sp>
      <p:sp>
        <p:nvSpPr>
          <p:cNvPr id="308" name="Google Shape;308;p45"/>
          <p:cNvSpPr txBox="1"/>
          <p:nvPr>
            <p:ph idx="6" type="subTitle"/>
          </p:nvPr>
        </p:nvSpPr>
        <p:spPr>
          <a:xfrm>
            <a:off x="2110311" y="3056475"/>
            <a:ext cx="1978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Jupiter</a:t>
            </a:r>
            <a:endParaRPr/>
          </a:p>
        </p:txBody>
      </p:sp>
      <p:sp>
        <p:nvSpPr>
          <p:cNvPr id="309" name="Google Shape;309;p45"/>
          <p:cNvSpPr txBox="1"/>
          <p:nvPr>
            <p:ph idx="7" type="subTitle"/>
          </p:nvPr>
        </p:nvSpPr>
        <p:spPr>
          <a:xfrm>
            <a:off x="5055486" y="1565900"/>
            <a:ext cx="1978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Venus</a:t>
            </a:r>
            <a:endParaRPr/>
          </a:p>
        </p:txBody>
      </p:sp>
      <p:sp>
        <p:nvSpPr>
          <p:cNvPr id="310" name="Google Shape;310;p45"/>
          <p:cNvSpPr txBox="1"/>
          <p:nvPr>
            <p:ph idx="8" type="subTitle"/>
          </p:nvPr>
        </p:nvSpPr>
        <p:spPr>
          <a:xfrm>
            <a:off x="5055486" y="3056475"/>
            <a:ext cx="1978200" cy="505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Saturn</a:t>
            </a:r>
            <a:endParaRPr/>
          </a:p>
        </p:txBody>
      </p:sp>
      <p:cxnSp>
        <p:nvCxnSpPr>
          <p:cNvPr id="311" name="Google Shape;311;p45"/>
          <p:cNvCxnSpPr/>
          <p:nvPr/>
        </p:nvCxnSpPr>
        <p:spPr>
          <a:xfrm flipH="1">
            <a:off x="565275" y="2705625"/>
            <a:ext cx="1644000" cy="8532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12" name="Google Shape;312;p45"/>
          <p:cNvCxnSpPr/>
          <p:nvPr/>
        </p:nvCxnSpPr>
        <p:spPr>
          <a:xfrm flipH="1" rot="-5400000">
            <a:off x="6296025" y="2995275"/>
            <a:ext cx="3068700" cy="3915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6" name="Shape 316"/>
        <p:cNvGrpSpPr/>
        <p:nvPr/>
      </p:nvGrpSpPr>
      <p:grpSpPr>
        <a:xfrm>
          <a:off x="0" y="0"/>
          <a:ext cx="0" cy="0"/>
          <a:chOff x="0" y="0"/>
          <a:chExt cx="0" cy="0"/>
        </a:xfrm>
      </p:grpSpPr>
      <p:sp>
        <p:nvSpPr>
          <p:cNvPr id="317" name="Google Shape;317;p46"/>
          <p:cNvSpPr txBox="1"/>
          <p:nvPr>
            <p:ph type="title"/>
          </p:nvPr>
        </p:nvSpPr>
        <p:spPr>
          <a:xfrm>
            <a:off x="720000" y="445025"/>
            <a:ext cx="77109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t>
            </a:r>
            <a:r>
              <a:rPr lang="en"/>
              <a:t>he slide title </a:t>
            </a:r>
            <a:r>
              <a:rPr lang="en">
                <a:solidFill>
                  <a:schemeClr val="dk2"/>
                </a:solidFill>
              </a:rPr>
              <a:t>goes here!</a:t>
            </a:r>
            <a:endParaRPr>
              <a:solidFill>
                <a:schemeClr val="dk2"/>
              </a:solidFill>
            </a:endParaRPr>
          </a:p>
        </p:txBody>
      </p:sp>
      <p:sp>
        <p:nvSpPr>
          <p:cNvPr id="318" name="Google Shape;318;p46"/>
          <p:cNvSpPr txBox="1"/>
          <p:nvPr>
            <p:ph idx="1" type="subTitle"/>
          </p:nvPr>
        </p:nvSpPr>
        <p:spPr>
          <a:xfrm>
            <a:off x="948600" y="1700300"/>
            <a:ext cx="4294800" cy="229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Do you know what helps you make your point crystal clear? Lists like this one:</a:t>
            </a:r>
            <a:endParaRPr/>
          </a:p>
          <a:p>
            <a:pPr indent="-317500" lvl="0" marL="457200" rtl="0" algn="l">
              <a:spcBef>
                <a:spcPts val="1000"/>
              </a:spcBef>
              <a:spcAft>
                <a:spcPts val="0"/>
              </a:spcAft>
              <a:buSzPts val="1400"/>
              <a:buChar char="●"/>
            </a:pPr>
            <a:r>
              <a:rPr lang="en"/>
              <a:t>They’re simple </a:t>
            </a:r>
            <a:endParaRPr/>
          </a:p>
          <a:p>
            <a:pPr indent="-317500" lvl="0" marL="457200" rtl="0" algn="l">
              <a:spcBef>
                <a:spcPts val="0"/>
              </a:spcBef>
              <a:spcAft>
                <a:spcPts val="0"/>
              </a:spcAft>
              <a:buSzPts val="1400"/>
              <a:buChar char="●"/>
            </a:pPr>
            <a:r>
              <a:rPr lang="en"/>
              <a:t>You can organize your ideas clearly</a:t>
            </a:r>
            <a:endParaRPr/>
          </a:p>
          <a:p>
            <a:pPr indent="-317500" lvl="0" marL="457200" rtl="0" algn="l">
              <a:spcBef>
                <a:spcPts val="0"/>
              </a:spcBef>
              <a:spcAft>
                <a:spcPts val="0"/>
              </a:spcAft>
              <a:buSzPts val="1400"/>
              <a:buChar char="●"/>
            </a:pPr>
            <a:r>
              <a:rPr lang="en"/>
              <a:t>You’ll never forget to buy milk!</a:t>
            </a:r>
            <a:endParaRPr/>
          </a:p>
          <a:p>
            <a:pPr indent="0" lvl="0" marL="0" rtl="0" algn="l">
              <a:spcBef>
                <a:spcPts val="1000"/>
              </a:spcBef>
              <a:spcAft>
                <a:spcPts val="0"/>
              </a:spcAft>
              <a:buNone/>
            </a:pPr>
            <a:r>
              <a:rPr lang="en"/>
              <a:t>And the most important thing: the audience won’t miss the point of your presentation</a:t>
            </a:r>
            <a:endParaRPr/>
          </a:p>
        </p:txBody>
      </p:sp>
      <p:cxnSp>
        <p:nvCxnSpPr>
          <p:cNvPr id="319" name="Google Shape;319;p46"/>
          <p:cNvCxnSpPr/>
          <p:nvPr/>
        </p:nvCxnSpPr>
        <p:spPr>
          <a:xfrm flipH="1" rot="-5400000">
            <a:off x="7117975" y="3582375"/>
            <a:ext cx="1644000" cy="6264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20" name="Google Shape;320;p46"/>
          <p:cNvCxnSpPr/>
          <p:nvPr/>
        </p:nvCxnSpPr>
        <p:spPr>
          <a:xfrm flipH="1" rot="10800000">
            <a:off x="5693075" y="1593750"/>
            <a:ext cx="3014100" cy="9318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24" name="Shape 324"/>
        <p:cNvGrpSpPr/>
        <p:nvPr/>
      </p:nvGrpSpPr>
      <p:grpSpPr>
        <a:xfrm>
          <a:off x="0" y="0"/>
          <a:ext cx="0" cy="0"/>
          <a:chOff x="0" y="0"/>
          <a:chExt cx="0" cy="0"/>
        </a:xfrm>
      </p:grpSpPr>
      <p:sp>
        <p:nvSpPr>
          <p:cNvPr id="325" name="Google Shape;325;p47"/>
          <p:cNvSpPr/>
          <p:nvPr/>
        </p:nvSpPr>
        <p:spPr>
          <a:xfrm>
            <a:off x="1057350" y="663150"/>
            <a:ext cx="7029300" cy="3817200"/>
          </a:xfrm>
          <a:prstGeom prst="rect">
            <a:avLst/>
          </a:prstGeom>
          <a:solidFill>
            <a:srgbClr val="072C4E">
              <a:alpha val="86310"/>
            </a:srgbClr>
          </a:solidFill>
          <a:ln cap="flat" cmpd="sng" w="28575">
            <a:solidFill>
              <a:schemeClr val="dk2"/>
            </a:solidFill>
            <a:prstDash val="solid"/>
            <a:round/>
            <a:headEnd len="sm" w="sm" type="none"/>
            <a:tailEnd len="sm" w="sm" type="none"/>
          </a:ln>
          <a:effectLst>
            <a:outerShdw blurRad="57150" rotWithShape="0" algn="bl" dir="5400000" dist="19050">
              <a:srgbClr val="000000">
                <a:alpha val="50000"/>
              </a:srgbClr>
            </a:outerShdw>
          </a:effectLst>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47"/>
          <p:cNvSpPr txBox="1"/>
          <p:nvPr>
            <p:ph type="title"/>
          </p:nvPr>
        </p:nvSpPr>
        <p:spPr>
          <a:xfrm>
            <a:off x="2333025" y="1567075"/>
            <a:ext cx="4478100" cy="1063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Algorithm </a:t>
            </a:r>
            <a:r>
              <a:rPr lang="en">
                <a:solidFill>
                  <a:schemeClr val="dk2"/>
                </a:solidFill>
              </a:rPr>
              <a:t>definition</a:t>
            </a:r>
            <a:endParaRPr>
              <a:solidFill>
                <a:schemeClr val="dk2"/>
              </a:solidFill>
            </a:endParaRPr>
          </a:p>
        </p:txBody>
      </p:sp>
      <p:sp>
        <p:nvSpPr>
          <p:cNvPr id="327" name="Google Shape;327;p47"/>
          <p:cNvSpPr txBox="1"/>
          <p:nvPr>
            <p:ph idx="1" type="subTitle"/>
          </p:nvPr>
        </p:nvSpPr>
        <p:spPr>
          <a:xfrm>
            <a:off x="2332875" y="2630275"/>
            <a:ext cx="4478100" cy="80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This can be the part of the presentation where you can introduce your company or agency. Keep it short and go straight to the point. Your audience will appreciate it</a:t>
            </a:r>
            <a:endParaRPr/>
          </a:p>
        </p:txBody>
      </p:sp>
      <p:cxnSp>
        <p:nvCxnSpPr>
          <p:cNvPr id="328" name="Google Shape;328;p47"/>
          <p:cNvCxnSpPr/>
          <p:nvPr/>
        </p:nvCxnSpPr>
        <p:spPr>
          <a:xfrm>
            <a:off x="6319175" y="3726800"/>
            <a:ext cx="1761600" cy="309600"/>
          </a:xfrm>
          <a:prstGeom prst="bentConnector3">
            <a:avLst>
              <a:gd fmla="val 50000" name="adj1"/>
            </a:avLst>
          </a:prstGeom>
          <a:noFill/>
          <a:ln cap="flat" cmpd="sng" w="28575">
            <a:solidFill>
              <a:schemeClr val="dk2"/>
            </a:solidFill>
            <a:prstDash val="solid"/>
            <a:round/>
            <a:headEnd len="med" w="med" type="oval"/>
            <a:tailEnd len="med" w="med" type="none"/>
          </a:ln>
        </p:spPr>
      </p:cxnSp>
      <p:cxnSp>
        <p:nvCxnSpPr>
          <p:cNvPr id="329" name="Google Shape;329;p47"/>
          <p:cNvCxnSpPr/>
          <p:nvPr/>
        </p:nvCxnSpPr>
        <p:spPr>
          <a:xfrm flipH="1" rot="5400000">
            <a:off x="1293325" y="1164150"/>
            <a:ext cx="1401300" cy="399300"/>
          </a:xfrm>
          <a:prstGeom prst="bentConnector3">
            <a:avLst>
              <a:gd fmla="val 50000" name="adj1"/>
            </a:avLst>
          </a:prstGeom>
          <a:noFill/>
          <a:ln cap="flat" cmpd="sng" w="28575">
            <a:solidFill>
              <a:schemeClr val="dk2"/>
            </a:solidFill>
            <a:prstDash val="solid"/>
            <a:round/>
            <a:headEnd len="med" w="med" type="oval"/>
            <a:tailEnd len="med" w="med" type="none"/>
          </a:ln>
        </p:spPr>
      </p:cxnSp>
    </p:spTree>
  </p:cSld>
  <p:clrMapOvr>
    <a:masterClrMapping/>
  </p:clrMapOvr>
</p:sld>
</file>

<file path=ppt/theme/theme1.xml><?xml version="1.0" encoding="utf-8"?>
<a:theme xmlns:a="http://schemas.openxmlformats.org/drawingml/2006/main" xmlns:r="http://schemas.openxmlformats.org/officeDocument/2006/relationships" name="Computer Algorithm Lesson for College by Slidesgo">
  <a:themeElements>
    <a:clrScheme name="Simple Light">
      <a:dk1>
        <a:srgbClr val="FFFFFF"/>
      </a:dk1>
      <a:lt1>
        <a:srgbClr val="072C4E"/>
      </a:lt1>
      <a:dk2>
        <a:srgbClr val="FFE000"/>
      </a:dk2>
      <a:lt2>
        <a:srgbClr val="FFFFFF"/>
      </a:lt2>
      <a:accent1>
        <a:srgbClr val="FFFFFF"/>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